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8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9" r:id="rId12"/>
    <p:sldId id="271" r:id="rId13"/>
    <p:sldId id="265" r:id="rId14"/>
    <p:sldId id="270" r:id="rId15"/>
    <p:sldId id="272" r:id="rId16"/>
    <p:sldId id="26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179F2A1-506E-4FB6-84E5-65CDABC3B7A5}" type="datetimeFigureOut">
              <a:rPr lang="en-US"/>
              <a:pPr>
                <a:defRPr/>
              </a:pPr>
              <a:t>11/4/2009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19DC4DA-13AA-4B42-88C1-072290B3D6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5215C8-751A-49D7-BC93-C4EC46E68329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6717A7-C96D-4C3D-84C0-F15E52CB58AC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BE954E-BDD2-4A60-8619-A9BE2583F16E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BE954E-BDD2-4A60-8619-A9BE2583F16E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560EAE-54D1-4C7D-8934-ACB204F95A31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3D8C34-E977-4C03-A2C5-CDE726FD9DFB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3D8C34-E977-4C03-A2C5-CDE726FD9DFB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3354E3F-4079-4FB1-8292-F68DCEEA8613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17EFEC-0224-44E3-9917-BFE6D50372DB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A3A9775-E22E-451C-89B3-52A931DC8670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9959E8-1246-44FC-8507-C34A9099360B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3EF7167-5406-4C1F-A636-EE2796E38C60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275A992-89DF-40D1-8F41-51290E005893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1835095-6057-4622-9C60-6B017E4F3645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B07EDB-1185-477B-A910-BA4E8B7025C4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252DE4-7432-42CD-A30A-5510ACFD5144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93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31ACC-420F-4C5F-9BB7-18C98B43B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28DA7-7BB6-4E65-B6C8-A8F9693F2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7ED09-75C7-4758-B81D-CEBC01A63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3BB13-34C0-4899-96C6-5ED2C474E0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10F2D-CB4F-4DE1-8AE5-BA9FB0F9E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9D780-7A87-4FDB-BDA5-DE3AD54552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E54D5-CC59-4D10-9302-AB120039EF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6A24D-9563-46A5-99E4-57CDF7F25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37ACC-A7B5-4E82-9165-EC3190AC5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5DF5C-2BC6-4C66-8A7D-20BEA471B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AE22C-A8EC-459F-8BC5-64917B57AB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293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EE033ED-5440-413B-B456-6A61B16F36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p">
        <p:tmplLst>
          <p:tmpl lvl="1">
            <p:tnLst>
              <p:par>
                <p:cTn presetID="1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1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4.1: Nonlinear functions and their graphs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November </a:t>
            </a:r>
            <a:r>
              <a:rPr lang="en-US" dirty="0" smtClean="0"/>
              <a:t>4, 2009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Determine if a function is odd, even, or neither.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Even function:</a:t>
            </a:r>
          </a:p>
          <a:p>
            <a:pPr lvl="1" eaLnBrk="1" hangingPunct="1"/>
            <a:r>
              <a:rPr lang="en-US" sz="3200" dirty="0" smtClean="0"/>
              <a:t>a </a:t>
            </a:r>
            <a:r>
              <a:rPr lang="en-US" sz="3200" dirty="0" smtClean="0"/>
              <a:t>function is even if f(x)=f(-x) for every x in its </a:t>
            </a:r>
            <a:r>
              <a:rPr lang="en-US" sz="3200" dirty="0" smtClean="0"/>
              <a:t>domain</a:t>
            </a:r>
          </a:p>
          <a:p>
            <a:pPr lvl="1" eaLnBrk="1" hangingPunct="1"/>
            <a:r>
              <a:rPr lang="en-US" sz="3200" dirty="0" smtClean="0"/>
              <a:t>symmetric about the </a:t>
            </a:r>
            <a:r>
              <a:rPr lang="en-US" sz="3200" i="1" dirty="0" smtClean="0"/>
              <a:t>y</a:t>
            </a:r>
            <a:r>
              <a:rPr lang="en-US" sz="3200" dirty="0" smtClean="0"/>
              <a:t>-axis</a:t>
            </a:r>
            <a:endParaRPr lang="en-US" sz="3200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pic>
        <p:nvPicPr>
          <p:cNvPr id="9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4216116" cy="3387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 it even?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f(x)= x</a:t>
            </a:r>
            <a:r>
              <a:rPr lang="en-US" baseline="30000" dirty="0" smtClean="0"/>
              <a:t>2</a:t>
            </a:r>
            <a:r>
              <a:rPr lang="en-US" dirty="0" smtClean="0"/>
              <a:t>+10</a:t>
            </a:r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83" name="SMARTPenAnnotation671"/>
          <p:cNvSpPr/>
          <p:nvPr/>
        </p:nvSpPr>
        <p:spPr>
          <a:xfrm>
            <a:off x="4057650" y="1560228"/>
            <a:ext cx="282893" cy="600043"/>
          </a:xfrm>
          <a:custGeom>
            <a:avLst/>
            <a:gdLst/>
            <a:ahLst/>
            <a:cxnLst/>
            <a:rect l="0" t="0" r="0" b="0"/>
            <a:pathLst>
              <a:path w="282893" h="600043">
                <a:moveTo>
                  <a:pt x="282892" y="77119"/>
                </a:moveTo>
                <a:lnTo>
                  <a:pt x="269873" y="64100"/>
                </a:lnTo>
                <a:lnTo>
                  <a:pt x="268498" y="61772"/>
                </a:lnTo>
                <a:lnTo>
                  <a:pt x="266970" y="56646"/>
                </a:lnTo>
                <a:lnTo>
                  <a:pt x="265609" y="54898"/>
                </a:lnTo>
                <a:lnTo>
                  <a:pt x="263750" y="53732"/>
                </a:lnTo>
                <a:lnTo>
                  <a:pt x="261559" y="52955"/>
                </a:lnTo>
                <a:lnTo>
                  <a:pt x="260097" y="51485"/>
                </a:lnTo>
                <a:lnTo>
                  <a:pt x="259123" y="49552"/>
                </a:lnTo>
                <a:lnTo>
                  <a:pt x="258040" y="44865"/>
                </a:lnTo>
                <a:lnTo>
                  <a:pt x="257559" y="39606"/>
                </a:lnTo>
                <a:lnTo>
                  <a:pt x="256478" y="37823"/>
                </a:lnTo>
                <a:lnTo>
                  <a:pt x="254805" y="36634"/>
                </a:lnTo>
                <a:lnTo>
                  <a:pt x="252738" y="35842"/>
                </a:lnTo>
                <a:lnTo>
                  <a:pt x="245277" y="30175"/>
                </a:lnTo>
                <a:lnTo>
                  <a:pt x="237033" y="22464"/>
                </a:lnTo>
                <a:lnTo>
                  <a:pt x="234222" y="20680"/>
                </a:lnTo>
                <a:lnTo>
                  <a:pt x="225714" y="17216"/>
                </a:lnTo>
                <a:lnTo>
                  <a:pt x="217161" y="11533"/>
                </a:lnTo>
                <a:lnTo>
                  <a:pt x="211451" y="9870"/>
                </a:lnTo>
                <a:lnTo>
                  <a:pt x="203198" y="6590"/>
                </a:lnTo>
                <a:lnTo>
                  <a:pt x="198330" y="4382"/>
                </a:lnTo>
                <a:lnTo>
                  <a:pt x="190381" y="1929"/>
                </a:lnTo>
                <a:lnTo>
                  <a:pt x="182721" y="839"/>
                </a:lnTo>
                <a:lnTo>
                  <a:pt x="178012" y="548"/>
                </a:lnTo>
                <a:lnTo>
                  <a:pt x="167699" y="225"/>
                </a:lnTo>
                <a:lnTo>
                  <a:pt x="139899" y="0"/>
                </a:lnTo>
                <a:lnTo>
                  <a:pt x="134223" y="942"/>
                </a:lnTo>
                <a:lnTo>
                  <a:pt x="128535" y="2522"/>
                </a:lnTo>
                <a:lnTo>
                  <a:pt x="122837" y="4527"/>
                </a:lnTo>
                <a:lnTo>
                  <a:pt x="118086" y="5865"/>
                </a:lnTo>
                <a:lnTo>
                  <a:pt x="110267" y="7350"/>
                </a:lnTo>
                <a:lnTo>
                  <a:pt x="105896" y="8699"/>
                </a:lnTo>
                <a:lnTo>
                  <a:pt x="101077" y="10551"/>
                </a:lnTo>
                <a:lnTo>
                  <a:pt x="95960" y="12738"/>
                </a:lnTo>
                <a:lnTo>
                  <a:pt x="85194" y="17708"/>
                </a:lnTo>
                <a:lnTo>
                  <a:pt x="79655" y="20366"/>
                </a:lnTo>
                <a:lnTo>
                  <a:pt x="70962" y="23321"/>
                </a:lnTo>
                <a:lnTo>
                  <a:pt x="67311" y="24109"/>
                </a:lnTo>
                <a:lnTo>
                  <a:pt x="63923" y="26539"/>
                </a:lnTo>
                <a:lnTo>
                  <a:pt x="57620" y="34319"/>
                </a:lnTo>
                <a:lnTo>
                  <a:pt x="49103" y="41587"/>
                </a:lnTo>
                <a:lnTo>
                  <a:pt x="44166" y="44858"/>
                </a:lnTo>
                <a:lnTo>
                  <a:pt x="36139" y="53573"/>
                </a:lnTo>
                <a:lnTo>
                  <a:pt x="29397" y="62844"/>
                </a:lnTo>
                <a:lnTo>
                  <a:pt x="23225" y="70140"/>
                </a:lnTo>
                <a:lnTo>
                  <a:pt x="14396" y="84153"/>
                </a:lnTo>
                <a:lnTo>
                  <a:pt x="11160" y="94850"/>
                </a:lnTo>
                <a:lnTo>
                  <a:pt x="9339" y="111583"/>
                </a:lnTo>
                <a:lnTo>
                  <a:pt x="7960" y="123869"/>
                </a:lnTo>
                <a:lnTo>
                  <a:pt x="4173" y="138854"/>
                </a:lnTo>
                <a:lnTo>
                  <a:pt x="1854" y="152499"/>
                </a:lnTo>
                <a:lnTo>
                  <a:pt x="824" y="165867"/>
                </a:lnTo>
                <a:lnTo>
                  <a:pt x="366" y="181332"/>
                </a:lnTo>
                <a:lnTo>
                  <a:pt x="14" y="246081"/>
                </a:lnTo>
                <a:lnTo>
                  <a:pt x="0" y="318446"/>
                </a:lnTo>
                <a:lnTo>
                  <a:pt x="2540" y="334871"/>
                </a:lnTo>
                <a:lnTo>
                  <a:pt x="6844" y="350743"/>
                </a:lnTo>
                <a:lnTo>
                  <a:pt x="11931" y="364147"/>
                </a:lnTo>
                <a:lnTo>
                  <a:pt x="14828" y="378995"/>
                </a:lnTo>
                <a:lnTo>
                  <a:pt x="16115" y="394166"/>
                </a:lnTo>
                <a:lnTo>
                  <a:pt x="16686" y="407259"/>
                </a:lnTo>
                <a:lnTo>
                  <a:pt x="19481" y="419428"/>
                </a:lnTo>
                <a:lnTo>
                  <a:pt x="22945" y="432139"/>
                </a:lnTo>
                <a:lnTo>
                  <a:pt x="24485" y="447313"/>
                </a:lnTo>
                <a:lnTo>
                  <a:pt x="27709" y="461042"/>
                </a:lnTo>
                <a:lnTo>
                  <a:pt x="31365" y="473494"/>
                </a:lnTo>
                <a:lnTo>
                  <a:pt x="33423" y="491214"/>
                </a:lnTo>
                <a:lnTo>
                  <a:pt x="33904" y="502779"/>
                </a:lnTo>
                <a:lnTo>
                  <a:pt x="34985" y="507577"/>
                </a:lnTo>
                <a:lnTo>
                  <a:pt x="40104" y="519834"/>
                </a:lnTo>
                <a:lnTo>
                  <a:pt x="42998" y="534155"/>
                </a:lnTo>
                <a:lnTo>
                  <a:pt x="48511" y="545806"/>
                </a:lnTo>
                <a:lnTo>
                  <a:pt x="51521" y="559948"/>
                </a:lnTo>
                <a:lnTo>
                  <a:pt x="57069" y="570594"/>
                </a:lnTo>
                <a:lnTo>
                  <a:pt x="59620" y="581088"/>
                </a:lnTo>
                <a:lnTo>
                  <a:pt x="60002" y="598076"/>
                </a:lnTo>
                <a:lnTo>
                  <a:pt x="60007" y="6000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672"/>
          <p:cNvSpPr/>
          <p:nvPr/>
        </p:nvSpPr>
        <p:spPr>
          <a:xfrm>
            <a:off x="3783339" y="1963467"/>
            <a:ext cx="454334" cy="51071"/>
          </a:xfrm>
          <a:custGeom>
            <a:avLst/>
            <a:gdLst/>
            <a:ahLst/>
            <a:cxnLst/>
            <a:rect l="0" t="0" r="0" b="0"/>
            <a:pathLst>
              <a:path w="454334" h="51071">
                <a:moveTo>
                  <a:pt x="8563" y="51070"/>
                </a:moveTo>
                <a:lnTo>
                  <a:pt x="0" y="51070"/>
                </a:lnTo>
                <a:lnTo>
                  <a:pt x="11923" y="51070"/>
                </a:lnTo>
                <a:lnTo>
                  <a:pt x="14613" y="50118"/>
                </a:lnTo>
                <a:lnTo>
                  <a:pt x="17359" y="48530"/>
                </a:lnTo>
                <a:lnTo>
                  <a:pt x="20142" y="46519"/>
                </a:lnTo>
                <a:lnTo>
                  <a:pt x="23902" y="45179"/>
                </a:lnTo>
                <a:lnTo>
                  <a:pt x="33161" y="43689"/>
                </a:lnTo>
                <a:lnTo>
                  <a:pt x="43625" y="43027"/>
                </a:lnTo>
                <a:lnTo>
                  <a:pt x="54627" y="42733"/>
                </a:lnTo>
                <a:lnTo>
                  <a:pt x="111948" y="42507"/>
                </a:lnTo>
                <a:lnTo>
                  <a:pt x="119396" y="41551"/>
                </a:lnTo>
                <a:lnTo>
                  <a:pt x="126267" y="39962"/>
                </a:lnTo>
                <a:lnTo>
                  <a:pt x="132752" y="37949"/>
                </a:lnTo>
                <a:lnTo>
                  <a:pt x="139933" y="36608"/>
                </a:lnTo>
                <a:lnTo>
                  <a:pt x="147578" y="35714"/>
                </a:lnTo>
                <a:lnTo>
                  <a:pt x="155532" y="35118"/>
                </a:lnTo>
                <a:lnTo>
                  <a:pt x="163692" y="34720"/>
                </a:lnTo>
                <a:lnTo>
                  <a:pt x="180380" y="34278"/>
                </a:lnTo>
                <a:lnTo>
                  <a:pt x="189782" y="33208"/>
                </a:lnTo>
                <a:lnTo>
                  <a:pt x="199861" y="31542"/>
                </a:lnTo>
                <a:lnTo>
                  <a:pt x="210390" y="29479"/>
                </a:lnTo>
                <a:lnTo>
                  <a:pt x="221220" y="28104"/>
                </a:lnTo>
                <a:lnTo>
                  <a:pt x="232249" y="27187"/>
                </a:lnTo>
                <a:lnTo>
                  <a:pt x="243412" y="26575"/>
                </a:lnTo>
                <a:lnTo>
                  <a:pt x="253712" y="25215"/>
                </a:lnTo>
                <a:lnTo>
                  <a:pt x="263435" y="23356"/>
                </a:lnTo>
                <a:lnTo>
                  <a:pt x="272775" y="21164"/>
                </a:lnTo>
                <a:lnTo>
                  <a:pt x="281860" y="18750"/>
                </a:lnTo>
                <a:lnTo>
                  <a:pt x="299573" y="13528"/>
                </a:lnTo>
                <a:lnTo>
                  <a:pt x="308298" y="11755"/>
                </a:lnTo>
                <a:lnTo>
                  <a:pt x="316971" y="10572"/>
                </a:lnTo>
                <a:lnTo>
                  <a:pt x="325610" y="9784"/>
                </a:lnTo>
                <a:lnTo>
                  <a:pt x="333276" y="9259"/>
                </a:lnTo>
                <a:lnTo>
                  <a:pt x="346872" y="8675"/>
                </a:lnTo>
                <a:lnTo>
                  <a:pt x="354117" y="7566"/>
                </a:lnTo>
                <a:lnTo>
                  <a:pt x="361805" y="5875"/>
                </a:lnTo>
                <a:lnTo>
                  <a:pt x="369788" y="3795"/>
                </a:lnTo>
                <a:lnTo>
                  <a:pt x="377015" y="2408"/>
                </a:lnTo>
                <a:lnTo>
                  <a:pt x="390124" y="868"/>
                </a:lnTo>
                <a:lnTo>
                  <a:pt x="403664" y="0"/>
                </a:lnTo>
                <a:lnTo>
                  <a:pt x="408171" y="831"/>
                </a:lnTo>
                <a:lnTo>
                  <a:pt x="413081" y="2337"/>
                </a:lnTo>
                <a:lnTo>
                  <a:pt x="418259" y="4294"/>
                </a:lnTo>
                <a:lnTo>
                  <a:pt x="422664" y="5599"/>
                </a:lnTo>
                <a:lnTo>
                  <a:pt x="430098" y="7048"/>
                </a:lnTo>
                <a:lnTo>
                  <a:pt x="442632" y="7978"/>
                </a:lnTo>
                <a:lnTo>
                  <a:pt x="454333" y="82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673"/>
          <p:cNvSpPr/>
          <p:nvPr/>
        </p:nvSpPr>
        <p:spPr>
          <a:xfrm>
            <a:off x="4426302" y="1629966"/>
            <a:ext cx="188561" cy="521732"/>
          </a:xfrm>
          <a:custGeom>
            <a:avLst/>
            <a:gdLst/>
            <a:ahLst/>
            <a:cxnLst/>
            <a:rect l="0" t="0" r="0" b="0"/>
            <a:pathLst>
              <a:path w="188561" h="521732">
                <a:moveTo>
                  <a:pt x="154270" y="7381"/>
                </a:moveTo>
                <a:lnTo>
                  <a:pt x="154270" y="2830"/>
                </a:lnTo>
                <a:lnTo>
                  <a:pt x="153318" y="1490"/>
                </a:lnTo>
                <a:lnTo>
                  <a:pt x="151730" y="596"/>
                </a:lnTo>
                <a:lnTo>
                  <a:pt x="149719" y="0"/>
                </a:lnTo>
                <a:lnTo>
                  <a:pt x="148378" y="555"/>
                </a:lnTo>
                <a:lnTo>
                  <a:pt x="147485" y="1878"/>
                </a:lnTo>
                <a:lnTo>
                  <a:pt x="145802" y="7059"/>
                </a:lnTo>
                <a:lnTo>
                  <a:pt x="141178" y="11836"/>
                </a:lnTo>
                <a:lnTo>
                  <a:pt x="136386" y="19204"/>
                </a:lnTo>
                <a:lnTo>
                  <a:pt x="131082" y="27876"/>
                </a:lnTo>
                <a:lnTo>
                  <a:pt x="125549" y="34905"/>
                </a:lnTo>
                <a:lnTo>
                  <a:pt x="121788" y="39065"/>
                </a:lnTo>
                <a:lnTo>
                  <a:pt x="112528" y="48768"/>
                </a:lnTo>
                <a:lnTo>
                  <a:pt x="108344" y="54975"/>
                </a:lnTo>
                <a:lnTo>
                  <a:pt x="104603" y="61970"/>
                </a:lnTo>
                <a:lnTo>
                  <a:pt x="101156" y="69491"/>
                </a:lnTo>
                <a:lnTo>
                  <a:pt x="96954" y="76411"/>
                </a:lnTo>
                <a:lnTo>
                  <a:pt x="92246" y="82928"/>
                </a:lnTo>
                <a:lnTo>
                  <a:pt x="87204" y="89178"/>
                </a:lnTo>
                <a:lnTo>
                  <a:pt x="81936" y="95250"/>
                </a:lnTo>
                <a:lnTo>
                  <a:pt x="76520" y="101203"/>
                </a:lnTo>
                <a:lnTo>
                  <a:pt x="71005" y="107076"/>
                </a:lnTo>
                <a:lnTo>
                  <a:pt x="67327" y="113850"/>
                </a:lnTo>
                <a:lnTo>
                  <a:pt x="63241" y="128995"/>
                </a:lnTo>
                <a:lnTo>
                  <a:pt x="60247" y="136082"/>
                </a:lnTo>
                <a:lnTo>
                  <a:pt x="56346" y="142712"/>
                </a:lnTo>
                <a:lnTo>
                  <a:pt x="51840" y="149037"/>
                </a:lnTo>
                <a:lnTo>
                  <a:pt x="47883" y="156111"/>
                </a:lnTo>
                <a:lnTo>
                  <a:pt x="44293" y="163684"/>
                </a:lnTo>
                <a:lnTo>
                  <a:pt x="40947" y="171591"/>
                </a:lnTo>
                <a:lnTo>
                  <a:pt x="34689" y="185456"/>
                </a:lnTo>
                <a:lnTo>
                  <a:pt x="31687" y="191820"/>
                </a:lnTo>
                <a:lnTo>
                  <a:pt x="25811" y="206511"/>
                </a:lnTo>
                <a:lnTo>
                  <a:pt x="20025" y="222566"/>
                </a:lnTo>
                <a:lnTo>
                  <a:pt x="14278" y="239226"/>
                </a:lnTo>
                <a:lnTo>
                  <a:pt x="12364" y="247669"/>
                </a:lnTo>
                <a:lnTo>
                  <a:pt x="11089" y="256156"/>
                </a:lnTo>
                <a:lnTo>
                  <a:pt x="10238" y="264671"/>
                </a:lnTo>
                <a:lnTo>
                  <a:pt x="8719" y="273205"/>
                </a:lnTo>
                <a:lnTo>
                  <a:pt x="6754" y="281752"/>
                </a:lnTo>
                <a:lnTo>
                  <a:pt x="4491" y="290308"/>
                </a:lnTo>
                <a:lnTo>
                  <a:pt x="2982" y="298869"/>
                </a:lnTo>
                <a:lnTo>
                  <a:pt x="1976" y="307434"/>
                </a:lnTo>
                <a:lnTo>
                  <a:pt x="1306" y="316001"/>
                </a:lnTo>
                <a:lnTo>
                  <a:pt x="859" y="324570"/>
                </a:lnTo>
                <a:lnTo>
                  <a:pt x="363" y="341712"/>
                </a:lnTo>
                <a:lnTo>
                  <a:pt x="0" y="388593"/>
                </a:lnTo>
                <a:lnTo>
                  <a:pt x="2521" y="403504"/>
                </a:lnTo>
                <a:lnTo>
                  <a:pt x="6816" y="418703"/>
                </a:lnTo>
                <a:lnTo>
                  <a:pt x="11900" y="431808"/>
                </a:lnTo>
                <a:lnTo>
                  <a:pt x="17334" y="443983"/>
                </a:lnTo>
                <a:lnTo>
                  <a:pt x="22924" y="454791"/>
                </a:lnTo>
                <a:lnTo>
                  <a:pt x="28584" y="462770"/>
                </a:lnTo>
                <a:lnTo>
                  <a:pt x="34275" y="472031"/>
                </a:lnTo>
                <a:lnTo>
                  <a:pt x="37125" y="477168"/>
                </a:lnTo>
                <a:lnTo>
                  <a:pt x="40931" y="481545"/>
                </a:lnTo>
                <a:lnTo>
                  <a:pt x="45373" y="485415"/>
                </a:lnTo>
                <a:lnTo>
                  <a:pt x="50240" y="488948"/>
                </a:lnTo>
                <a:lnTo>
                  <a:pt x="54437" y="492256"/>
                </a:lnTo>
                <a:lnTo>
                  <a:pt x="58187" y="495413"/>
                </a:lnTo>
                <a:lnTo>
                  <a:pt x="61639" y="498471"/>
                </a:lnTo>
                <a:lnTo>
                  <a:pt x="65847" y="501462"/>
                </a:lnTo>
                <a:lnTo>
                  <a:pt x="70556" y="504408"/>
                </a:lnTo>
                <a:lnTo>
                  <a:pt x="75601" y="507325"/>
                </a:lnTo>
                <a:lnTo>
                  <a:pt x="80869" y="509270"/>
                </a:lnTo>
                <a:lnTo>
                  <a:pt x="86286" y="510566"/>
                </a:lnTo>
                <a:lnTo>
                  <a:pt x="91802" y="511430"/>
                </a:lnTo>
                <a:lnTo>
                  <a:pt x="97385" y="512006"/>
                </a:lnTo>
                <a:lnTo>
                  <a:pt x="103012" y="512391"/>
                </a:lnTo>
                <a:lnTo>
                  <a:pt x="108668" y="512647"/>
                </a:lnTo>
                <a:lnTo>
                  <a:pt x="120032" y="512931"/>
                </a:lnTo>
                <a:lnTo>
                  <a:pt x="125730" y="513007"/>
                </a:lnTo>
                <a:lnTo>
                  <a:pt x="131433" y="514010"/>
                </a:lnTo>
                <a:lnTo>
                  <a:pt x="137141" y="515631"/>
                </a:lnTo>
                <a:lnTo>
                  <a:pt x="142851" y="517665"/>
                </a:lnTo>
                <a:lnTo>
                  <a:pt x="147609" y="519020"/>
                </a:lnTo>
                <a:lnTo>
                  <a:pt x="151735" y="519924"/>
                </a:lnTo>
                <a:lnTo>
                  <a:pt x="155437" y="520526"/>
                </a:lnTo>
                <a:lnTo>
                  <a:pt x="159811" y="520928"/>
                </a:lnTo>
                <a:lnTo>
                  <a:pt x="164631" y="521196"/>
                </a:lnTo>
                <a:lnTo>
                  <a:pt x="174115" y="521493"/>
                </a:lnTo>
                <a:lnTo>
                  <a:pt x="188560" y="52173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674"/>
          <p:cNvSpPr/>
          <p:nvPr/>
        </p:nvSpPr>
        <p:spPr>
          <a:xfrm>
            <a:off x="4623434" y="1988820"/>
            <a:ext cx="257176" cy="8573"/>
          </a:xfrm>
          <a:custGeom>
            <a:avLst/>
            <a:gdLst/>
            <a:ahLst/>
            <a:cxnLst/>
            <a:rect l="0" t="0" r="0" b="0"/>
            <a:pathLst>
              <a:path w="257176" h="8573">
                <a:moveTo>
                  <a:pt x="0" y="8572"/>
                </a:moveTo>
                <a:lnTo>
                  <a:pt x="78894" y="8572"/>
                </a:lnTo>
                <a:lnTo>
                  <a:pt x="86887" y="7619"/>
                </a:lnTo>
                <a:lnTo>
                  <a:pt x="95072" y="6032"/>
                </a:lnTo>
                <a:lnTo>
                  <a:pt x="103386" y="4021"/>
                </a:lnTo>
                <a:lnTo>
                  <a:pt x="110834" y="2681"/>
                </a:lnTo>
                <a:lnTo>
                  <a:pt x="117705" y="1787"/>
                </a:lnTo>
                <a:lnTo>
                  <a:pt x="124190" y="1191"/>
                </a:lnTo>
                <a:lnTo>
                  <a:pt x="131371" y="794"/>
                </a:lnTo>
                <a:lnTo>
                  <a:pt x="146970" y="353"/>
                </a:lnTo>
                <a:lnTo>
                  <a:pt x="185345" y="31"/>
                </a:lnTo>
                <a:lnTo>
                  <a:pt x="232612" y="0"/>
                </a:lnTo>
                <a:lnTo>
                  <a:pt x="236990" y="953"/>
                </a:lnTo>
                <a:lnTo>
                  <a:pt x="241813" y="2540"/>
                </a:lnTo>
                <a:lnTo>
                  <a:pt x="25717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675"/>
          <p:cNvSpPr/>
          <p:nvPr/>
        </p:nvSpPr>
        <p:spPr>
          <a:xfrm>
            <a:off x="4940617" y="1928812"/>
            <a:ext cx="240031" cy="240031"/>
          </a:xfrm>
          <a:custGeom>
            <a:avLst/>
            <a:gdLst/>
            <a:ahLst/>
            <a:cxnLst/>
            <a:rect l="0" t="0" r="0" b="0"/>
            <a:pathLst>
              <a:path w="240031" h="240031">
                <a:moveTo>
                  <a:pt x="0" y="0"/>
                </a:moveTo>
                <a:lnTo>
                  <a:pt x="0" y="7381"/>
                </a:lnTo>
                <a:lnTo>
                  <a:pt x="4551" y="12770"/>
                </a:lnTo>
                <a:lnTo>
                  <a:pt x="5891" y="15181"/>
                </a:lnTo>
                <a:lnTo>
                  <a:pt x="7381" y="20400"/>
                </a:lnTo>
                <a:lnTo>
                  <a:pt x="10583" y="25894"/>
                </a:lnTo>
                <a:lnTo>
                  <a:pt x="12770" y="28693"/>
                </a:lnTo>
                <a:lnTo>
                  <a:pt x="14229" y="32464"/>
                </a:lnTo>
                <a:lnTo>
                  <a:pt x="15201" y="36882"/>
                </a:lnTo>
                <a:lnTo>
                  <a:pt x="15849" y="41733"/>
                </a:lnTo>
                <a:lnTo>
                  <a:pt x="17233" y="46872"/>
                </a:lnTo>
                <a:lnTo>
                  <a:pt x="19109" y="52203"/>
                </a:lnTo>
                <a:lnTo>
                  <a:pt x="21312" y="57662"/>
                </a:lnTo>
                <a:lnTo>
                  <a:pt x="23733" y="62254"/>
                </a:lnTo>
                <a:lnTo>
                  <a:pt x="26299" y="66268"/>
                </a:lnTo>
                <a:lnTo>
                  <a:pt x="28963" y="69896"/>
                </a:lnTo>
                <a:lnTo>
                  <a:pt x="31691" y="74220"/>
                </a:lnTo>
                <a:lnTo>
                  <a:pt x="34463" y="79007"/>
                </a:lnTo>
                <a:lnTo>
                  <a:pt x="37262" y="84104"/>
                </a:lnTo>
                <a:lnTo>
                  <a:pt x="41034" y="89407"/>
                </a:lnTo>
                <a:lnTo>
                  <a:pt x="45453" y="94847"/>
                </a:lnTo>
                <a:lnTo>
                  <a:pt x="50305" y="100379"/>
                </a:lnTo>
                <a:lnTo>
                  <a:pt x="54492" y="105972"/>
                </a:lnTo>
                <a:lnTo>
                  <a:pt x="58235" y="111605"/>
                </a:lnTo>
                <a:lnTo>
                  <a:pt x="61683" y="117266"/>
                </a:lnTo>
                <a:lnTo>
                  <a:pt x="65887" y="121992"/>
                </a:lnTo>
                <a:lnTo>
                  <a:pt x="70595" y="126096"/>
                </a:lnTo>
                <a:lnTo>
                  <a:pt x="75638" y="129784"/>
                </a:lnTo>
                <a:lnTo>
                  <a:pt x="79953" y="134148"/>
                </a:lnTo>
                <a:lnTo>
                  <a:pt x="83782" y="138962"/>
                </a:lnTo>
                <a:lnTo>
                  <a:pt x="87287" y="144076"/>
                </a:lnTo>
                <a:lnTo>
                  <a:pt x="91529" y="148438"/>
                </a:lnTo>
                <a:lnTo>
                  <a:pt x="96261" y="152299"/>
                </a:lnTo>
                <a:lnTo>
                  <a:pt x="101322" y="155825"/>
                </a:lnTo>
                <a:lnTo>
                  <a:pt x="105648" y="160081"/>
                </a:lnTo>
                <a:lnTo>
                  <a:pt x="109485" y="164823"/>
                </a:lnTo>
                <a:lnTo>
                  <a:pt x="112995" y="169890"/>
                </a:lnTo>
                <a:lnTo>
                  <a:pt x="117240" y="174220"/>
                </a:lnTo>
                <a:lnTo>
                  <a:pt x="121975" y="178059"/>
                </a:lnTo>
                <a:lnTo>
                  <a:pt x="127037" y="181571"/>
                </a:lnTo>
                <a:lnTo>
                  <a:pt x="131364" y="184865"/>
                </a:lnTo>
                <a:lnTo>
                  <a:pt x="138711" y="191065"/>
                </a:lnTo>
                <a:lnTo>
                  <a:pt x="142957" y="194052"/>
                </a:lnTo>
                <a:lnTo>
                  <a:pt x="147692" y="196995"/>
                </a:lnTo>
                <a:lnTo>
                  <a:pt x="152754" y="199910"/>
                </a:lnTo>
                <a:lnTo>
                  <a:pt x="163458" y="205689"/>
                </a:lnTo>
                <a:lnTo>
                  <a:pt x="168979" y="208564"/>
                </a:lnTo>
                <a:lnTo>
                  <a:pt x="173613" y="211432"/>
                </a:lnTo>
                <a:lnTo>
                  <a:pt x="177654" y="214298"/>
                </a:lnTo>
                <a:lnTo>
                  <a:pt x="181302" y="217160"/>
                </a:lnTo>
                <a:lnTo>
                  <a:pt x="185638" y="220021"/>
                </a:lnTo>
                <a:lnTo>
                  <a:pt x="190434" y="222881"/>
                </a:lnTo>
                <a:lnTo>
                  <a:pt x="195536" y="225740"/>
                </a:lnTo>
                <a:lnTo>
                  <a:pt x="200842" y="227646"/>
                </a:lnTo>
                <a:lnTo>
                  <a:pt x="206285" y="228916"/>
                </a:lnTo>
                <a:lnTo>
                  <a:pt x="211818" y="229763"/>
                </a:lnTo>
                <a:lnTo>
                  <a:pt x="217412" y="231281"/>
                </a:lnTo>
                <a:lnTo>
                  <a:pt x="223047" y="233245"/>
                </a:lnTo>
                <a:lnTo>
                  <a:pt x="240030" y="2400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676"/>
          <p:cNvSpPr/>
          <p:nvPr/>
        </p:nvSpPr>
        <p:spPr>
          <a:xfrm>
            <a:off x="4957798" y="1928812"/>
            <a:ext cx="214278" cy="239912"/>
          </a:xfrm>
          <a:custGeom>
            <a:avLst/>
            <a:gdLst/>
            <a:ahLst/>
            <a:cxnLst/>
            <a:rect l="0" t="0" r="0" b="0"/>
            <a:pathLst>
              <a:path w="214278" h="239912">
                <a:moveTo>
                  <a:pt x="214277" y="0"/>
                </a:moveTo>
                <a:lnTo>
                  <a:pt x="201506" y="0"/>
                </a:lnTo>
                <a:lnTo>
                  <a:pt x="200048" y="953"/>
                </a:lnTo>
                <a:lnTo>
                  <a:pt x="199076" y="2540"/>
                </a:lnTo>
                <a:lnTo>
                  <a:pt x="198428" y="4551"/>
                </a:lnTo>
                <a:lnTo>
                  <a:pt x="195168" y="9325"/>
                </a:lnTo>
                <a:lnTo>
                  <a:pt x="190543" y="15575"/>
                </a:lnTo>
                <a:lnTo>
                  <a:pt x="187977" y="19908"/>
                </a:lnTo>
                <a:lnTo>
                  <a:pt x="185314" y="24702"/>
                </a:lnTo>
                <a:lnTo>
                  <a:pt x="179814" y="35109"/>
                </a:lnTo>
                <a:lnTo>
                  <a:pt x="177014" y="40551"/>
                </a:lnTo>
                <a:lnTo>
                  <a:pt x="173242" y="46084"/>
                </a:lnTo>
                <a:lnTo>
                  <a:pt x="168823" y="51678"/>
                </a:lnTo>
                <a:lnTo>
                  <a:pt x="163972" y="57312"/>
                </a:lnTo>
                <a:lnTo>
                  <a:pt x="158833" y="62973"/>
                </a:lnTo>
                <a:lnTo>
                  <a:pt x="148042" y="74343"/>
                </a:lnTo>
                <a:lnTo>
                  <a:pt x="142498" y="80994"/>
                </a:lnTo>
                <a:lnTo>
                  <a:pt x="136896" y="88286"/>
                </a:lnTo>
                <a:lnTo>
                  <a:pt x="131258" y="96005"/>
                </a:lnTo>
                <a:lnTo>
                  <a:pt x="119911" y="112201"/>
                </a:lnTo>
                <a:lnTo>
                  <a:pt x="114219" y="120521"/>
                </a:lnTo>
                <a:lnTo>
                  <a:pt x="108519" y="127972"/>
                </a:lnTo>
                <a:lnTo>
                  <a:pt x="102814" y="134845"/>
                </a:lnTo>
                <a:lnTo>
                  <a:pt x="97106" y="141331"/>
                </a:lnTo>
                <a:lnTo>
                  <a:pt x="90443" y="148514"/>
                </a:lnTo>
                <a:lnTo>
                  <a:pt x="75419" y="164114"/>
                </a:lnTo>
                <a:lnTo>
                  <a:pt x="69317" y="171322"/>
                </a:lnTo>
                <a:lnTo>
                  <a:pt x="64297" y="178032"/>
                </a:lnTo>
                <a:lnTo>
                  <a:pt x="59998" y="184411"/>
                </a:lnTo>
                <a:lnTo>
                  <a:pt x="55227" y="190568"/>
                </a:lnTo>
                <a:lnTo>
                  <a:pt x="50141" y="196578"/>
                </a:lnTo>
                <a:lnTo>
                  <a:pt x="44845" y="202489"/>
                </a:lnTo>
                <a:lnTo>
                  <a:pt x="39410" y="207383"/>
                </a:lnTo>
                <a:lnTo>
                  <a:pt x="33881" y="211598"/>
                </a:lnTo>
                <a:lnTo>
                  <a:pt x="28291" y="215360"/>
                </a:lnTo>
                <a:lnTo>
                  <a:pt x="23611" y="218821"/>
                </a:lnTo>
                <a:lnTo>
                  <a:pt x="19539" y="222081"/>
                </a:lnTo>
                <a:lnTo>
                  <a:pt x="10710" y="229605"/>
                </a:lnTo>
                <a:lnTo>
                  <a:pt x="4630" y="235460"/>
                </a:lnTo>
                <a:lnTo>
                  <a:pt x="85" y="239911"/>
                </a:lnTo>
                <a:lnTo>
                  <a:pt x="0" y="235444"/>
                </a:lnTo>
                <a:lnTo>
                  <a:pt x="940" y="234115"/>
                </a:lnTo>
                <a:lnTo>
                  <a:pt x="2520" y="233229"/>
                </a:lnTo>
                <a:lnTo>
                  <a:pt x="4525" y="232639"/>
                </a:lnTo>
                <a:lnTo>
                  <a:pt x="5863" y="231292"/>
                </a:lnTo>
                <a:lnTo>
                  <a:pt x="6754" y="229442"/>
                </a:lnTo>
                <a:lnTo>
                  <a:pt x="8536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677"/>
          <p:cNvSpPr/>
          <p:nvPr/>
        </p:nvSpPr>
        <p:spPr>
          <a:xfrm>
            <a:off x="5154929" y="1740324"/>
            <a:ext cx="281049" cy="514244"/>
          </a:xfrm>
          <a:custGeom>
            <a:avLst/>
            <a:gdLst/>
            <a:ahLst/>
            <a:cxnLst/>
            <a:rect l="0" t="0" r="0" b="0"/>
            <a:pathLst>
              <a:path w="281049" h="514244">
                <a:moveTo>
                  <a:pt x="0" y="17038"/>
                </a:moveTo>
                <a:lnTo>
                  <a:pt x="0" y="8819"/>
                </a:lnTo>
                <a:lnTo>
                  <a:pt x="4551" y="4019"/>
                </a:lnTo>
                <a:lnTo>
                  <a:pt x="6844" y="2644"/>
                </a:lnTo>
                <a:lnTo>
                  <a:pt x="11932" y="1116"/>
                </a:lnTo>
                <a:lnTo>
                  <a:pt x="19909" y="436"/>
                </a:lnTo>
                <a:lnTo>
                  <a:pt x="29803" y="135"/>
                </a:lnTo>
                <a:lnTo>
                  <a:pt x="40551" y="0"/>
                </a:lnTo>
                <a:lnTo>
                  <a:pt x="46084" y="917"/>
                </a:lnTo>
                <a:lnTo>
                  <a:pt x="51678" y="2481"/>
                </a:lnTo>
                <a:lnTo>
                  <a:pt x="71193" y="9232"/>
                </a:lnTo>
                <a:lnTo>
                  <a:pt x="103386" y="20047"/>
                </a:lnTo>
                <a:lnTo>
                  <a:pt x="111787" y="23806"/>
                </a:lnTo>
                <a:lnTo>
                  <a:pt x="120245" y="28218"/>
                </a:lnTo>
                <a:lnTo>
                  <a:pt x="128741" y="33064"/>
                </a:lnTo>
                <a:lnTo>
                  <a:pt x="136310" y="38199"/>
                </a:lnTo>
                <a:lnTo>
                  <a:pt x="143261" y="43528"/>
                </a:lnTo>
                <a:lnTo>
                  <a:pt x="149800" y="48985"/>
                </a:lnTo>
                <a:lnTo>
                  <a:pt x="157017" y="54529"/>
                </a:lnTo>
                <a:lnTo>
                  <a:pt x="164686" y="60129"/>
                </a:lnTo>
                <a:lnTo>
                  <a:pt x="172655" y="65768"/>
                </a:lnTo>
                <a:lnTo>
                  <a:pt x="180827" y="72385"/>
                </a:lnTo>
                <a:lnTo>
                  <a:pt x="189131" y="79653"/>
                </a:lnTo>
                <a:lnTo>
                  <a:pt x="205026" y="94397"/>
                </a:lnTo>
                <a:lnTo>
                  <a:pt x="218441" y="107300"/>
                </a:lnTo>
                <a:lnTo>
                  <a:pt x="224685" y="114360"/>
                </a:lnTo>
                <a:lnTo>
                  <a:pt x="230753" y="121924"/>
                </a:lnTo>
                <a:lnTo>
                  <a:pt x="236703" y="129825"/>
                </a:lnTo>
                <a:lnTo>
                  <a:pt x="242574" y="138902"/>
                </a:lnTo>
                <a:lnTo>
                  <a:pt x="248394" y="148763"/>
                </a:lnTo>
                <a:lnTo>
                  <a:pt x="254179" y="159147"/>
                </a:lnTo>
                <a:lnTo>
                  <a:pt x="258988" y="168927"/>
                </a:lnTo>
                <a:lnTo>
                  <a:pt x="263146" y="178305"/>
                </a:lnTo>
                <a:lnTo>
                  <a:pt x="266871" y="187414"/>
                </a:lnTo>
                <a:lnTo>
                  <a:pt x="270307" y="197297"/>
                </a:lnTo>
                <a:lnTo>
                  <a:pt x="273550" y="207696"/>
                </a:lnTo>
                <a:lnTo>
                  <a:pt x="276664" y="218438"/>
                </a:lnTo>
                <a:lnTo>
                  <a:pt x="278741" y="228457"/>
                </a:lnTo>
                <a:lnTo>
                  <a:pt x="280125" y="237994"/>
                </a:lnTo>
                <a:lnTo>
                  <a:pt x="281048" y="247210"/>
                </a:lnTo>
                <a:lnTo>
                  <a:pt x="280710" y="257163"/>
                </a:lnTo>
                <a:lnTo>
                  <a:pt x="279533" y="267609"/>
                </a:lnTo>
                <a:lnTo>
                  <a:pt x="277795" y="278383"/>
                </a:lnTo>
                <a:lnTo>
                  <a:pt x="275684" y="288423"/>
                </a:lnTo>
                <a:lnTo>
                  <a:pt x="273325" y="297974"/>
                </a:lnTo>
                <a:lnTo>
                  <a:pt x="265453" y="327608"/>
                </a:lnTo>
                <a:lnTo>
                  <a:pt x="262694" y="338385"/>
                </a:lnTo>
                <a:lnTo>
                  <a:pt x="258950" y="348427"/>
                </a:lnTo>
                <a:lnTo>
                  <a:pt x="254548" y="357979"/>
                </a:lnTo>
                <a:lnTo>
                  <a:pt x="249709" y="367204"/>
                </a:lnTo>
                <a:lnTo>
                  <a:pt x="244578" y="376212"/>
                </a:lnTo>
                <a:lnTo>
                  <a:pt x="239252" y="385075"/>
                </a:lnTo>
                <a:lnTo>
                  <a:pt x="228254" y="402543"/>
                </a:lnTo>
                <a:lnTo>
                  <a:pt x="217017" y="419831"/>
                </a:lnTo>
                <a:lnTo>
                  <a:pt x="211353" y="427489"/>
                </a:lnTo>
                <a:lnTo>
                  <a:pt x="205672" y="434500"/>
                </a:lnTo>
                <a:lnTo>
                  <a:pt x="199980" y="441078"/>
                </a:lnTo>
                <a:lnTo>
                  <a:pt x="195233" y="447369"/>
                </a:lnTo>
                <a:lnTo>
                  <a:pt x="187418" y="459439"/>
                </a:lnTo>
                <a:lnTo>
                  <a:pt x="183048" y="465324"/>
                </a:lnTo>
                <a:lnTo>
                  <a:pt x="178230" y="471153"/>
                </a:lnTo>
                <a:lnTo>
                  <a:pt x="168749" y="481757"/>
                </a:lnTo>
                <a:lnTo>
                  <a:pt x="161360" y="489645"/>
                </a:lnTo>
                <a:lnTo>
                  <a:pt x="151845" y="499441"/>
                </a:lnTo>
                <a:lnTo>
                  <a:pt x="148855" y="501517"/>
                </a:lnTo>
                <a:lnTo>
                  <a:pt x="142993" y="503825"/>
                </a:lnTo>
                <a:lnTo>
                  <a:pt x="134672" y="507390"/>
                </a:lnTo>
                <a:lnTo>
                  <a:pt x="129787" y="509675"/>
                </a:lnTo>
                <a:lnTo>
                  <a:pt x="121819" y="512213"/>
                </a:lnTo>
                <a:lnTo>
                  <a:pt x="111443" y="5142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678"/>
          <p:cNvSpPr/>
          <p:nvPr/>
        </p:nvSpPr>
        <p:spPr>
          <a:xfrm>
            <a:off x="5617845" y="1920239"/>
            <a:ext cx="282893" cy="17147"/>
          </a:xfrm>
          <a:custGeom>
            <a:avLst/>
            <a:gdLst/>
            <a:ahLst/>
            <a:cxnLst/>
            <a:rect l="0" t="0" r="0" b="0"/>
            <a:pathLst>
              <a:path w="282893" h="17147">
                <a:moveTo>
                  <a:pt x="0" y="0"/>
                </a:moveTo>
                <a:lnTo>
                  <a:pt x="0" y="7381"/>
                </a:lnTo>
                <a:lnTo>
                  <a:pt x="952" y="7779"/>
                </a:lnTo>
                <a:lnTo>
                  <a:pt x="4550" y="8220"/>
                </a:lnTo>
                <a:lnTo>
                  <a:pt x="12770" y="8542"/>
                </a:lnTo>
                <a:lnTo>
                  <a:pt x="20399" y="8564"/>
                </a:lnTo>
                <a:lnTo>
                  <a:pt x="22171" y="9519"/>
                </a:lnTo>
                <a:lnTo>
                  <a:pt x="23354" y="11109"/>
                </a:lnTo>
                <a:lnTo>
                  <a:pt x="24142" y="13121"/>
                </a:lnTo>
                <a:lnTo>
                  <a:pt x="26572" y="14463"/>
                </a:lnTo>
                <a:lnTo>
                  <a:pt x="30097" y="15357"/>
                </a:lnTo>
                <a:lnTo>
                  <a:pt x="34352" y="15953"/>
                </a:lnTo>
                <a:lnTo>
                  <a:pt x="39094" y="16351"/>
                </a:lnTo>
                <a:lnTo>
                  <a:pt x="44160" y="16616"/>
                </a:lnTo>
                <a:lnTo>
                  <a:pt x="57851" y="16989"/>
                </a:lnTo>
                <a:lnTo>
                  <a:pt x="97405" y="17139"/>
                </a:lnTo>
                <a:lnTo>
                  <a:pt x="193014" y="17146"/>
                </a:lnTo>
                <a:lnTo>
                  <a:pt x="199161" y="16193"/>
                </a:lnTo>
                <a:lnTo>
                  <a:pt x="205164" y="14606"/>
                </a:lnTo>
                <a:lnTo>
                  <a:pt x="211071" y="12595"/>
                </a:lnTo>
                <a:lnTo>
                  <a:pt x="216913" y="11254"/>
                </a:lnTo>
                <a:lnTo>
                  <a:pt x="222714" y="10360"/>
                </a:lnTo>
                <a:lnTo>
                  <a:pt x="228486" y="9765"/>
                </a:lnTo>
                <a:lnTo>
                  <a:pt x="233286" y="9367"/>
                </a:lnTo>
                <a:lnTo>
                  <a:pt x="241160" y="8926"/>
                </a:lnTo>
                <a:lnTo>
                  <a:pt x="245546" y="9761"/>
                </a:lnTo>
                <a:lnTo>
                  <a:pt x="250375" y="11270"/>
                </a:lnTo>
                <a:lnTo>
                  <a:pt x="255499" y="13229"/>
                </a:lnTo>
                <a:lnTo>
                  <a:pt x="259867" y="14534"/>
                </a:lnTo>
                <a:lnTo>
                  <a:pt x="263732" y="15405"/>
                </a:lnTo>
                <a:lnTo>
                  <a:pt x="272228" y="16802"/>
                </a:lnTo>
                <a:lnTo>
                  <a:pt x="280829" y="17100"/>
                </a:lnTo>
                <a:lnTo>
                  <a:pt x="282892" y="1714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679"/>
          <p:cNvSpPr/>
          <p:nvPr/>
        </p:nvSpPr>
        <p:spPr>
          <a:xfrm>
            <a:off x="5592127" y="2048827"/>
            <a:ext cx="291466" cy="8574"/>
          </a:xfrm>
          <a:custGeom>
            <a:avLst/>
            <a:gdLst/>
            <a:ahLst/>
            <a:cxnLst/>
            <a:rect l="0" t="0" r="0" b="0"/>
            <a:pathLst>
              <a:path w="291466" h="8574">
                <a:moveTo>
                  <a:pt x="0" y="8573"/>
                </a:moveTo>
                <a:lnTo>
                  <a:pt x="74696" y="8573"/>
                </a:lnTo>
                <a:lnTo>
                  <a:pt x="79324" y="7620"/>
                </a:lnTo>
                <a:lnTo>
                  <a:pt x="83363" y="6033"/>
                </a:lnTo>
                <a:lnTo>
                  <a:pt x="87008" y="4022"/>
                </a:lnTo>
                <a:lnTo>
                  <a:pt x="91343" y="2681"/>
                </a:lnTo>
                <a:lnTo>
                  <a:pt x="96138" y="1787"/>
                </a:lnTo>
                <a:lnTo>
                  <a:pt x="101240" y="1192"/>
                </a:lnTo>
                <a:lnTo>
                  <a:pt x="107498" y="794"/>
                </a:lnTo>
                <a:lnTo>
                  <a:pt x="114528" y="530"/>
                </a:lnTo>
                <a:lnTo>
                  <a:pt x="135535" y="157"/>
                </a:lnTo>
                <a:lnTo>
                  <a:pt x="277143" y="0"/>
                </a:lnTo>
                <a:lnTo>
                  <a:pt x="279059" y="953"/>
                </a:lnTo>
                <a:lnTo>
                  <a:pt x="280337" y="2540"/>
                </a:lnTo>
                <a:lnTo>
                  <a:pt x="281189" y="4551"/>
                </a:lnTo>
                <a:lnTo>
                  <a:pt x="282709" y="5891"/>
                </a:lnTo>
                <a:lnTo>
                  <a:pt x="284676" y="6785"/>
                </a:lnTo>
                <a:lnTo>
                  <a:pt x="291068" y="8468"/>
                </a:lnTo>
                <a:lnTo>
                  <a:pt x="291200" y="7550"/>
                </a:lnTo>
                <a:lnTo>
                  <a:pt x="291289" y="5986"/>
                </a:lnTo>
                <a:lnTo>
                  <a:pt x="29146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680"/>
          <p:cNvSpPr/>
          <p:nvPr/>
        </p:nvSpPr>
        <p:spPr>
          <a:xfrm>
            <a:off x="6097906" y="1594485"/>
            <a:ext cx="248602" cy="617221"/>
          </a:xfrm>
          <a:custGeom>
            <a:avLst/>
            <a:gdLst/>
            <a:ahLst/>
            <a:cxnLst/>
            <a:rect l="0" t="0" r="0" b="0"/>
            <a:pathLst>
              <a:path w="248602" h="617221">
                <a:moveTo>
                  <a:pt x="248601" y="17145"/>
                </a:moveTo>
                <a:lnTo>
                  <a:pt x="248601" y="9764"/>
                </a:lnTo>
                <a:lnTo>
                  <a:pt x="247649" y="9366"/>
                </a:lnTo>
                <a:lnTo>
                  <a:pt x="244051" y="8925"/>
                </a:lnTo>
                <a:lnTo>
                  <a:pt x="242710" y="7855"/>
                </a:lnTo>
                <a:lnTo>
                  <a:pt x="241816" y="6189"/>
                </a:lnTo>
                <a:lnTo>
                  <a:pt x="240382" y="1222"/>
                </a:lnTo>
                <a:lnTo>
                  <a:pt x="239312" y="815"/>
                </a:lnTo>
                <a:lnTo>
                  <a:pt x="231818" y="31"/>
                </a:lnTo>
                <a:lnTo>
                  <a:pt x="218695" y="0"/>
                </a:lnTo>
                <a:lnTo>
                  <a:pt x="216281" y="953"/>
                </a:lnTo>
                <a:lnTo>
                  <a:pt x="211059" y="4551"/>
                </a:lnTo>
                <a:lnTo>
                  <a:pt x="205563" y="9325"/>
                </a:lnTo>
                <a:lnTo>
                  <a:pt x="202764" y="11931"/>
                </a:lnTo>
                <a:lnTo>
                  <a:pt x="197114" y="19908"/>
                </a:lnTo>
                <a:lnTo>
                  <a:pt x="194274" y="24702"/>
                </a:lnTo>
                <a:lnTo>
                  <a:pt x="190476" y="28850"/>
                </a:lnTo>
                <a:lnTo>
                  <a:pt x="186038" y="32568"/>
                </a:lnTo>
                <a:lnTo>
                  <a:pt x="175075" y="40192"/>
                </a:lnTo>
                <a:lnTo>
                  <a:pt x="160678" y="49930"/>
                </a:lnTo>
                <a:lnTo>
                  <a:pt x="154743" y="54242"/>
                </a:lnTo>
                <a:lnTo>
                  <a:pt x="149834" y="58068"/>
                </a:lnTo>
                <a:lnTo>
                  <a:pt x="145609" y="61572"/>
                </a:lnTo>
                <a:lnTo>
                  <a:pt x="139935" y="65813"/>
                </a:lnTo>
                <a:lnTo>
                  <a:pt x="126010" y="75605"/>
                </a:lnTo>
                <a:lnTo>
                  <a:pt x="120201" y="80883"/>
                </a:lnTo>
                <a:lnTo>
                  <a:pt x="115376" y="86307"/>
                </a:lnTo>
                <a:lnTo>
                  <a:pt x="111207" y="91828"/>
                </a:lnTo>
                <a:lnTo>
                  <a:pt x="106523" y="97413"/>
                </a:lnTo>
                <a:lnTo>
                  <a:pt x="101495" y="103042"/>
                </a:lnTo>
                <a:lnTo>
                  <a:pt x="90828" y="114376"/>
                </a:lnTo>
                <a:lnTo>
                  <a:pt x="79737" y="125764"/>
                </a:lnTo>
                <a:lnTo>
                  <a:pt x="75066" y="131467"/>
                </a:lnTo>
                <a:lnTo>
                  <a:pt x="67334" y="142885"/>
                </a:lnTo>
                <a:lnTo>
                  <a:pt x="60723" y="154309"/>
                </a:lnTo>
                <a:lnTo>
                  <a:pt x="54609" y="165737"/>
                </a:lnTo>
                <a:lnTo>
                  <a:pt x="31443" y="211455"/>
                </a:lnTo>
                <a:lnTo>
                  <a:pt x="25722" y="220345"/>
                </a:lnTo>
                <a:lnTo>
                  <a:pt x="20003" y="228423"/>
                </a:lnTo>
                <a:lnTo>
                  <a:pt x="14287" y="238364"/>
                </a:lnTo>
                <a:lnTo>
                  <a:pt x="11112" y="249132"/>
                </a:lnTo>
                <a:lnTo>
                  <a:pt x="9073" y="267016"/>
                </a:lnTo>
                <a:lnTo>
                  <a:pt x="2779" y="286565"/>
                </a:lnTo>
                <a:lnTo>
                  <a:pt x="822" y="303136"/>
                </a:lnTo>
                <a:lnTo>
                  <a:pt x="243" y="319159"/>
                </a:lnTo>
                <a:lnTo>
                  <a:pt x="46" y="336129"/>
                </a:lnTo>
                <a:lnTo>
                  <a:pt x="0" y="391508"/>
                </a:lnTo>
                <a:lnTo>
                  <a:pt x="2539" y="402921"/>
                </a:lnTo>
                <a:lnTo>
                  <a:pt x="5890" y="414343"/>
                </a:lnTo>
                <a:lnTo>
                  <a:pt x="8729" y="431484"/>
                </a:lnTo>
                <a:lnTo>
                  <a:pt x="14227" y="448628"/>
                </a:lnTo>
                <a:lnTo>
                  <a:pt x="17232" y="465772"/>
                </a:lnTo>
                <a:lnTo>
                  <a:pt x="23731" y="482917"/>
                </a:lnTo>
                <a:lnTo>
                  <a:pt x="28961" y="494347"/>
                </a:lnTo>
                <a:lnTo>
                  <a:pt x="34461" y="503237"/>
                </a:lnTo>
                <a:lnTo>
                  <a:pt x="40080" y="511316"/>
                </a:lnTo>
                <a:lnTo>
                  <a:pt x="45753" y="521256"/>
                </a:lnTo>
                <a:lnTo>
                  <a:pt x="51449" y="529484"/>
                </a:lnTo>
                <a:lnTo>
                  <a:pt x="54301" y="533012"/>
                </a:lnTo>
                <a:lnTo>
                  <a:pt x="58108" y="536316"/>
                </a:lnTo>
                <a:lnTo>
                  <a:pt x="62550" y="539471"/>
                </a:lnTo>
                <a:lnTo>
                  <a:pt x="67418" y="542527"/>
                </a:lnTo>
                <a:lnTo>
                  <a:pt x="71614" y="546470"/>
                </a:lnTo>
                <a:lnTo>
                  <a:pt x="78818" y="555930"/>
                </a:lnTo>
                <a:lnTo>
                  <a:pt x="83025" y="560167"/>
                </a:lnTo>
                <a:lnTo>
                  <a:pt x="87734" y="563945"/>
                </a:lnTo>
                <a:lnTo>
                  <a:pt x="92779" y="567415"/>
                </a:lnTo>
                <a:lnTo>
                  <a:pt x="97095" y="570682"/>
                </a:lnTo>
                <a:lnTo>
                  <a:pt x="104430" y="576851"/>
                </a:lnTo>
                <a:lnTo>
                  <a:pt x="108672" y="579830"/>
                </a:lnTo>
                <a:lnTo>
                  <a:pt x="113405" y="582768"/>
                </a:lnTo>
                <a:lnTo>
                  <a:pt x="118465" y="585679"/>
                </a:lnTo>
                <a:lnTo>
                  <a:pt x="122791" y="587620"/>
                </a:lnTo>
                <a:lnTo>
                  <a:pt x="130139" y="589777"/>
                </a:lnTo>
                <a:lnTo>
                  <a:pt x="136578" y="593275"/>
                </a:lnTo>
                <a:lnTo>
                  <a:pt x="139629" y="595542"/>
                </a:lnTo>
                <a:lnTo>
                  <a:pt x="145559" y="598060"/>
                </a:lnTo>
                <a:lnTo>
                  <a:pt x="148474" y="598732"/>
                </a:lnTo>
                <a:lnTo>
                  <a:pt x="154253" y="602018"/>
                </a:lnTo>
                <a:lnTo>
                  <a:pt x="157127" y="604227"/>
                </a:lnTo>
                <a:lnTo>
                  <a:pt x="162861" y="606683"/>
                </a:lnTo>
                <a:lnTo>
                  <a:pt x="168584" y="607774"/>
                </a:lnTo>
                <a:lnTo>
                  <a:pt x="174303" y="608259"/>
                </a:lnTo>
                <a:lnTo>
                  <a:pt x="180020" y="608475"/>
                </a:lnTo>
                <a:lnTo>
                  <a:pt x="182878" y="608532"/>
                </a:lnTo>
                <a:lnTo>
                  <a:pt x="185736" y="609523"/>
                </a:lnTo>
                <a:lnTo>
                  <a:pt x="193356" y="614516"/>
                </a:lnTo>
                <a:lnTo>
                  <a:pt x="196664" y="616863"/>
                </a:lnTo>
                <a:lnTo>
                  <a:pt x="203885" y="617173"/>
                </a:lnTo>
                <a:lnTo>
                  <a:pt x="205739" y="6172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81"/>
          <p:cNvSpPr/>
          <p:nvPr/>
        </p:nvSpPr>
        <p:spPr>
          <a:xfrm>
            <a:off x="6200775" y="1949597"/>
            <a:ext cx="300038" cy="22079"/>
          </a:xfrm>
          <a:custGeom>
            <a:avLst/>
            <a:gdLst/>
            <a:ahLst/>
            <a:cxnLst/>
            <a:rect l="0" t="0" r="0" b="0"/>
            <a:pathLst>
              <a:path w="300038" h="22079">
                <a:moveTo>
                  <a:pt x="0" y="22078"/>
                </a:moveTo>
                <a:lnTo>
                  <a:pt x="4550" y="22078"/>
                </a:lnTo>
                <a:lnTo>
                  <a:pt x="5891" y="21125"/>
                </a:lnTo>
                <a:lnTo>
                  <a:pt x="6785" y="19538"/>
                </a:lnTo>
                <a:lnTo>
                  <a:pt x="7380" y="17527"/>
                </a:lnTo>
                <a:lnTo>
                  <a:pt x="8730" y="16186"/>
                </a:lnTo>
                <a:lnTo>
                  <a:pt x="10583" y="15292"/>
                </a:lnTo>
                <a:lnTo>
                  <a:pt x="12770" y="14697"/>
                </a:lnTo>
                <a:lnTo>
                  <a:pt x="20280" y="14035"/>
                </a:lnTo>
                <a:lnTo>
                  <a:pt x="29016" y="13740"/>
                </a:lnTo>
                <a:lnTo>
                  <a:pt x="40241" y="13575"/>
                </a:lnTo>
                <a:lnTo>
                  <a:pt x="49952" y="13536"/>
                </a:lnTo>
                <a:lnTo>
                  <a:pt x="56161" y="12573"/>
                </a:lnTo>
                <a:lnTo>
                  <a:pt x="63158" y="10979"/>
                </a:lnTo>
                <a:lnTo>
                  <a:pt x="70681" y="8963"/>
                </a:lnTo>
                <a:lnTo>
                  <a:pt x="77601" y="7620"/>
                </a:lnTo>
                <a:lnTo>
                  <a:pt x="84118" y="6724"/>
                </a:lnTo>
                <a:lnTo>
                  <a:pt x="90369" y="6127"/>
                </a:lnTo>
                <a:lnTo>
                  <a:pt x="96441" y="5729"/>
                </a:lnTo>
                <a:lnTo>
                  <a:pt x="102394" y="5463"/>
                </a:lnTo>
                <a:lnTo>
                  <a:pt x="115041" y="5168"/>
                </a:lnTo>
                <a:lnTo>
                  <a:pt x="150228" y="4964"/>
                </a:lnTo>
                <a:lnTo>
                  <a:pt x="157302" y="4001"/>
                </a:lnTo>
                <a:lnTo>
                  <a:pt x="164875" y="2406"/>
                </a:lnTo>
                <a:lnTo>
                  <a:pt x="172782" y="391"/>
                </a:lnTo>
                <a:lnTo>
                  <a:pt x="179958" y="0"/>
                </a:lnTo>
                <a:lnTo>
                  <a:pt x="186647" y="692"/>
                </a:lnTo>
                <a:lnTo>
                  <a:pt x="193011" y="2105"/>
                </a:lnTo>
                <a:lnTo>
                  <a:pt x="198206" y="3048"/>
                </a:lnTo>
                <a:lnTo>
                  <a:pt x="202623" y="3676"/>
                </a:lnTo>
                <a:lnTo>
                  <a:pt x="206519" y="4095"/>
                </a:lnTo>
                <a:lnTo>
                  <a:pt x="211022" y="4374"/>
                </a:lnTo>
                <a:lnTo>
                  <a:pt x="221105" y="4684"/>
                </a:lnTo>
                <a:lnTo>
                  <a:pt x="256464" y="4923"/>
                </a:lnTo>
                <a:lnTo>
                  <a:pt x="300037" y="49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82"/>
          <p:cNvSpPr/>
          <p:nvPr/>
        </p:nvSpPr>
        <p:spPr>
          <a:xfrm>
            <a:off x="6475095" y="1834514"/>
            <a:ext cx="360046" cy="257068"/>
          </a:xfrm>
          <a:custGeom>
            <a:avLst/>
            <a:gdLst/>
            <a:ahLst/>
            <a:cxnLst/>
            <a:rect l="0" t="0" r="0" b="0"/>
            <a:pathLst>
              <a:path w="360046" h="257068">
                <a:moveTo>
                  <a:pt x="0" y="0"/>
                </a:moveTo>
                <a:lnTo>
                  <a:pt x="7381" y="0"/>
                </a:lnTo>
                <a:lnTo>
                  <a:pt x="15181" y="6844"/>
                </a:lnTo>
                <a:lnTo>
                  <a:pt x="31510" y="22960"/>
                </a:lnTo>
                <a:lnTo>
                  <a:pt x="37182" y="28620"/>
                </a:lnTo>
                <a:lnTo>
                  <a:pt x="45417" y="34310"/>
                </a:lnTo>
                <a:lnTo>
                  <a:pt x="50281" y="37161"/>
                </a:lnTo>
                <a:lnTo>
                  <a:pt x="54476" y="40967"/>
                </a:lnTo>
                <a:lnTo>
                  <a:pt x="58224" y="45409"/>
                </a:lnTo>
                <a:lnTo>
                  <a:pt x="61676" y="50275"/>
                </a:lnTo>
                <a:lnTo>
                  <a:pt x="70591" y="58222"/>
                </a:lnTo>
                <a:lnTo>
                  <a:pt x="75636" y="61675"/>
                </a:lnTo>
                <a:lnTo>
                  <a:pt x="79951" y="65882"/>
                </a:lnTo>
                <a:lnTo>
                  <a:pt x="83781" y="70592"/>
                </a:lnTo>
                <a:lnTo>
                  <a:pt x="87286" y="75636"/>
                </a:lnTo>
                <a:lnTo>
                  <a:pt x="91528" y="80904"/>
                </a:lnTo>
                <a:lnTo>
                  <a:pt x="96262" y="86321"/>
                </a:lnTo>
                <a:lnTo>
                  <a:pt x="105647" y="96468"/>
                </a:lnTo>
                <a:lnTo>
                  <a:pt x="112995" y="104152"/>
                </a:lnTo>
                <a:lnTo>
                  <a:pt x="143262" y="134666"/>
                </a:lnTo>
                <a:lnTo>
                  <a:pt x="148847" y="139308"/>
                </a:lnTo>
                <a:lnTo>
                  <a:pt x="154477" y="143355"/>
                </a:lnTo>
                <a:lnTo>
                  <a:pt x="160134" y="147005"/>
                </a:lnTo>
                <a:lnTo>
                  <a:pt x="165812" y="151343"/>
                </a:lnTo>
                <a:lnTo>
                  <a:pt x="171501" y="156141"/>
                </a:lnTo>
                <a:lnTo>
                  <a:pt x="177198" y="161244"/>
                </a:lnTo>
                <a:lnTo>
                  <a:pt x="182902" y="165599"/>
                </a:lnTo>
                <a:lnTo>
                  <a:pt x="188609" y="169454"/>
                </a:lnTo>
                <a:lnTo>
                  <a:pt x="194320" y="172977"/>
                </a:lnTo>
                <a:lnTo>
                  <a:pt x="200031" y="177231"/>
                </a:lnTo>
                <a:lnTo>
                  <a:pt x="205744" y="181972"/>
                </a:lnTo>
                <a:lnTo>
                  <a:pt x="211458" y="187037"/>
                </a:lnTo>
                <a:lnTo>
                  <a:pt x="217171" y="191366"/>
                </a:lnTo>
                <a:lnTo>
                  <a:pt x="222886" y="195205"/>
                </a:lnTo>
                <a:lnTo>
                  <a:pt x="228601" y="198717"/>
                </a:lnTo>
                <a:lnTo>
                  <a:pt x="234315" y="202011"/>
                </a:lnTo>
                <a:lnTo>
                  <a:pt x="245745" y="208210"/>
                </a:lnTo>
                <a:lnTo>
                  <a:pt x="268605" y="219951"/>
                </a:lnTo>
                <a:lnTo>
                  <a:pt x="280035" y="225709"/>
                </a:lnTo>
                <a:lnTo>
                  <a:pt x="288925" y="231443"/>
                </a:lnTo>
                <a:lnTo>
                  <a:pt x="296051" y="237166"/>
                </a:lnTo>
                <a:lnTo>
                  <a:pt x="302393" y="242885"/>
                </a:lnTo>
                <a:lnTo>
                  <a:pt x="306370" y="244791"/>
                </a:lnTo>
                <a:lnTo>
                  <a:pt x="315869" y="246909"/>
                </a:lnTo>
                <a:lnTo>
                  <a:pt x="322825" y="248101"/>
                </a:lnTo>
                <a:lnTo>
                  <a:pt x="326993" y="250920"/>
                </a:lnTo>
                <a:lnTo>
                  <a:pt x="329438" y="253005"/>
                </a:lnTo>
                <a:lnTo>
                  <a:pt x="332020" y="254395"/>
                </a:lnTo>
                <a:lnTo>
                  <a:pt x="337429" y="255940"/>
                </a:lnTo>
                <a:lnTo>
                  <a:pt x="347711" y="256931"/>
                </a:lnTo>
                <a:lnTo>
                  <a:pt x="349800" y="257067"/>
                </a:lnTo>
                <a:lnTo>
                  <a:pt x="350358" y="256151"/>
                </a:lnTo>
                <a:lnTo>
                  <a:pt x="350976" y="252593"/>
                </a:lnTo>
                <a:lnTo>
                  <a:pt x="352094" y="251263"/>
                </a:lnTo>
                <a:lnTo>
                  <a:pt x="353792" y="250376"/>
                </a:lnTo>
                <a:lnTo>
                  <a:pt x="360045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83"/>
          <p:cNvSpPr/>
          <p:nvPr/>
        </p:nvSpPr>
        <p:spPr>
          <a:xfrm>
            <a:off x="6543814" y="1826295"/>
            <a:ext cx="205602" cy="316831"/>
          </a:xfrm>
          <a:custGeom>
            <a:avLst/>
            <a:gdLst/>
            <a:ahLst/>
            <a:cxnLst/>
            <a:rect l="0" t="0" r="0" b="0"/>
            <a:pathLst>
              <a:path w="205602" h="316831">
                <a:moveTo>
                  <a:pt x="205601" y="8219"/>
                </a:moveTo>
                <a:lnTo>
                  <a:pt x="197381" y="0"/>
                </a:lnTo>
                <a:lnTo>
                  <a:pt x="191207" y="5608"/>
                </a:lnTo>
                <a:lnTo>
                  <a:pt x="189678" y="7059"/>
                </a:lnTo>
                <a:lnTo>
                  <a:pt x="189271" y="8398"/>
                </a:lnTo>
                <a:lnTo>
                  <a:pt x="188818" y="12427"/>
                </a:lnTo>
                <a:lnTo>
                  <a:pt x="187744" y="14834"/>
                </a:lnTo>
                <a:lnTo>
                  <a:pt x="181684" y="23726"/>
                </a:lnTo>
                <a:lnTo>
                  <a:pt x="176556" y="32891"/>
                </a:lnTo>
                <a:lnTo>
                  <a:pt x="168314" y="48761"/>
                </a:lnTo>
                <a:lnTo>
                  <a:pt x="164550" y="55250"/>
                </a:lnTo>
                <a:lnTo>
                  <a:pt x="155288" y="70079"/>
                </a:lnTo>
                <a:lnTo>
                  <a:pt x="150152" y="77082"/>
                </a:lnTo>
                <a:lnTo>
                  <a:pt x="144822" y="83655"/>
                </a:lnTo>
                <a:lnTo>
                  <a:pt x="139364" y="89943"/>
                </a:lnTo>
                <a:lnTo>
                  <a:pt x="134773" y="96992"/>
                </a:lnTo>
                <a:lnTo>
                  <a:pt x="130759" y="104548"/>
                </a:lnTo>
                <a:lnTo>
                  <a:pt x="127132" y="112444"/>
                </a:lnTo>
                <a:lnTo>
                  <a:pt x="122808" y="120565"/>
                </a:lnTo>
                <a:lnTo>
                  <a:pt x="118021" y="128837"/>
                </a:lnTo>
                <a:lnTo>
                  <a:pt x="112924" y="137208"/>
                </a:lnTo>
                <a:lnTo>
                  <a:pt x="102181" y="154130"/>
                </a:lnTo>
                <a:lnTo>
                  <a:pt x="96649" y="162643"/>
                </a:lnTo>
                <a:lnTo>
                  <a:pt x="91056" y="170224"/>
                </a:lnTo>
                <a:lnTo>
                  <a:pt x="85423" y="177182"/>
                </a:lnTo>
                <a:lnTo>
                  <a:pt x="79762" y="183727"/>
                </a:lnTo>
                <a:lnTo>
                  <a:pt x="74083" y="190947"/>
                </a:lnTo>
                <a:lnTo>
                  <a:pt x="68393" y="198618"/>
                </a:lnTo>
                <a:lnTo>
                  <a:pt x="62693" y="206589"/>
                </a:lnTo>
                <a:lnTo>
                  <a:pt x="57941" y="213808"/>
                </a:lnTo>
                <a:lnTo>
                  <a:pt x="53821" y="220526"/>
                </a:lnTo>
                <a:lnTo>
                  <a:pt x="50122" y="226910"/>
                </a:lnTo>
                <a:lnTo>
                  <a:pt x="43472" y="239083"/>
                </a:lnTo>
                <a:lnTo>
                  <a:pt x="40364" y="244996"/>
                </a:lnTo>
                <a:lnTo>
                  <a:pt x="34372" y="254106"/>
                </a:lnTo>
                <a:lnTo>
                  <a:pt x="28534" y="262282"/>
                </a:lnTo>
                <a:lnTo>
                  <a:pt x="25644" y="267130"/>
                </a:lnTo>
                <a:lnTo>
                  <a:pt x="20845" y="276643"/>
                </a:lnTo>
                <a:lnTo>
                  <a:pt x="18712" y="284046"/>
                </a:lnTo>
                <a:lnTo>
                  <a:pt x="15224" y="290512"/>
                </a:lnTo>
                <a:lnTo>
                  <a:pt x="10499" y="296560"/>
                </a:lnTo>
                <a:lnTo>
                  <a:pt x="5224" y="302423"/>
                </a:lnTo>
                <a:lnTo>
                  <a:pt x="1450" y="306529"/>
                </a:lnTo>
                <a:lnTo>
                  <a:pt x="920" y="308057"/>
                </a:lnTo>
                <a:lnTo>
                  <a:pt x="0" y="315486"/>
                </a:lnTo>
                <a:lnTo>
                  <a:pt x="906" y="315934"/>
                </a:lnTo>
                <a:lnTo>
                  <a:pt x="7254" y="316711"/>
                </a:lnTo>
                <a:lnTo>
                  <a:pt x="8433" y="3168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84"/>
          <p:cNvSpPr/>
          <p:nvPr/>
        </p:nvSpPr>
        <p:spPr>
          <a:xfrm>
            <a:off x="6826567" y="1671637"/>
            <a:ext cx="244045" cy="538727"/>
          </a:xfrm>
          <a:custGeom>
            <a:avLst/>
            <a:gdLst/>
            <a:ahLst/>
            <a:cxnLst/>
            <a:rect l="0" t="0" r="0" b="0"/>
            <a:pathLst>
              <a:path w="244045" h="538727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9290" y="5891"/>
                </a:lnTo>
                <a:lnTo>
                  <a:pt x="10955" y="6785"/>
                </a:lnTo>
                <a:lnTo>
                  <a:pt x="15923" y="8219"/>
                </a:lnTo>
                <a:lnTo>
                  <a:pt x="21333" y="13019"/>
                </a:lnTo>
                <a:lnTo>
                  <a:pt x="31695" y="23174"/>
                </a:lnTo>
                <a:lnTo>
                  <a:pt x="37265" y="28715"/>
                </a:lnTo>
                <a:lnTo>
                  <a:pt x="41036" y="31526"/>
                </a:lnTo>
                <a:lnTo>
                  <a:pt x="45455" y="34352"/>
                </a:lnTo>
                <a:lnTo>
                  <a:pt x="50305" y="37189"/>
                </a:lnTo>
                <a:lnTo>
                  <a:pt x="54492" y="40033"/>
                </a:lnTo>
                <a:lnTo>
                  <a:pt x="61684" y="45732"/>
                </a:lnTo>
                <a:lnTo>
                  <a:pt x="65888" y="48586"/>
                </a:lnTo>
                <a:lnTo>
                  <a:pt x="70595" y="51440"/>
                </a:lnTo>
                <a:lnTo>
                  <a:pt x="75638" y="54296"/>
                </a:lnTo>
                <a:lnTo>
                  <a:pt x="86322" y="60009"/>
                </a:lnTo>
                <a:lnTo>
                  <a:pt x="108703" y="71438"/>
                </a:lnTo>
                <a:lnTo>
                  <a:pt x="114379" y="75248"/>
                </a:lnTo>
                <a:lnTo>
                  <a:pt x="120067" y="79693"/>
                </a:lnTo>
                <a:lnTo>
                  <a:pt x="125765" y="84561"/>
                </a:lnTo>
                <a:lnTo>
                  <a:pt x="130516" y="89711"/>
                </a:lnTo>
                <a:lnTo>
                  <a:pt x="134636" y="95050"/>
                </a:lnTo>
                <a:lnTo>
                  <a:pt x="138335" y="100514"/>
                </a:lnTo>
                <a:lnTo>
                  <a:pt x="142706" y="105109"/>
                </a:lnTo>
                <a:lnTo>
                  <a:pt x="147525" y="109126"/>
                </a:lnTo>
                <a:lnTo>
                  <a:pt x="152643" y="112756"/>
                </a:lnTo>
                <a:lnTo>
                  <a:pt x="157959" y="117080"/>
                </a:lnTo>
                <a:lnTo>
                  <a:pt x="163409" y="121869"/>
                </a:lnTo>
                <a:lnTo>
                  <a:pt x="168947" y="126966"/>
                </a:lnTo>
                <a:lnTo>
                  <a:pt x="180180" y="137709"/>
                </a:lnTo>
                <a:lnTo>
                  <a:pt x="185842" y="143241"/>
                </a:lnTo>
                <a:lnTo>
                  <a:pt x="190570" y="148834"/>
                </a:lnTo>
                <a:lnTo>
                  <a:pt x="194674" y="154468"/>
                </a:lnTo>
                <a:lnTo>
                  <a:pt x="198363" y="160129"/>
                </a:lnTo>
                <a:lnTo>
                  <a:pt x="202727" y="165808"/>
                </a:lnTo>
                <a:lnTo>
                  <a:pt x="207541" y="171498"/>
                </a:lnTo>
                <a:lnTo>
                  <a:pt x="212656" y="177197"/>
                </a:lnTo>
                <a:lnTo>
                  <a:pt x="217018" y="183854"/>
                </a:lnTo>
                <a:lnTo>
                  <a:pt x="224405" y="198870"/>
                </a:lnTo>
                <a:lnTo>
                  <a:pt x="230863" y="215069"/>
                </a:lnTo>
                <a:lnTo>
                  <a:pt x="235956" y="230842"/>
                </a:lnTo>
                <a:lnTo>
                  <a:pt x="238219" y="244201"/>
                </a:lnTo>
                <a:lnTo>
                  <a:pt x="241765" y="259029"/>
                </a:lnTo>
                <a:lnTo>
                  <a:pt x="244044" y="266983"/>
                </a:lnTo>
                <a:lnTo>
                  <a:pt x="244037" y="283442"/>
                </a:lnTo>
                <a:lnTo>
                  <a:pt x="242702" y="291831"/>
                </a:lnTo>
                <a:lnTo>
                  <a:pt x="241811" y="300282"/>
                </a:lnTo>
                <a:lnTo>
                  <a:pt x="241217" y="308773"/>
                </a:lnTo>
                <a:lnTo>
                  <a:pt x="240822" y="317291"/>
                </a:lnTo>
                <a:lnTo>
                  <a:pt x="239606" y="325827"/>
                </a:lnTo>
                <a:lnTo>
                  <a:pt x="237842" y="334376"/>
                </a:lnTo>
                <a:lnTo>
                  <a:pt x="234295" y="350541"/>
                </a:lnTo>
                <a:lnTo>
                  <a:pt x="232719" y="364076"/>
                </a:lnTo>
                <a:lnTo>
                  <a:pt x="229478" y="378982"/>
                </a:lnTo>
                <a:lnTo>
                  <a:pt x="223911" y="395131"/>
                </a:lnTo>
                <a:lnTo>
                  <a:pt x="219759" y="403439"/>
                </a:lnTo>
                <a:lnTo>
                  <a:pt x="211018" y="419336"/>
                </a:lnTo>
                <a:lnTo>
                  <a:pt x="200742" y="438996"/>
                </a:lnTo>
                <a:lnTo>
                  <a:pt x="194629" y="451015"/>
                </a:lnTo>
                <a:lnTo>
                  <a:pt x="191276" y="462706"/>
                </a:lnTo>
                <a:lnTo>
                  <a:pt x="188835" y="474252"/>
                </a:lnTo>
                <a:lnTo>
                  <a:pt x="182105" y="490510"/>
                </a:lnTo>
                <a:lnTo>
                  <a:pt x="175031" y="501783"/>
                </a:lnTo>
                <a:lnTo>
                  <a:pt x="171558" y="511156"/>
                </a:lnTo>
                <a:lnTo>
                  <a:pt x="165873" y="519965"/>
                </a:lnTo>
                <a:lnTo>
                  <a:pt x="163272" y="529789"/>
                </a:lnTo>
                <a:lnTo>
                  <a:pt x="162912" y="538726"/>
                </a:lnTo>
                <a:lnTo>
                  <a:pt x="162877" y="5314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85"/>
          <p:cNvSpPr/>
          <p:nvPr/>
        </p:nvSpPr>
        <p:spPr>
          <a:xfrm>
            <a:off x="7083742" y="1560207"/>
            <a:ext cx="325743" cy="188478"/>
          </a:xfrm>
          <a:custGeom>
            <a:avLst/>
            <a:gdLst/>
            <a:ahLst/>
            <a:cxnLst/>
            <a:rect l="0" t="0" r="0" b="0"/>
            <a:pathLst>
              <a:path w="325743" h="188478">
                <a:moveTo>
                  <a:pt x="0" y="42850"/>
                </a:moveTo>
                <a:lnTo>
                  <a:pt x="0" y="27001"/>
                </a:lnTo>
                <a:lnTo>
                  <a:pt x="4551" y="21538"/>
                </a:lnTo>
                <a:lnTo>
                  <a:pt x="9325" y="16551"/>
                </a:lnTo>
                <a:lnTo>
                  <a:pt x="11931" y="13887"/>
                </a:lnTo>
                <a:lnTo>
                  <a:pt x="13670" y="11159"/>
                </a:lnTo>
                <a:lnTo>
                  <a:pt x="15600" y="5588"/>
                </a:lnTo>
                <a:lnTo>
                  <a:pt x="18020" y="3721"/>
                </a:lnTo>
                <a:lnTo>
                  <a:pt x="25789" y="1647"/>
                </a:lnTo>
                <a:lnTo>
                  <a:pt x="33052" y="725"/>
                </a:lnTo>
                <a:lnTo>
                  <a:pt x="40408" y="315"/>
                </a:lnTo>
                <a:lnTo>
                  <a:pt x="50026" y="133"/>
                </a:lnTo>
                <a:lnTo>
                  <a:pt x="78444" y="0"/>
                </a:lnTo>
                <a:lnTo>
                  <a:pt x="87569" y="2533"/>
                </a:lnTo>
                <a:lnTo>
                  <a:pt x="97022" y="5881"/>
                </a:lnTo>
                <a:lnTo>
                  <a:pt x="104399" y="7370"/>
                </a:lnTo>
                <a:lnTo>
                  <a:pt x="110852" y="10571"/>
                </a:lnTo>
                <a:lnTo>
                  <a:pt x="113907" y="12758"/>
                </a:lnTo>
                <a:lnTo>
                  <a:pt x="119840" y="15188"/>
                </a:lnTo>
                <a:lnTo>
                  <a:pt x="122756" y="15836"/>
                </a:lnTo>
                <a:lnTo>
                  <a:pt x="128536" y="19096"/>
                </a:lnTo>
                <a:lnTo>
                  <a:pt x="134280" y="23720"/>
                </a:lnTo>
                <a:lnTo>
                  <a:pt x="140006" y="28950"/>
                </a:lnTo>
                <a:lnTo>
                  <a:pt x="141916" y="31679"/>
                </a:lnTo>
                <a:lnTo>
                  <a:pt x="144036" y="37250"/>
                </a:lnTo>
                <a:lnTo>
                  <a:pt x="144978" y="42901"/>
                </a:lnTo>
                <a:lnTo>
                  <a:pt x="145229" y="45742"/>
                </a:lnTo>
                <a:lnTo>
                  <a:pt x="145397" y="49540"/>
                </a:lnTo>
                <a:lnTo>
                  <a:pt x="145633" y="63036"/>
                </a:lnTo>
                <a:lnTo>
                  <a:pt x="145688" y="70236"/>
                </a:lnTo>
                <a:lnTo>
                  <a:pt x="144751" y="74443"/>
                </a:lnTo>
                <a:lnTo>
                  <a:pt x="143173" y="79152"/>
                </a:lnTo>
                <a:lnTo>
                  <a:pt x="141168" y="84196"/>
                </a:lnTo>
                <a:lnTo>
                  <a:pt x="138880" y="88512"/>
                </a:lnTo>
                <a:lnTo>
                  <a:pt x="136402" y="92341"/>
                </a:lnTo>
                <a:lnTo>
                  <a:pt x="133798" y="95847"/>
                </a:lnTo>
                <a:lnTo>
                  <a:pt x="131108" y="100089"/>
                </a:lnTo>
                <a:lnTo>
                  <a:pt x="128363" y="104821"/>
                </a:lnTo>
                <a:lnTo>
                  <a:pt x="125580" y="109882"/>
                </a:lnTo>
                <a:lnTo>
                  <a:pt x="122773" y="114208"/>
                </a:lnTo>
                <a:lnTo>
                  <a:pt x="119949" y="118045"/>
                </a:lnTo>
                <a:lnTo>
                  <a:pt x="117114" y="121555"/>
                </a:lnTo>
                <a:lnTo>
                  <a:pt x="114271" y="124847"/>
                </a:lnTo>
                <a:lnTo>
                  <a:pt x="111423" y="127995"/>
                </a:lnTo>
                <a:lnTo>
                  <a:pt x="105719" y="134032"/>
                </a:lnTo>
                <a:lnTo>
                  <a:pt x="85725" y="154278"/>
                </a:lnTo>
                <a:lnTo>
                  <a:pt x="69920" y="170097"/>
                </a:lnTo>
                <a:lnTo>
                  <a:pt x="69474" y="171496"/>
                </a:lnTo>
                <a:lnTo>
                  <a:pt x="68845" y="177064"/>
                </a:lnTo>
                <a:lnTo>
                  <a:pt x="68591" y="179895"/>
                </a:lnTo>
                <a:lnTo>
                  <a:pt x="73134" y="184527"/>
                </a:lnTo>
                <a:lnTo>
                  <a:pt x="75962" y="187381"/>
                </a:lnTo>
                <a:lnTo>
                  <a:pt x="79163" y="188048"/>
                </a:lnTo>
                <a:lnTo>
                  <a:pt x="88980" y="188477"/>
                </a:lnTo>
                <a:lnTo>
                  <a:pt x="97014" y="185996"/>
                </a:lnTo>
                <a:lnTo>
                  <a:pt x="106935" y="182670"/>
                </a:lnTo>
                <a:lnTo>
                  <a:pt x="112248" y="181784"/>
                </a:lnTo>
                <a:lnTo>
                  <a:pt x="117695" y="181192"/>
                </a:lnTo>
                <a:lnTo>
                  <a:pt x="123231" y="180798"/>
                </a:lnTo>
                <a:lnTo>
                  <a:pt x="128826" y="180535"/>
                </a:lnTo>
                <a:lnTo>
                  <a:pt x="134462" y="180360"/>
                </a:lnTo>
                <a:lnTo>
                  <a:pt x="140124" y="179291"/>
                </a:lnTo>
                <a:lnTo>
                  <a:pt x="145804" y="177626"/>
                </a:lnTo>
                <a:lnTo>
                  <a:pt x="151495" y="175563"/>
                </a:lnTo>
                <a:lnTo>
                  <a:pt x="158146" y="174188"/>
                </a:lnTo>
                <a:lnTo>
                  <a:pt x="165439" y="173271"/>
                </a:lnTo>
                <a:lnTo>
                  <a:pt x="173157" y="172660"/>
                </a:lnTo>
                <a:lnTo>
                  <a:pt x="180208" y="171300"/>
                </a:lnTo>
                <a:lnTo>
                  <a:pt x="186814" y="169441"/>
                </a:lnTo>
                <a:lnTo>
                  <a:pt x="193123" y="167249"/>
                </a:lnTo>
                <a:lnTo>
                  <a:pt x="200186" y="165788"/>
                </a:lnTo>
                <a:lnTo>
                  <a:pt x="207752" y="164813"/>
                </a:lnTo>
                <a:lnTo>
                  <a:pt x="215654" y="164164"/>
                </a:lnTo>
                <a:lnTo>
                  <a:pt x="222827" y="163731"/>
                </a:lnTo>
                <a:lnTo>
                  <a:pt x="235877" y="163250"/>
                </a:lnTo>
                <a:lnTo>
                  <a:pt x="242976" y="162169"/>
                </a:lnTo>
                <a:lnTo>
                  <a:pt x="250566" y="160496"/>
                </a:lnTo>
                <a:lnTo>
                  <a:pt x="258484" y="158428"/>
                </a:lnTo>
                <a:lnTo>
                  <a:pt x="264715" y="157050"/>
                </a:lnTo>
                <a:lnTo>
                  <a:pt x="274179" y="155518"/>
                </a:lnTo>
                <a:lnTo>
                  <a:pt x="284099" y="154837"/>
                </a:lnTo>
                <a:lnTo>
                  <a:pt x="297855" y="154454"/>
                </a:lnTo>
                <a:lnTo>
                  <a:pt x="325654" y="154293"/>
                </a:lnTo>
                <a:lnTo>
                  <a:pt x="325742" y="154293"/>
                </a:lnTo>
                <a:lnTo>
                  <a:pt x="317183" y="1542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86"/>
          <p:cNvSpPr/>
          <p:nvPr/>
        </p:nvSpPr>
        <p:spPr>
          <a:xfrm>
            <a:off x="7606665" y="1851660"/>
            <a:ext cx="51436" cy="282893"/>
          </a:xfrm>
          <a:custGeom>
            <a:avLst/>
            <a:gdLst/>
            <a:ahLst/>
            <a:cxnLst/>
            <a:rect l="0" t="0" r="0" b="0"/>
            <a:pathLst>
              <a:path w="51436" h="282893">
                <a:moveTo>
                  <a:pt x="0" y="0"/>
                </a:moveTo>
                <a:lnTo>
                  <a:pt x="0" y="15944"/>
                </a:lnTo>
                <a:lnTo>
                  <a:pt x="952" y="17297"/>
                </a:lnTo>
                <a:lnTo>
                  <a:pt x="2540" y="19151"/>
                </a:lnTo>
                <a:lnTo>
                  <a:pt x="4551" y="21340"/>
                </a:lnTo>
                <a:lnTo>
                  <a:pt x="5891" y="23751"/>
                </a:lnTo>
                <a:lnTo>
                  <a:pt x="7381" y="28971"/>
                </a:lnTo>
                <a:lnTo>
                  <a:pt x="8043" y="37006"/>
                </a:lnTo>
                <a:lnTo>
                  <a:pt x="8337" y="45974"/>
                </a:lnTo>
                <a:lnTo>
                  <a:pt x="8502" y="57331"/>
                </a:lnTo>
                <a:lnTo>
                  <a:pt x="8572" y="169920"/>
                </a:lnTo>
                <a:lnTo>
                  <a:pt x="9525" y="175192"/>
                </a:lnTo>
                <a:lnTo>
                  <a:pt x="11112" y="180612"/>
                </a:lnTo>
                <a:lnTo>
                  <a:pt x="13123" y="186131"/>
                </a:lnTo>
                <a:lnTo>
                  <a:pt x="14464" y="190762"/>
                </a:lnTo>
                <a:lnTo>
                  <a:pt x="15953" y="198448"/>
                </a:lnTo>
                <a:lnTo>
                  <a:pt x="16615" y="205039"/>
                </a:lnTo>
                <a:lnTo>
                  <a:pt x="16909" y="212096"/>
                </a:lnTo>
                <a:lnTo>
                  <a:pt x="17040" y="221582"/>
                </a:lnTo>
                <a:lnTo>
                  <a:pt x="18027" y="225826"/>
                </a:lnTo>
                <a:lnTo>
                  <a:pt x="19638" y="229608"/>
                </a:lnTo>
                <a:lnTo>
                  <a:pt x="21665" y="233082"/>
                </a:lnTo>
                <a:lnTo>
                  <a:pt x="23015" y="236350"/>
                </a:lnTo>
                <a:lnTo>
                  <a:pt x="24517" y="242522"/>
                </a:lnTo>
                <a:lnTo>
                  <a:pt x="25361" y="251351"/>
                </a:lnTo>
                <a:lnTo>
                  <a:pt x="26432" y="254245"/>
                </a:lnTo>
                <a:lnTo>
                  <a:pt x="28099" y="257126"/>
                </a:lnTo>
                <a:lnTo>
                  <a:pt x="33067" y="264044"/>
                </a:lnTo>
                <a:lnTo>
                  <a:pt x="34426" y="265564"/>
                </a:lnTo>
                <a:lnTo>
                  <a:pt x="41563" y="272978"/>
                </a:lnTo>
                <a:lnTo>
                  <a:pt x="41996" y="274378"/>
                </a:lnTo>
                <a:lnTo>
                  <a:pt x="42748" y="281583"/>
                </a:lnTo>
                <a:lnTo>
                  <a:pt x="43738" y="282019"/>
                </a:lnTo>
                <a:lnTo>
                  <a:pt x="45351" y="282310"/>
                </a:lnTo>
                <a:lnTo>
                  <a:pt x="51435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87"/>
          <p:cNvSpPr/>
          <p:nvPr/>
        </p:nvSpPr>
        <p:spPr>
          <a:xfrm>
            <a:off x="7426642" y="1972869"/>
            <a:ext cx="368618" cy="33096"/>
          </a:xfrm>
          <a:custGeom>
            <a:avLst/>
            <a:gdLst/>
            <a:ahLst/>
            <a:cxnLst/>
            <a:rect l="0" t="0" r="0" b="0"/>
            <a:pathLst>
              <a:path w="368618" h="33096">
                <a:moveTo>
                  <a:pt x="0" y="33095"/>
                </a:moveTo>
                <a:lnTo>
                  <a:pt x="7381" y="33095"/>
                </a:lnTo>
                <a:lnTo>
                  <a:pt x="9683" y="32143"/>
                </a:lnTo>
                <a:lnTo>
                  <a:pt x="13123" y="30556"/>
                </a:lnTo>
                <a:lnTo>
                  <a:pt x="17322" y="28545"/>
                </a:lnTo>
                <a:lnTo>
                  <a:pt x="22025" y="27204"/>
                </a:lnTo>
                <a:lnTo>
                  <a:pt x="27066" y="26310"/>
                </a:lnTo>
                <a:lnTo>
                  <a:pt x="37747" y="25317"/>
                </a:lnTo>
                <a:lnTo>
                  <a:pt x="48844" y="24876"/>
                </a:lnTo>
                <a:lnTo>
                  <a:pt x="56375" y="23806"/>
                </a:lnTo>
                <a:lnTo>
                  <a:pt x="65206" y="22140"/>
                </a:lnTo>
                <a:lnTo>
                  <a:pt x="74903" y="20077"/>
                </a:lnTo>
                <a:lnTo>
                  <a:pt x="84225" y="18701"/>
                </a:lnTo>
                <a:lnTo>
                  <a:pt x="93298" y="17784"/>
                </a:lnTo>
                <a:lnTo>
                  <a:pt x="102203" y="17173"/>
                </a:lnTo>
                <a:lnTo>
                  <a:pt x="110998" y="16766"/>
                </a:lnTo>
                <a:lnTo>
                  <a:pt x="128390" y="16313"/>
                </a:lnTo>
                <a:lnTo>
                  <a:pt x="187387" y="15982"/>
                </a:lnTo>
                <a:lnTo>
                  <a:pt x="196362" y="15019"/>
                </a:lnTo>
                <a:lnTo>
                  <a:pt x="205203" y="13425"/>
                </a:lnTo>
                <a:lnTo>
                  <a:pt x="213955" y="11409"/>
                </a:lnTo>
                <a:lnTo>
                  <a:pt x="221695" y="10065"/>
                </a:lnTo>
                <a:lnTo>
                  <a:pt x="228758" y="9170"/>
                </a:lnTo>
                <a:lnTo>
                  <a:pt x="235373" y="8572"/>
                </a:lnTo>
                <a:lnTo>
                  <a:pt x="242641" y="8174"/>
                </a:lnTo>
                <a:lnTo>
                  <a:pt x="258336" y="7732"/>
                </a:lnTo>
                <a:lnTo>
                  <a:pt x="296780" y="7409"/>
                </a:lnTo>
                <a:lnTo>
                  <a:pt x="302628" y="6446"/>
                </a:lnTo>
                <a:lnTo>
                  <a:pt x="308432" y="4852"/>
                </a:lnTo>
                <a:lnTo>
                  <a:pt x="314207" y="2836"/>
                </a:lnTo>
                <a:lnTo>
                  <a:pt x="319961" y="1493"/>
                </a:lnTo>
                <a:lnTo>
                  <a:pt x="325703" y="597"/>
                </a:lnTo>
                <a:lnTo>
                  <a:pt x="331434" y="0"/>
                </a:lnTo>
                <a:lnTo>
                  <a:pt x="336209" y="554"/>
                </a:lnTo>
                <a:lnTo>
                  <a:pt x="340345" y="1876"/>
                </a:lnTo>
                <a:lnTo>
                  <a:pt x="344055" y="3710"/>
                </a:lnTo>
                <a:lnTo>
                  <a:pt x="347479" y="4933"/>
                </a:lnTo>
                <a:lnTo>
                  <a:pt x="350715" y="5748"/>
                </a:lnTo>
                <a:lnTo>
                  <a:pt x="358202" y="7056"/>
                </a:lnTo>
                <a:lnTo>
                  <a:pt x="368617" y="73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88"/>
          <p:cNvSpPr/>
          <p:nvPr/>
        </p:nvSpPr>
        <p:spPr>
          <a:xfrm>
            <a:off x="7992427" y="1812431"/>
            <a:ext cx="42864" cy="339267"/>
          </a:xfrm>
          <a:custGeom>
            <a:avLst/>
            <a:gdLst/>
            <a:ahLst/>
            <a:cxnLst/>
            <a:rect l="0" t="0" r="0" b="0"/>
            <a:pathLst>
              <a:path w="42864" h="339267">
                <a:moveTo>
                  <a:pt x="0" y="4939"/>
                </a:moveTo>
                <a:lnTo>
                  <a:pt x="0" y="0"/>
                </a:lnTo>
                <a:lnTo>
                  <a:pt x="0" y="4690"/>
                </a:lnTo>
                <a:lnTo>
                  <a:pt x="952" y="5726"/>
                </a:lnTo>
                <a:lnTo>
                  <a:pt x="4551" y="9416"/>
                </a:lnTo>
                <a:lnTo>
                  <a:pt x="5891" y="11733"/>
                </a:lnTo>
                <a:lnTo>
                  <a:pt x="6785" y="14231"/>
                </a:lnTo>
                <a:lnTo>
                  <a:pt x="8043" y="22297"/>
                </a:lnTo>
                <a:lnTo>
                  <a:pt x="8337" y="28846"/>
                </a:lnTo>
                <a:lnTo>
                  <a:pt x="8468" y="38107"/>
                </a:lnTo>
                <a:lnTo>
                  <a:pt x="9455" y="43243"/>
                </a:lnTo>
                <a:lnTo>
                  <a:pt x="11066" y="48572"/>
                </a:lnTo>
                <a:lnTo>
                  <a:pt x="13092" y="54030"/>
                </a:lnTo>
                <a:lnTo>
                  <a:pt x="14443" y="59574"/>
                </a:lnTo>
                <a:lnTo>
                  <a:pt x="15344" y="65175"/>
                </a:lnTo>
                <a:lnTo>
                  <a:pt x="15945" y="70813"/>
                </a:lnTo>
                <a:lnTo>
                  <a:pt x="16344" y="77430"/>
                </a:lnTo>
                <a:lnTo>
                  <a:pt x="16789" y="92402"/>
                </a:lnTo>
                <a:lnTo>
                  <a:pt x="15955" y="99442"/>
                </a:lnTo>
                <a:lnTo>
                  <a:pt x="14447" y="106041"/>
                </a:lnTo>
                <a:lnTo>
                  <a:pt x="12489" y="112345"/>
                </a:lnTo>
                <a:lnTo>
                  <a:pt x="11183" y="119406"/>
                </a:lnTo>
                <a:lnTo>
                  <a:pt x="10313" y="126970"/>
                </a:lnTo>
                <a:lnTo>
                  <a:pt x="9733" y="134870"/>
                </a:lnTo>
                <a:lnTo>
                  <a:pt x="9346" y="142995"/>
                </a:lnTo>
                <a:lnTo>
                  <a:pt x="8916" y="159642"/>
                </a:lnTo>
                <a:lnTo>
                  <a:pt x="9754" y="167129"/>
                </a:lnTo>
                <a:lnTo>
                  <a:pt x="11265" y="174026"/>
                </a:lnTo>
                <a:lnTo>
                  <a:pt x="13225" y="180528"/>
                </a:lnTo>
                <a:lnTo>
                  <a:pt x="14532" y="186768"/>
                </a:lnTo>
                <a:lnTo>
                  <a:pt x="15402" y="192834"/>
                </a:lnTo>
                <a:lnTo>
                  <a:pt x="15984" y="198782"/>
                </a:lnTo>
                <a:lnTo>
                  <a:pt x="16370" y="205605"/>
                </a:lnTo>
                <a:lnTo>
                  <a:pt x="16801" y="220806"/>
                </a:lnTo>
                <a:lnTo>
                  <a:pt x="17868" y="227908"/>
                </a:lnTo>
                <a:lnTo>
                  <a:pt x="19532" y="234547"/>
                </a:lnTo>
                <a:lnTo>
                  <a:pt x="21593" y="240879"/>
                </a:lnTo>
                <a:lnTo>
                  <a:pt x="22969" y="247004"/>
                </a:lnTo>
                <a:lnTo>
                  <a:pt x="23886" y="252993"/>
                </a:lnTo>
                <a:lnTo>
                  <a:pt x="24496" y="258891"/>
                </a:lnTo>
                <a:lnTo>
                  <a:pt x="24903" y="264728"/>
                </a:lnTo>
                <a:lnTo>
                  <a:pt x="25175" y="270524"/>
                </a:lnTo>
                <a:lnTo>
                  <a:pt x="25355" y="276293"/>
                </a:lnTo>
                <a:lnTo>
                  <a:pt x="26429" y="282044"/>
                </a:lnTo>
                <a:lnTo>
                  <a:pt x="28097" y="287783"/>
                </a:lnTo>
                <a:lnTo>
                  <a:pt x="30162" y="293514"/>
                </a:lnTo>
                <a:lnTo>
                  <a:pt x="31538" y="298287"/>
                </a:lnTo>
                <a:lnTo>
                  <a:pt x="32456" y="302422"/>
                </a:lnTo>
                <a:lnTo>
                  <a:pt x="33746" y="312792"/>
                </a:lnTo>
                <a:lnTo>
                  <a:pt x="34129" y="321897"/>
                </a:lnTo>
                <a:lnTo>
                  <a:pt x="34183" y="324829"/>
                </a:lnTo>
                <a:lnTo>
                  <a:pt x="35171" y="326784"/>
                </a:lnTo>
                <a:lnTo>
                  <a:pt x="36782" y="328087"/>
                </a:lnTo>
                <a:lnTo>
                  <a:pt x="38809" y="328956"/>
                </a:lnTo>
                <a:lnTo>
                  <a:pt x="40160" y="330488"/>
                </a:lnTo>
                <a:lnTo>
                  <a:pt x="41060" y="332461"/>
                </a:lnTo>
                <a:lnTo>
                  <a:pt x="42863" y="33926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89"/>
          <p:cNvSpPr/>
          <p:nvPr/>
        </p:nvSpPr>
        <p:spPr>
          <a:xfrm>
            <a:off x="8189605" y="1774507"/>
            <a:ext cx="342880" cy="377147"/>
          </a:xfrm>
          <a:custGeom>
            <a:avLst/>
            <a:gdLst/>
            <a:ahLst/>
            <a:cxnLst/>
            <a:rect l="0" t="0" r="0" b="0"/>
            <a:pathLst>
              <a:path w="342880" h="377147">
                <a:moveTo>
                  <a:pt x="120004" y="42863"/>
                </a:moveTo>
                <a:lnTo>
                  <a:pt x="120004" y="26175"/>
                </a:lnTo>
                <a:lnTo>
                  <a:pt x="111785" y="17510"/>
                </a:lnTo>
                <a:lnTo>
                  <a:pt x="106986" y="17253"/>
                </a:lnTo>
                <a:lnTo>
                  <a:pt x="105611" y="18170"/>
                </a:lnTo>
                <a:lnTo>
                  <a:pt x="104694" y="19733"/>
                </a:lnTo>
                <a:lnTo>
                  <a:pt x="104083" y="21728"/>
                </a:lnTo>
                <a:lnTo>
                  <a:pt x="101770" y="24010"/>
                </a:lnTo>
                <a:lnTo>
                  <a:pt x="90366" y="31773"/>
                </a:lnTo>
                <a:lnTo>
                  <a:pt x="83654" y="37299"/>
                </a:lnTo>
                <a:lnTo>
                  <a:pt x="77497" y="45470"/>
                </a:lnTo>
                <a:lnTo>
                  <a:pt x="71584" y="54499"/>
                </a:lnTo>
                <a:lnTo>
                  <a:pt x="61949" y="65889"/>
                </a:lnTo>
                <a:lnTo>
                  <a:pt x="52610" y="75639"/>
                </a:lnTo>
                <a:lnTo>
                  <a:pt x="44648" y="86322"/>
                </a:lnTo>
                <a:lnTo>
                  <a:pt x="37936" y="96468"/>
                </a:lnTo>
                <a:lnTo>
                  <a:pt x="31777" y="104152"/>
                </a:lnTo>
                <a:lnTo>
                  <a:pt x="25865" y="113283"/>
                </a:lnTo>
                <a:lnTo>
                  <a:pt x="22955" y="118384"/>
                </a:lnTo>
                <a:lnTo>
                  <a:pt x="19721" y="129133"/>
                </a:lnTo>
                <a:lnTo>
                  <a:pt x="17332" y="140260"/>
                </a:lnTo>
                <a:lnTo>
                  <a:pt x="13094" y="151555"/>
                </a:lnTo>
                <a:lnTo>
                  <a:pt x="10576" y="162925"/>
                </a:lnTo>
                <a:lnTo>
                  <a:pt x="8506" y="174329"/>
                </a:lnTo>
                <a:lnTo>
                  <a:pt x="4408" y="185747"/>
                </a:lnTo>
                <a:lnTo>
                  <a:pt x="1953" y="197172"/>
                </a:lnTo>
                <a:lnTo>
                  <a:pt x="862" y="208599"/>
                </a:lnTo>
                <a:lnTo>
                  <a:pt x="378" y="220028"/>
                </a:lnTo>
                <a:lnTo>
                  <a:pt x="105" y="237173"/>
                </a:lnTo>
                <a:lnTo>
                  <a:pt x="0" y="271463"/>
                </a:lnTo>
                <a:lnTo>
                  <a:pt x="2535" y="282893"/>
                </a:lnTo>
                <a:lnTo>
                  <a:pt x="6835" y="294322"/>
                </a:lnTo>
                <a:lnTo>
                  <a:pt x="11922" y="305753"/>
                </a:lnTo>
                <a:lnTo>
                  <a:pt x="20141" y="322898"/>
                </a:lnTo>
                <a:lnTo>
                  <a:pt x="25773" y="331788"/>
                </a:lnTo>
                <a:lnTo>
                  <a:pt x="34299" y="342148"/>
                </a:lnTo>
                <a:lnTo>
                  <a:pt x="37150" y="345256"/>
                </a:lnTo>
                <a:lnTo>
                  <a:pt x="45398" y="351250"/>
                </a:lnTo>
                <a:lnTo>
                  <a:pt x="55414" y="357088"/>
                </a:lnTo>
                <a:lnTo>
                  <a:pt x="66215" y="362859"/>
                </a:lnTo>
                <a:lnTo>
                  <a:pt x="83007" y="371462"/>
                </a:lnTo>
                <a:lnTo>
                  <a:pt x="88672" y="373371"/>
                </a:lnTo>
                <a:lnTo>
                  <a:pt x="94353" y="374644"/>
                </a:lnTo>
                <a:lnTo>
                  <a:pt x="104794" y="376059"/>
                </a:lnTo>
                <a:lnTo>
                  <a:pt x="112609" y="376687"/>
                </a:lnTo>
                <a:lnTo>
                  <a:pt x="121798" y="376967"/>
                </a:lnTo>
                <a:lnTo>
                  <a:pt x="143219" y="377146"/>
                </a:lnTo>
                <a:lnTo>
                  <a:pt x="148815" y="376208"/>
                </a:lnTo>
                <a:lnTo>
                  <a:pt x="154453" y="374631"/>
                </a:lnTo>
                <a:lnTo>
                  <a:pt x="160115" y="372626"/>
                </a:lnTo>
                <a:lnTo>
                  <a:pt x="165794" y="371290"/>
                </a:lnTo>
                <a:lnTo>
                  <a:pt x="171486" y="370399"/>
                </a:lnTo>
                <a:lnTo>
                  <a:pt x="177185" y="369805"/>
                </a:lnTo>
                <a:lnTo>
                  <a:pt x="182890" y="368457"/>
                </a:lnTo>
                <a:lnTo>
                  <a:pt x="188598" y="366605"/>
                </a:lnTo>
                <a:lnTo>
                  <a:pt x="194308" y="364419"/>
                </a:lnTo>
                <a:lnTo>
                  <a:pt x="200021" y="362008"/>
                </a:lnTo>
                <a:lnTo>
                  <a:pt x="205734" y="359449"/>
                </a:lnTo>
                <a:lnTo>
                  <a:pt x="217162" y="354065"/>
                </a:lnTo>
                <a:lnTo>
                  <a:pt x="228592" y="348497"/>
                </a:lnTo>
                <a:lnTo>
                  <a:pt x="234306" y="344727"/>
                </a:lnTo>
                <a:lnTo>
                  <a:pt x="240020" y="340308"/>
                </a:lnTo>
                <a:lnTo>
                  <a:pt x="245735" y="335457"/>
                </a:lnTo>
                <a:lnTo>
                  <a:pt x="251450" y="330318"/>
                </a:lnTo>
                <a:lnTo>
                  <a:pt x="262879" y="319528"/>
                </a:lnTo>
                <a:lnTo>
                  <a:pt x="279848" y="302970"/>
                </a:lnTo>
                <a:lnTo>
                  <a:pt x="289789" y="293086"/>
                </a:lnTo>
                <a:lnTo>
                  <a:pt x="298017" y="282343"/>
                </a:lnTo>
                <a:lnTo>
                  <a:pt x="304849" y="272171"/>
                </a:lnTo>
                <a:lnTo>
                  <a:pt x="311060" y="264475"/>
                </a:lnTo>
                <a:lnTo>
                  <a:pt x="316996" y="255340"/>
                </a:lnTo>
                <a:lnTo>
                  <a:pt x="322808" y="244929"/>
                </a:lnTo>
                <a:lnTo>
                  <a:pt x="328568" y="233952"/>
                </a:lnTo>
                <a:lnTo>
                  <a:pt x="331762" y="222724"/>
                </a:lnTo>
                <a:lnTo>
                  <a:pt x="334134" y="211383"/>
                </a:lnTo>
                <a:lnTo>
                  <a:pt x="338364" y="199993"/>
                </a:lnTo>
                <a:lnTo>
                  <a:pt x="340878" y="188581"/>
                </a:lnTo>
                <a:lnTo>
                  <a:pt x="341996" y="177159"/>
                </a:lnTo>
                <a:lnTo>
                  <a:pt x="342492" y="165732"/>
                </a:lnTo>
                <a:lnTo>
                  <a:pt x="342771" y="148589"/>
                </a:lnTo>
                <a:lnTo>
                  <a:pt x="342879" y="114300"/>
                </a:lnTo>
                <a:lnTo>
                  <a:pt x="340344" y="102870"/>
                </a:lnTo>
                <a:lnTo>
                  <a:pt x="336044" y="92393"/>
                </a:lnTo>
                <a:lnTo>
                  <a:pt x="328267" y="80186"/>
                </a:lnTo>
                <a:lnTo>
                  <a:pt x="322738" y="70246"/>
                </a:lnTo>
                <a:lnTo>
                  <a:pt x="314270" y="58490"/>
                </a:lnTo>
                <a:lnTo>
                  <a:pt x="305729" y="48975"/>
                </a:lnTo>
                <a:lnTo>
                  <a:pt x="297481" y="43039"/>
                </a:lnTo>
                <a:lnTo>
                  <a:pt x="288418" y="37226"/>
                </a:lnTo>
                <a:lnTo>
                  <a:pt x="277961" y="28598"/>
                </a:lnTo>
                <a:lnTo>
                  <a:pt x="267877" y="20010"/>
                </a:lnTo>
                <a:lnTo>
                  <a:pt x="258434" y="14291"/>
                </a:lnTo>
                <a:lnTo>
                  <a:pt x="247886" y="11114"/>
                </a:lnTo>
                <a:lnTo>
                  <a:pt x="242406" y="10267"/>
                </a:lnTo>
                <a:lnTo>
                  <a:pt x="235896" y="8750"/>
                </a:lnTo>
                <a:lnTo>
                  <a:pt x="228698" y="6786"/>
                </a:lnTo>
                <a:lnTo>
                  <a:pt x="221042" y="4524"/>
                </a:lnTo>
                <a:lnTo>
                  <a:pt x="214033" y="3016"/>
                </a:lnTo>
                <a:lnTo>
                  <a:pt x="207455" y="2011"/>
                </a:lnTo>
                <a:lnTo>
                  <a:pt x="201165" y="1340"/>
                </a:lnTo>
                <a:lnTo>
                  <a:pt x="195066" y="894"/>
                </a:lnTo>
                <a:lnTo>
                  <a:pt x="189096" y="596"/>
                </a:lnTo>
                <a:lnTo>
                  <a:pt x="177382" y="265"/>
                </a:lnTo>
                <a:lnTo>
                  <a:pt x="130378" y="16"/>
                </a:lnTo>
                <a:lnTo>
                  <a:pt x="84228" y="0"/>
                </a:lnTo>
                <a:lnTo>
                  <a:pt x="80914" y="953"/>
                </a:lnTo>
                <a:lnTo>
                  <a:pt x="71697" y="5892"/>
                </a:lnTo>
                <a:lnTo>
                  <a:pt x="62934" y="8731"/>
                </a:lnTo>
                <a:lnTo>
                  <a:pt x="60051" y="10583"/>
                </a:lnTo>
                <a:lnTo>
                  <a:pt x="51425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90"/>
          <p:cNvSpPr/>
          <p:nvPr/>
        </p:nvSpPr>
        <p:spPr>
          <a:xfrm>
            <a:off x="6149340" y="2657475"/>
            <a:ext cx="342901" cy="342901"/>
          </a:xfrm>
          <a:custGeom>
            <a:avLst/>
            <a:gdLst/>
            <a:ahLst/>
            <a:cxnLst/>
            <a:rect l="0" t="0" r="0" b="0"/>
            <a:pathLst>
              <a:path w="342901" h="342901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19" y="4551"/>
                </a:lnTo>
                <a:lnTo>
                  <a:pt x="9289" y="5891"/>
                </a:lnTo>
                <a:lnTo>
                  <a:pt x="10955" y="6785"/>
                </a:lnTo>
                <a:lnTo>
                  <a:pt x="13018" y="7380"/>
                </a:lnTo>
                <a:lnTo>
                  <a:pt x="17851" y="10583"/>
                </a:lnTo>
                <a:lnTo>
                  <a:pt x="20473" y="12770"/>
                </a:lnTo>
                <a:lnTo>
                  <a:pt x="23173" y="14228"/>
                </a:lnTo>
                <a:lnTo>
                  <a:pt x="31525" y="17233"/>
                </a:lnTo>
                <a:lnTo>
                  <a:pt x="40032" y="23733"/>
                </a:lnTo>
                <a:lnTo>
                  <a:pt x="48585" y="31691"/>
                </a:lnTo>
                <a:lnTo>
                  <a:pt x="71438" y="54302"/>
                </a:lnTo>
                <a:lnTo>
                  <a:pt x="84561" y="67418"/>
                </a:lnTo>
                <a:lnTo>
                  <a:pt x="92510" y="77906"/>
                </a:lnTo>
                <a:lnTo>
                  <a:pt x="95963" y="83370"/>
                </a:lnTo>
                <a:lnTo>
                  <a:pt x="104880" y="91981"/>
                </a:lnTo>
                <a:lnTo>
                  <a:pt x="109925" y="95610"/>
                </a:lnTo>
                <a:lnTo>
                  <a:pt x="118070" y="104723"/>
                </a:lnTo>
                <a:lnTo>
                  <a:pt x="124865" y="115123"/>
                </a:lnTo>
                <a:lnTo>
                  <a:pt x="128011" y="120564"/>
                </a:lnTo>
                <a:lnTo>
                  <a:pt x="131061" y="126096"/>
                </a:lnTo>
                <a:lnTo>
                  <a:pt x="134999" y="131689"/>
                </a:lnTo>
                <a:lnTo>
                  <a:pt x="139529" y="137322"/>
                </a:lnTo>
                <a:lnTo>
                  <a:pt x="144454" y="142983"/>
                </a:lnTo>
                <a:lnTo>
                  <a:pt x="148690" y="148662"/>
                </a:lnTo>
                <a:lnTo>
                  <a:pt x="152467" y="154353"/>
                </a:lnTo>
                <a:lnTo>
                  <a:pt x="155937" y="160052"/>
                </a:lnTo>
                <a:lnTo>
                  <a:pt x="160155" y="165756"/>
                </a:lnTo>
                <a:lnTo>
                  <a:pt x="164873" y="171464"/>
                </a:lnTo>
                <a:lnTo>
                  <a:pt x="174241" y="181933"/>
                </a:lnTo>
                <a:lnTo>
                  <a:pt x="181580" y="189762"/>
                </a:lnTo>
                <a:lnTo>
                  <a:pt x="195618" y="204075"/>
                </a:lnTo>
                <a:lnTo>
                  <a:pt x="199944" y="209392"/>
                </a:lnTo>
                <a:lnTo>
                  <a:pt x="203781" y="214842"/>
                </a:lnTo>
                <a:lnTo>
                  <a:pt x="207291" y="220380"/>
                </a:lnTo>
                <a:lnTo>
                  <a:pt x="210584" y="225978"/>
                </a:lnTo>
                <a:lnTo>
                  <a:pt x="213732" y="231614"/>
                </a:lnTo>
                <a:lnTo>
                  <a:pt x="216783" y="237277"/>
                </a:lnTo>
                <a:lnTo>
                  <a:pt x="225253" y="246109"/>
                </a:lnTo>
                <a:lnTo>
                  <a:pt x="235367" y="254161"/>
                </a:lnTo>
                <a:lnTo>
                  <a:pt x="240731" y="258976"/>
                </a:lnTo>
                <a:lnTo>
                  <a:pt x="254843" y="272313"/>
                </a:lnTo>
                <a:lnTo>
                  <a:pt x="261853" y="280095"/>
                </a:lnTo>
                <a:lnTo>
                  <a:pt x="271155" y="294234"/>
                </a:lnTo>
                <a:lnTo>
                  <a:pt x="277041" y="301586"/>
                </a:lnTo>
                <a:lnTo>
                  <a:pt x="285371" y="308028"/>
                </a:lnTo>
                <a:lnTo>
                  <a:pt x="294472" y="314066"/>
                </a:lnTo>
                <a:lnTo>
                  <a:pt x="304950" y="322820"/>
                </a:lnTo>
                <a:lnTo>
                  <a:pt x="311111" y="328578"/>
                </a:lnTo>
                <a:lnTo>
                  <a:pt x="314087" y="330494"/>
                </a:lnTo>
                <a:lnTo>
                  <a:pt x="322826" y="334144"/>
                </a:lnTo>
                <a:lnTo>
                  <a:pt x="332624" y="341558"/>
                </a:lnTo>
                <a:lnTo>
                  <a:pt x="336111" y="342304"/>
                </a:lnTo>
                <a:lnTo>
                  <a:pt x="342900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91"/>
          <p:cNvSpPr/>
          <p:nvPr/>
        </p:nvSpPr>
        <p:spPr>
          <a:xfrm>
            <a:off x="6157912" y="2657827"/>
            <a:ext cx="248604" cy="359694"/>
          </a:xfrm>
          <a:custGeom>
            <a:avLst/>
            <a:gdLst/>
            <a:ahLst/>
            <a:cxnLst/>
            <a:rect l="0" t="0" r="0" b="0"/>
            <a:pathLst>
              <a:path w="248604" h="359694">
                <a:moveTo>
                  <a:pt x="248603" y="8220"/>
                </a:moveTo>
                <a:lnTo>
                  <a:pt x="248603" y="0"/>
                </a:lnTo>
                <a:lnTo>
                  <a:pt x="241221" y="7059"/>
                </a:lnTo>
                <a:lnTo>
                  <a:pt x="235832" y="12427"/>
                </a:lnTo>
                <a:lnTo>
                  <a:pt x="230862" y="19933"/>
                </a:lnTo>
                <a:lnTo>
                  <a:pt x="225478" y="29618"/>
                </a:lnTo>
                <a:lnTo>
                  <a:pt x="219910" y="40273"/>
                </a:lnTo>
                <a:lnTo>
                  <a:pt x="216139" y="45781"/>
                </a:lnTo>
                <a:lnTo>
                  <a:pt x="211720" y="51358"/>
                </a:lnTo>
                <a:lnTo>
                  <a:pt x="206869" y="56981"/>
                </a:lnTo>
                <a:lnTo>
                  <a:pt x="202683" y="62635"/>
                </a:lnTo>
                <a:lnTo>
                  <a:pt x="198940" y="68309"/>
                </a:lnTo>
                <a:lnTo>
                  <a:pt x="195492" y="73997"/>
                </a:lnTo>
                <a:lnTo>
                  <a:pt x="186580" y="87937"/>
                </a:lnTo>
                <a:lnTo>
                  <a:pt x="181537" y="95655"/>
                </a:lnTo>
                <a:lnTo>
                  <a:pt x="175317" y="103657"/>
                </a:lnTo>
                <a:lnTo>
                  <a:pt x="168313" y="111850"/>
                </a:lnTo>
                <a:lnTo>
                  <a:pt x="160786" y="120169"/>
                </a:lnTo>
                <a:lnTo>
                  <a:pt x="154816" y="128573"/>
                </a:lnTo>
                <a:lnTo>
                  <a:pt x="149883" y="137033"/>
                </a:lnTo>
                <a:lnTo>
                  <a:pt x="145642" y="145530"/>
                </a:lnTo>
                <a:lnTo>
                  <a:pt x="140910" y="154052"/>
                </a:lnTo>
                <a:lnTo>
                  <a:pt x="135850" y="162592"/>
                </a:lnTo>
                <a:lnTo>
                  <a:pt x="125148" y="179700"/>
                </a:lnTo>
                <a:lnTo>
                  <a:pt x="85691" y="239679"/>
                </a:lnTo>
                <a:lnTo>
                  <a:pt x="79987" y="248251"/>
                </a:lnTo>
                <a:lnTo>
                  <a:pt x="74280" y="255871"/>
                </a:lnTo>
                <a:lnTo>
                  <a:pt x="68570" y="262856"/>
                </a:lnTo>
                <a:lnTo>
                  <a:pt x="62858" y="269417"/>
                </a:lnTo>
                <a:lnTo>
                  <a:pt x="58098" y="275697"/>
                </a:lnTo>
                <a:lnTo>
                  <a:pt x="53972" y="281788"/>
                </a:lnTo>
                <a:lnTo>
                  <a:pt x="50269" y="287753"/>
                </a:lnTo>
                <a:lnTo>
                  <a:pt x="46848" y="293636"/>
                </a:lnTo>
                <a:lnTo>
                  <a:pt x="40506" y="305252"/>
                </a:lnTo>
                <a:lnTo>
                  <a:pt x="31581" y="322501"/>
                </a:lnTo>
                <a:lnTo>
                  <a:pt x="25783" y="331415"/>
                </a:lnTo>
                <a:lnTo>
                  <a:pt x="20032" y="338552"/>
                </a:lnTo>
                <a:lnTo>
                  <a:pt x="14301" y="344899"/>
                </a:lnTo>
                <a:lnTo>
                  <a:pt x="8578" y="350895"/>
                </a:lnTo>
                <a:lnTo>
                  <a:pt x="0" y="3596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92"/>
          <p:cNvSpPr/>
          <p:nvPr/>
        </p:nvSpPr>
        <p:spPr>
          <a:xfrm>
            <a:off x="6500812" y="2494600"/>
            <a:ext cx="231458" cy="291463"/>
          </a:xfrm>
          <a:custGeom>
            <a:avLst/>
            <a:gdLst/>
            <a:ahLst/>
            <a:cxnLst/>
            <a:rect l="0" t="0" r="0" b="0"/>
            <a:pathLst>
              <a:path w="231458" h="291463">
                <a:moveTo>
                  <a:pt x="0" y="42860"/>
                </a:moveTo>
                <a:lnTo>
                  <a:pt x="0" y="26907"/>
                </a:lnTo>
                <a:lnTo>
                  <a:pt x="5892" y="19106"/>
                </a:lnTo>
                <a:lnTo>
                  <a:pt x="7381" y="13888"/>
                </a:lnTo>
                <a:lnTo>
                  <a:pt x="9683" y="12115"/>
                </a:lnTo>
                <a:lnTo>
                  <a:pt x="13123" y="10933"/>
                </a:lnTo>
                <a:lnTo>
                  <a:pt x="17321" y="10145"/>
                </a:lnTo>
                <a:lnTo>
                  <a:pt x="24526" y="6730"/>
                </a:lnTo>
                <a:lnTo>
                  <a:pt x="27780" y="4486"/>
                </a:lnTo>
                <a:lnTo>
                  <a:pt x="31855" y="2989"/>
                </a:lnTo>
                <a:lnTo>
                  <a:pt x="36477" y="1992"/>
                </a:lnTo>
                <a:lnTo>
                  <a:pt x="41463" y="1327"/>
                </a:lnTo>
                <a:lnTo>
                  <a:pt x="45740" y="884"/>
                </a:lnTo>
                <a:lnTo>
                  <a:pt x="49543" y="588"/>
                </a:lnTo>
                <a:lnTo>
                  <a:pt x="53032" y="391"/>
                </a:lnTo>
                <a:lnTo>
                  <a:pt x="61987" y="172"/>
                </a:lnTo>
                <a:lnTo>
                  <a:pt x="108973" y="0"/>
                </a:lnTo>
                <a:lnTo>
                  <a:pt x="113606" y="952"/>
                </a:lnTo>
                <a:lnTo>
                  <a:pt x="117647" y="2538"/>
                </a:lnTo>
                <a:lnTo>
                  <a:pt x="124678" y="6842"/>
                </a:lnTo>
                <a:lnTo>
                  <a:pt x="130977" y="11929"/>
                </a:lnTo>
                <a:lnTo>
                  <a:pt x="136952" y="17365"/>
                </a:lnTo>
                <a:lnTo>
                  <a:pt x="143735" y="23909"/>
                </a:lnTo>
                <a:lnTo>
                  <a:pt x="164531" y="44539"/>
                </a:lnTo>
                <a:lnTo>
                  <a:pt x="166838" y="48741"/>
                </a:lnTo>
                <a:lnTo>
                  <a:pt x="168375" y="53448"/>
                </a:lnTo>
                <a:lnTo>
                  <a:pt x="169400" y="58491"/>
                </a:lnTo>
                <a:lnTo>
                  <a:pt x="171036" y="63758"/>
                </a:lnTo>
                <a:lnTo>
                  <a:pt x="173079" y="69175"/>
                </a:lnTo>
                <a:lnTo>
                  <a:pt x="175393" y="74690"/>
                </a:lnTo>
                <a:lnTo>
                  <a:pt x="176936" y="80273"/>
                </a:lnTo>
                <a:lnTo>
                  <a:pt x="177965" y="85899"/>
                </a:lnTo>
                <a:lnTo>
                  <a:pt x="178651" y="91555"/>
                </a:lnTo>
                <a:lnTo>
                  <a:pt x="181953" y="100380"/>
                </a:lnTo>
                <a:lnTo>
                  <a:pt x="184167" y="104066"/>
                </a:lnTo>
                <a:lnTo>
                  <a:pt x="184691" y="108429"/>
                </a:lnTo>
                <a:lnTo>
                  <a:pt x="184087" y="113243"/>
                </a:lnTo>
                <a:lnTo>
                  <a:pt x="182732" y="118356"/>
                </a:lnTo>
                <a:lnTo>
                  <a:pt x="181829" y="123671"/>
                </a:lnTo>
                <a:lnTo>
                  <a:pt x="181227" y="129119"/>
                </a:lnTo>
                <a:lnTo>
                  <a:pt x="180825" y="134656"/>
                </a:lnTo>
                <a:lnTo>
                  <a:pt x="180558" y="140252"/>
                </a:lnTo>
                <a:lnTo>
                  <a:pt x="180260" y="151550"/>
                </a:lnTo>
                <a:lnTo>
                  <a:pt x="179229" y="156277"/>
                </a:lnTo>
                <a:lnTo>
                  <a:pt x="175542" y="164070"/>
                </a:lnTo>
                <a:lnTo>
                  <a:pt x="174178" y="168434"/>
                </a:lnTo>
                <a:lnTo>
                  <a:pt x="173268" y="173248"/>
                </a:lnTo>
                <a:lnTo>
                  <a:pt x="172663" y="178363"/>
                </a:lnTo>
                <a:lnTo>
                  <a:pt x="169449" y="186586"/>
                </a:lnTo>
                <a:lnTo>
                  <a:pt x="164846" y="193415"/>
                </a:lnTo>
                <a:lnTo>
                  <a:pt x="159624" y="199626"/>
                </a:lnTo>
                <a:lnTo>
                  <a:pt x="155946" y="202615"/>
                </a:lnTo>
                <a:lnTo>
                  <a:pt x="151589" y="205561"/>
                </a:lnTo>
                <a:lnTo>
                  <a:pt x="146779" y="208477"/>
                </a:lnTo>
                <a:lnTo>
                  <a:pt x="142621" y="211374"/>
                </a:lnTo>
                <a:lnTo>
                  <a:pt x="135459" y="217132"/>
                </a:lnTo>
                <a:lnTo>
                  <a:pt x="131264" y="220001"/>
                </a:lnTo>
                <a:lnTo>
                  <a:pt x="126561" y="222867"/>
                </a:lnTo>
                <a:lnTo>
                  <a:pt x="121522" y="225729"/>
                </a:lnTo>
                <a:lnTo>
                  <a:pt x="117209" y="227638"/>
                </a:lnTo>
                <a:lnTo>
                  <a:pt x="113382" y="228910"/>
                </a:lnTo>
                <a:lnTo>
                  <a:pt x="109878" y="229758"/>
                </a:lnTo>
                <a:lnTo>
                  <a:pt x="105637" y="231276"/>
                </a:lnTo>
                <a:lnTo>
                  <a:pt x="100905" y="233241"/>
                </a:lnTo>
                <a:lnTo>
                  <a:pt x="95845" y="235503"/>
                </a:lnTo>
                <a:lnTo>
                  <a:pt x="91519" y="237011"/>
                </a:lnTo>
                <a:lnTo>
                  <a:pt x="87683" y="238016"/>
                </a:lnTo>
                <a:lnTo>
                  <a:pt x="80880" y="239133"/>
                </a:lnTo>
                <a:lnTo>
                  <a:pt x="74681" y="239630"/>
                </a:lnTo>
                <a:lnTo>
                  <a:pt x="66212" y="239850"/>
                </a:lnTo>
                <a:lnTo>
                  <a:pt x="49803" y="239992"/>
                </a:lnTo>
                <a:lnTo>
                  <a:pt x="46537" y="239051"/>
                </a:lnTo>
                <a:lnTo>
                  <a:pt x="40368" y="235466"/>
                </a:lnTo>
                <a:lnTo>
                  <a:pt x="34451" y="233237"/>
                </a:lnTo>
                <a:lnTo>
                  <a:pt x="31540" y="232643"/>
                </a:lnTo>
                <a:lnTo>
                  <a:pt x="25766" y="229443"/>
                </a:lnTo>
                <a:lnTo>
                  <a:pt x="18848" y="224178"/>
                </a:lnTo>
                <a:lnTo>
                  <a:pt x="18280" y="222794"/>
                </a:lnTo>
                <a:lnTo>
                  <a:pt x="17481" y="216294"/>
                </a:lnTo>
                <a:lnTo>
                  <a:pt x="17294" y="211064"/>
                </a:lnTo>
                <a:lnTo>
                  <a:pt x="18197" y="208336"/>
                </a:lnTo>
                <a:lnTo>
                  <a:pt x="21740" y="202765"/>
                </a:lnTo>
                <a:lnTo>
                  <a:pt x="24971" y="199945"/>
                </a:lnTo>
                <a:lnTo>
                  <a:pt x="29030" y="197113"/>
                </a:lnTo>
                <a:lnTo>
                  <a:pt x="33641" y="194273"/>
                </a:lnTo>
                <a:lnTo>
                  <a:pt x="37667" y="192379"/>
                </a:lnTo>
                <a:lnTo>
                  <a:pt x="44681" y="190275"/>
                </a:lnTo>
                <a:lnTo>
                  <a:pt x="48837" y="188762"/>
                </a:lnTo>
                <a:lnTo>
                  <a:pt x="53513" y="186800"/>
                </a:lnTo>
                <a:lnTo>
                  <a:pt x="58536" y="184540"/>
                </a:lnTo>
                <a:lnTo>
                  <a:pt x="63789" y="183033"/>
                </a:lnTo>
                <a:lnTo>
                  <a:pt x="69196" y="182029"/>
                </a:lnTo>
                <a:lnTo>
                  <a:pt x="74706" y="181359"/>
                </a:lnTo>
                <a:lnTo>
                  <a:pt x="81236" y="180912"/>
                </a:lnTo>
                <a:lnTo>
                  <a:pt x="88447" y="180615"/>
                </a:lnTo>
                <a:lnTo>
                  <a:pt x="109709" y="180196"/>
                </a:lnTo>
                <a:lnTo>
                  <a:pt x="116002" y="180137"/>
                </a:lnTo>
                <a:lnTo>
                  <a:pt x="123055" y="181051"/>
                </a:lnTo>
                <a:lnTo>
                  <a:pt x="130614" y="182612"/>
                </a:lnTo>
                <a:lnTo>
                  <a:pt x="138511" y="184605"/>
                </a:lnTo>
                <a:lnTo>
                  <a:pt x="145681" y="186887"/>
                </a:lnTo>
                <a:lnTo>
                  <a:pt x="152365" y="189360"/>
                </a:lnTo>
                <a:lnTo>
                  <a:pt x="158728" y="191962"/>
                </a:lnTo>
                <a:lnTo>
                  <a:pt x="164873" y="194648"/>
                </a:lnTo>
                <a:lnTo>
                  <a:pt x="176782" y="200174"/>
                </a:lnTo>
                <a:lnTo>
                  <a:pt x="181672" y="202981"/>
                </a:lnTo>
                <a:lnTo>
                  <a:pt x="185885" y="205805"/>
                </a:lnTo>
                <a:lnTo>
                  <a:pt x="189646" y="208640"/>
                </a:lnTo>
                <a:lnTo>
                  <a:pt x="196365" y="216870"/>
                </a:lnTo>
                <a:lnTo>
                  <a:pt x="202526" y="225925"/>
                </a:lnTo>
                <a:lnTo>
                  <a:pt x="208439" y="233124"/>
                </a:lnTo>
                <a:lnTo>
                  <a:pt x="214243" y="239499"/>
                </a:lnTo>
                <a:lnTo>
                  <a:pt x="217123" y="242533"/>
                </a:lnTo>
                <a:lnTo>
                  <a:pt x="219044" y="246460"/>
                </a:lnTo>
                <a:lnTo>
                  <a:pt x="220325" y="250983"/>
                </a:lnTo>
                <a:lnTo>
                  <a:pt x="221178" y="255904"/>
                </a:lnTo>
                <a:lnTo>
                  <a:pt x="222126" y="263911"/>
                </a:lnTo>
                <a:lnTo>
                  <a:pt x="222379" y="267380"/>
                </a:lnTo>
                <a:lnTo>
                  <a:pt x="223500" y="269692"/>
                </a:lnTo>
                <a:lnTo>
                  <a:pt x="225200" y="271234"/>
                </a:lnTo>
                <a:lnTo>
                  <a:pt x="227286" y="272262"/>
                </a:lnTo>
                <a:lnTo>
                  <a:pt x="228677" y="273899"/>
                </a:lnTo>
                <a:lnTo>
                  <a:pt x="229604" y="275944"/>
                </a:lnTo>
                <a:lnTo>
                  <a:pt x="230633" y="280755"/>
                </a:lnTo>
                <a:lnTo>
                  <a:pt x="231294" y="289065"/>
                </a:lnTo>
                <a:lnTo>
                  <a:pt x="231457" y="2914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693"/>
          <p:cNvSpPr/>
          <p:nvPr/>
        </p:nvSpPr>
        <p:spPr>
          <a:xfrm>
            <a:off x="7126635" y="2657484"/>
            <a:ext cx="94268" cy="385754"/>
          </a:xfrm>
          <a:custGeom>
            <a:avLst/>
            <a:gdLst/>
            <a:ahLst/>
            <a:cxnLst/>
            <a:rect l="0" t="0" r="0" b="0"/>
            <a:pathLst>
              <a:path w="94268" h="385754">
                <a:moveTo>
                  <a:pt x="8542" y="8563"/>
                </a:moveTo>
                <a:lnTo>
                  <a:pt x="8542" y="343"/>
                </a:lnTo>
                <a:lnTo>
                  <a:pt x="6002" y="147"/>
                </a:lnTo>
                <a:lnTo>
                  <a:pt x="323" y="0"/>
                </a:lnTo>
                <a:lnTo>
                  <a:pt x="0" y="11923"/>
                </a:lnTo>
                <a:lnTo>
                  <a:pt x="943" y="13661"/>
                </a:lnTo>
                <a:lnTo>
                  <a:pt x="2523" y="14819"/>
                </a:lnTo>
                <a:lnTo>
                  <a:pt x="4530" y="15591"/>
                </a:lnTo>
                <a:lnTo>
                  <a:pt x="5867" y="18011"/>
                </a:lnTo>
                <a:lnTo>
                  <a:pt x="7353" y="25780"/>
                </a:lnTo>
                <a:lnTo>
                  <a:pt x="8014" y="35582"/>
                </a:lnTo>
                <a:lnTo>
                  <a:pt x="8190" y="40863"/>
                </a:lnTo>
                <a:lnTo>
                  <a:pt x="10926" y="51811"/>
                </a:lnTo>
                <a:lnTo>
                  <a:pt x="12988" y="57398"/>
                </a:lnTo>
                <a:lnTo>
                  <a:pt x="15281" y="68685"/>
                </a:lnTo>
                <a:lnTo>
                  <a:pt x="15892" y="74362"/>
                </a:lnTo>
                <a:lnTo>
                  <a:pt x="17252" y="81004"/>
                </a:lnTo>
                <a:lnTo>
                  <a:pt x="19111" y="88290"/>
                </a:lnTo>
                <a:lnTo>
                  <a:pt x="21303" y="96004"/>
                </a:lnTo>
                <a:lnTo>
                  <a:pt x="22765" y="104004"/>
                </a:lnTo>
                <a:lnTo>
                  <a:pt x="23739" y="112196"/>
                </a:lnTo>
                <a:lnTo>
                  <a:pt x="24388" y="120514"/>
                </a:lnTo>
                <a:lnTo>
                  <a:pt x="25774" y="128917"/>
                </a:lnTo>
                <a:lnTo>
                  <a:pt x="27650" y="137376"/>
                </a:lnTo>
                <a:lnTo>
                  <a:pt x="29853" y="145874"/>
                </a:lnTo>
                <a:lnTo>
                  <a:pt x="31321" y="154396"/>
                </a:lnTo>
                <a:lnTo>
                  <a:pt x="32301" y="162935"/>
                </a:lnTo>
                <a:lnTo>
                  <a:pt x="32954" y="171485"/>
                </a:lnTo>
                <a:lnTo>
                  <a:pt x="33389" y="180043"/>
                </a:lnTo>
                <a:lnTo>
                  <a:pt x="33873" y="197171"/>
                </a:lnTo>
                <a:lnTo>
                  <a:pt x="34954" y="205739"/>
                </a:lnTo>
                <a:lnTo>
                  <a:pt x="36627" y="214309"/>
                </a:lnTo>
                <a:lnTo>
                  <a:pt x="38696" y="222879"/>
                </a:lnTo>
                <a:lnTo>
                  <a:pt x="41027" y="231451"/>
                </a:lnTo>
                <a:lnTo>
                  <a:pt x="46157" y="248594"/>
                </a:lnTo>
                <a:lnTo>
                  <a:pt x="47906" y="256214"/>
                </a:lnTo>
                <a:lnTo>
                  <a:pt x="49072" y="263199"/>
                </a:lnTo>
                <a:lnTo>
                  <a:pt x="49850" y="269760"/>
                </a:lnTo>
                <a:lnTo>
                  <a:pt x="51321" y="276992"/>
                </a:lnTo>
                <a:lnTo>
                  <a:pt x="53253" y="284671"/>
                </a:lnTo>
                <a:lnTo>
                  <a:pt x="55495" y="292647"/>
                </a:lnTo>
                <a:lnTo>
                  <a:pt x="57941" y="299870"/>
                </a:lnTo>
                <a:lnTo>
                  <a:pt x="60525" y="306590"/>
                </a:lnTo>
                <a:lnTo>
                  <a:pt x="63200" y="312975"/>
                </a:lnTo>
                <a:lnTo>
                  <a:pt x="64983" y="319137"/>
                </a:lnTo>
                <a:lnTo>
                  <a:pt x="66965" y="331064"/>
                </a:lnTo>
                <a:lnTo>
                  <a:pt x="68445" y="335958"/>
                </a:lnTo>
                <a:lnTo>
                  <a:pt x="70385" y="340174"/>
                </a:lnTo>
                <a:lnTo>
                  <a:pt x="72630" y="343937"/>
                </a:lnTo>
                <a:lnTo>
                  <a:pt x="75081" y="347398"/>
                </a:lnTo>
                <a:lnTo>
                  <a:pt x="77666" y="350658"/>
                </a:lnTo>
                <a:lnTo>
                  <a:pt x="80342" y="353784"/>
                </a:lnTo>
                <a:lnTo>
                  <a:pt x="82127" y="356820"/>
                </a:lnTo>
                <a:lnTo>
                  <a:pt x="84109" y="362734"/>
                </a:lnTo>
                <a:lnTo>
                  <a:pt x="85590" y="365645"/>
                </a:lnTo>
                <a:lnTo>
                  <a:pt x="87530" y="368537"/>
                </a:lnTo>
                <a:lnTo>
                  <a:pt x="92936" y="375473"/>
                </a:lnTo>
                <a:lnTo>
                  <a:pt x="93676" y="378962"/>
                </a:lnTo>
                <a:lnTo>
                  <a:pt x="94267" y="3857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694"/>
          <p:cNvSpPr/>
          <p:nvPr/>
        </p:nvSpPr>
        <p:spPr>
          <a:xfrm>
            <a:off x="6972300" y="2804513"/>
            <a:ext cx="437198" cy="58702"/>
          </a:xfrm>
          <a:custGeom>
            <a:avLst/>
            <a:gdLst/>
            <a:ahLst/>
            <a:cxnLst/>
            <a:rect l="0" t="0" r="0" b="0"/>
            <a:pathLst>
              <a:path w="437198" h="58702">
                <a:moveTo>
                  <a:pt x="0" y="58701"/>
                </a:moveTo>
                <a:lnTo>
                  <a:pt x="7380" y="58701"/>
                </a:lnTo>
                <a:lnTo>
                  <a:pt x="8731" y="57749"/>
                </a:lnTo>
                <a:lnTo>
                  <a:pt x="10583" y="56162"/>
                </a:lnTo>
                <a:lnTo>
                  <a:pt x="12770" y="54151"/>
                </a:lnTo>
                <a:lnTo>
                  <a:pt x="16133" y="52810"/>
                </a:lnTo>
                <a:lnTo>
                  <a:pt x="24950" y="51321"/>
                </a:lnTo>
                <a:lnTo>
                  <a:pt x="35219" y="50659"/>
                </a:lnTo>
                <a:lnTo>
                  <a:pt x="46132" y="50365"/>
                </a:lnTo>
                <a:lnTo>
                  <a:pt x="57333" y="50234"/>
                </a:lnTo>
                <a:lnTo>
                  <a:pt x="63940" y="49246"/>
                </a:lnTo>
                <a:lnTo>
                  <a:pt x="71201" y="47636"/>
                </a:lnTo>
                <a:lnTo>
                  <a:pt x="78899" y="45609"/>
                </a:lnTo>
                <a:lnTo>
                  <a:pt x="86890" y="44258"/>
                </a:lnTo>
                <a:lnTo>
                  <a:pt x="95074" y="43358"/>
                </a:lnTo>
                <a:lnTo>
                  <a:pt x="103388" y="42757"/>
                </a:lnTo>
                <a:lnTo>
                  <a:pt x="111787" y="41405"/>
                </a:lnTo>
                <a:lnTo>
                  <a:pt x="120245" y="39550"/>
                </a:lnTo>
                <a:lnTo>
                  <a:pt x="128740" y="37362"/>
                </a:lnTo>
                <a:lnTo>
                  <a:pt x="137262" y="35902"/>
                </a:lnTo>
                <a:lnTo>
                  <a:pt x="145800" y="34930"/>
                </a:lnTo>
                <a:lnTo>
                  <a:pt x="154350" y="34281"/>
                </a:lnTo>
                <a:lnTo>
                  <a:pt x="163859" y="32896"/>
                </a:lnTo>
                <a:lnTo>
                  <a:pt x="174010" y="31021"/>
                </a:lnTo>
                <a:lnTo>
                  <a:pt x="184586" y="28818"/>
                </a:lnTo>
                <a:lnTo>
                  <a:pt x="195447" y="27349"/>
                </a:lnTo>
                <a:lnTo>
                  <a:pt x="206499" y="26370"/>
                </a:lnTo>
                <a:lnTo>
                  <a:pt x="217675" y="25717"/>
                </a:lnTo>
                <a:lnTo>
                  <a:pt x="227984" y="24329"/>
                </a:lnTo>
                <a:lnTo>
                  <a:pt x="237714" y="22452"/>
                </a:lnTo>
                <a:lnTo>
                  <a:pt x="247059" y="20248"/>
                </a:lnTo>
                <a:lnTo>
                  <a:pt x="257098" y="18778"/>
                </a:lnTo>
                <a:lnTo>
                  <a:pt x="267601" y="17799"/>
                </a:lnTo>
                <a:lnTo>
                  <a:pt x="278414" y="17145"/>
                </a:lnTo>
                <a:lnTo>
                  <a:pt x="288479" y="15757"/>
                </a:lnTo>
                <a:lnTo>
                  <a:pt x="298046" y="13880"/>
                </a:lnTo>
                <a:lnTo>
                  <a:pt x="307282" y="11675"/>
                </a:lnTo>
                <a:lnTo>
                  <a:pt x="316297" y="10206"/>
                </a:lnTo>
                <a:lnTo>
                  <a:pt x="325165" y="9226"/>
                </a:lnTo>
                <a:lnTo>
                  <a:pt x="333934" y="8573"/>
                </a:lnTo>
                <a:lnTo>
                  <a:pt x="341685" y="7185"/>
                </a:lnTo>
                <a:lnTo>
                  <a:pt x="348757" y="5307"/>
                </a:lnTo>
                <a:lnTo>
                  <a:pt x="355377" y="3103"/>
                </a:lnTo>
                <a:lnTo>
                  <a:pt x="361696" y="1633"/>
                </a:lnTo>
                <a:lnTo>
                  <a:pt x="373796" y="0"/>
                </a:lnTo>
                <a:lnTo>
                  <a:pt x="385524" y="1815"/>
                </a:lnTo>
                <a:lnTo>
                  <a:pt x="391318" y="3632"/>
                </a:lnTo>
                <a:lnTo>
                  <a:pt x="396134" y="4844"/>
                </a:lnTo>
                <a:lnTo>
                  <a:pt x="407462" y="6549"/>
                </a:lnTo>
                <a:lnTo>
                  <a:pt x="419823" y="7125"/>
                </a:lnTo>
                <a:lnTo>
                  <a:pt x="432660" y="7258"/>
                </a:lnTo>
                <a:lnTo>
                  <a:pt x="437197" y="72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95"/>
          <p:cNvSpPr/>
          <p:nvPr/>
        </p:nvSpPr>
        <p:spPr>
          <a:xfrm>
            <a:off x="7598092" y="2640330"/>
            <a:ext cx="94299" cy="385763"/>
          </a:xfrm>
          <a:custGeom>
            <a:avLst/>
            <a:gdLst/>
            <a:ahLst/>
            <a:cxnLst/>
            <a:rect l="0" t="0" r="0" b="0"/>
            <a:pathLst>
              <a:path w="94299" h="385763">
                <a:moveTo>
                  <a:pt x="0" y="0"/>
                </a:moveTo>
                <a:lnTo>
                  <a:pt x="4551" y="4551"/>
                </a:lnTo>
                <a:lnTo>
                  <a:pt x="5891" y="6844"/>
                </a:lnTo>
                <a:lnTo>
                  <a:pt x="7381" y="11931"/>
                </a:lnTo>
                <a:lnTo>
                  <a:pt x="8043" y="19908"/>
                </a:lnTo>
                <a:lnTo>
                  <a:pt x="8220" y="24702"/>
                </a:lnTo>
                <a:lnTo>
                  <a:pt x="10955" y="35108"/>
                </a:lnTo>
                <a:lnTo>
                  <a:pt x="13019" y="40550"/>
                </a:lnTo>
                <a:lnTo>
                  <a:pt x="15311" y="51677"/>
                </a:lnTo>
                <a:lnTo>
                  <a:pt x="17283" y="62972"/>
                </a:lnTo>
                <a:lnTo>
                  <a:pt x="19143" y="68651"/>
                </a:lnTo>
                <a:lnTo>
                  <a:pt x="21334" y="74343"/>
                </a:lnTo>
                <a:lnTo>
                  <a:pt x="26310" y="88286"/>
                </a:lnTo>
                <a:lnTo>
                  <a:pt x="28969" y="96005"/>
                </a:lnTo>
                <a:lnTo>
                  <a:pt x="30743" y="104008"/>
                </a:lnTo>
                <a:lnTo>
                  <a:pt x="31925" y="112201"/>
                </a:lnTo>
                <a:lnTo>
                  <a:pt x="32714" y="120521"/>
                </a:lnTo>
                <a:lnTo>
                  <a:pt x="33239" y="127972"/>
                </a:lnTo>
                <a:lnTo>
                  <a:pt x="33590" y="134844"/>
                </a:lnTo>
                <a:lnTo>
                  <a:pt x="33823" y="141331"/>
                </a:lnTo>
                <a:lnTo>
                  <a:pt x="34932" y="148513"/>
                </a:lnTo>
                <a:lnTo>
                  <a:pt x="36623" y="156159"/>
                </a:lnTo>
                <a:lnTo>
                  <a:pt x="38703" y="164113"/>
                </a:lnTo>
                <a:lnTo>
                  <a:pt x="41042" y="172274"/>
                </a:lnTo>
                <a:lnTo>
                  <a:pt x="46180" y="188961"/>
                </a:lnTo>
                <a:lnTo>
                  <a:pt x="47932" y="197411"/>
                </a:lnTo>
                <a:lnTo>
                  <a:pt x="49100" y="205902"/>
                </a:lnTo>
                <a:lnTo>
                  <a:pt x="49879" y="214421"/>
                </a:lnTo>
                <a:lnTo>
                  <a:pt x="51350" y="222957"/>
                </a:lnTo>
                <a:lnTo>
                  <a:pt x="53284" y="231505"/>
                </a:lnTo>
                <a:lnTo>
                  <a:pt x="55525" y="240062"/>
                </a:lnTo>
                <a:lnTo>
                  <a:pt x="57972" y="248624"/>
                </a:lnTo>
                <a:lnTo>
                  <a:pt x="63231" y="265756"/>
                </a:lnTo>
                <a:lnTo>
                  <a:pt x="65013" y="273373"/>
                </a:lnTo>
                <a:lnTo>
                  <a:pt x="66202" y="280356"/>
                </a:lnTo>
                <a:lnTo>
                  <a:pt x="66995" y="286917"/>
                </a:lnTo>
                <a:lnTo>
                  <a:pt x="68476" y="294148"/>
                </a:lnTo>
                <a:lnTo>
                  <a:pt x="70415" y="301826"/>
                </a:lnTo>
                <a:lnTo>
                  <a:pt x="72661" y="309802"/>
                </a:lnTo>
                <a:lnTo>
                  <a:pt x="74158" y="317025"/>
                </a:lnTo>
                <a:lnTo>
                  <a:pt x="75156" y="323745"/>
                </a:lnTo>
                <a:lnTo>
                  <a:pt x="76265" y="335339"/>
                </a:lnTo>
                <a:lnTo>
                  <a:pt x="76758" y="343667"/>
                </a:lnTo>
                <a:lnTo>
                  <a:pt x="79517" y="353083"/>
                </a:lnTo>
                <a:lnTo>
                  <a:pt x="81586" y="358261"/>
                </a:lnTo>
                <a:lnTo>
                  <a:pt x="84499" y="370099"/>
                </a:lnTo>
                <a:lnTo>
                  <a:pt x="85362" y="379640"/>
                </a:lnTo>
                <a:lnTo>
                  <a:pt x="86435" y="381680"/>
                </a:lnTo>
                <a:lnTo>
                  <a:pt x="88103" y="383041"/>
                </a:lnTo>
                <a:lnTo>
                  <a:pt x="94298" y="38576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96"/>
          <p:cNvSpPr/>
          <p:nvPr/>
        </p:nvSpPr>
        <p:spPr>
          <a:xfrm>
            <a:off x="7795261" y="2623185"/>
            <a:ext cx="359896" cy="368606"/>
          </a:xfrm>
          <a:custGeom>
            <a:avLst/>
            <a:gdLst/>
            <a:ahLst/>
            <a:cxnLst/>
            <a:rect l="0" t="0" r="0" b="0"/>
            <a:pathLst>
              <a:path w="359896" h="368606">
                <a:moveTo>
                  <a:pt x="60006" y="42862"/>
                </a:moveTo>
                <a:lnTo>
                  <a:pt x="60006" y="38311"/>
                </a:lnTo>
                <a:lnTo>
                  <a:pt x="59054" y="36971"/>
                </a:lnTo>
                <a:lnTo>
                  <a:pt x="57466" y="36077"/>
                </a:lnTo>
                <a:lnTo>
                  <a:pt x="51464" y="34299"/>
                </a:lnTo>
                <a:lnTo>
                  <a:pt x="39504" y="46222"/>
                </a:lnTo>
                <a:lnTo>
                  <a:pt x="37766" y="48912"/>
                </a:lnTo>
                <a:lnTo>
                  <a:pt x="32435" y="62613"/>
                </a:lnTo>
                <a:lnTo>
                  <a:pt x="27750" y="71643"/>
                </a:lnTo>
                <a:lnTo>
                  <a:pt x="19757" y="83034"/>
                </a:lnTo>
                <a:lnTo>
                  <a:pt x="14177" y="92784"/>
                </a:lnTo>
                <a:lnTo>
                  <a:pt x="8523" y="103467"/>
                </a:lnTo>
                <a:lnTo>
                  <a:pt x="5681" y="108983"/>
                </a:lnTo>
                <a:lnTo>
                  <a:pt x="2524" y="120192"/>
                </a:lnTo>
                <a:lnTo>
                  <a:pt x="1682" y="125847"/>
                </a:lnTo>
                <a:lnTo>
                  <a:pt x="1121" y="132476"/>
                </a:lnTo>
                <a:lnTo>
                  <a:pt x="746" y="139752"/>
                </a:lnTo>
                <a:lnTo>
                  <a:pt x="332" y="154504"/>
                </a:lnTo>
                <a:lnTo>
                  <a:pt x="43" y="185387"/>
                </a:lnTo>
                <a:lnTo>
                  <a:pt x="0" y="245382"/>
                </a:lnTo>
                <a:lnTo>
                  <a:pt x="952" y="251218"/>
                </a:lnTo>
                <a:lnTo>
                  <a:pt x="2539" y="257014"/>
                </a:lnTo>
                <a:lnTo>
                  <a:pt x="4549" y="262782"/>
                </a:lnTo>
                <a:lnTo>
                  <a:pt x="9324" y="274272"/>
                </a:lnTo>
                <a:lnTo>
                  <a:pt x="14621" y="285728"/>
                </a:lnTo>
                <a:lnTo>
                  <a:pt x="20150" y="297170"/>
                </a:lnTo>
                <a:lnTo>
                  <a:pt x="25783" y="306065"/>
                </a:lnTo>
                <a:lnTo>
                  <a:pt x="34309" y="316428"/>
                </a:lnTo>
                <a:lnTo>
                  <a:pt x="40965" y="323515"/>
                </a:lnTo>
                <a:lnTo>
                  <a:pt x="50274" y="333014"/>
                </a:lnTo>
                <a:lnTo>
                  <a:pt x="60761" y="341046"/>
                </a:lnTo>
                <a:lnTo>
                  <a:pt x="70819" y="346838"/>
                </a:lnTo>
                <a:lnTo>
                  <a:pt x="82789" y="351052"/>
                </a:lnTo>
                <a:lnTo>
                  <a:pt x="92674" y="355413"/>
                </a:lnTo>
                <a:lnTo>
                  <a:pt x="108951" y="363223"/>
                </a:lnTo>
                <a:lnTo>
                  <a:pt x="117637" y="366220"/>
                </a:lnTo>
                <a:lnTo>
                  <a:pt x="125625" y="367552"/>
                </a:lnTo>
                <a:lnTo>
                  <a:pt x="135525" y="368144"/>
                </a:lnTo>
                <a:lnTo>
                  <a:pt x="146275" y="368407"/>
                </a:lnTo>
                <a:lnTo>
                  <a:pt x="185768" y="368605"/>
                </a:lnTo>
                <a:lnTo>
                  <a:pt x="190520" y="367656"/>
                </a:lnTo>
                <a:lnTo>
                  <a:pt x="198341" y="364063"/>
                </a:lnTo>
                <a:lnTo>
                  <a:pt x="203663" y="361771"/>
                </a:lnTo>
                <a:lnTo>
                  <a:pt x="210071" y="359290"/>
                </a:lnTo>
                <a:lnTo>
                  <a:pt x="217199" y="356684"/>
                </a:lnTo>
                <a:lnTo>
                  <a:pt x="223857" y="353995"/>
                </a:lnTo>
                <a:lnTo>
                  <a:pt x="230199" y="351249"/>
                </a:lnTo>
                <a:lnTo>
                  <a:pt x="242328" y="345658"/>
                </a:lnTo>
                <a:lnTo>
                  <a:pt x="254067" y="339998"/>
                </a:lnTo>
                <a:lnTo>
                  <a:pt x="258913" y="336202"/>
                </a:lnTo>
                <a:lnTo>
                  <a:pt x="266836" y="326906"/>
                </a:lnTo>
                <a:lnTo>
                  <a:pt x="276074" y="318964"/>
                </a:lnTo>
                <a:lnTo>
                  <a:pt x="286528" y="311306"/>
                </a:lnTo>
                <a:lnTo>
                  <a:pt x="297526" y="301553"/>
                </a:lnTo>
                <a:lnTo>
                  <a:pt x="306222" y="290868"/>
                </a:lnTo>
                <a:lnTo>
                  <a:pt x="313263" y="279769"/>
                </a:lnTo>
                <a:lnTo>
                  <a:pt x="319567" y="268487"/>
                </a:lnTo>
                <a:lnTo>
                  <a:pt x="325544" y="259662"/>
                </a:lnTo>
                <a:lnTo>
                  <a:pt x="331376" y="251613"/>
                </a:lnTo>
                <a:lnTo>
                  <a:pt x="337142" y="241685"/>
                </a:lnTo>
                <a:lnTo>
                  <a:pt x="342880" y="230923"/>
                </a:lnTo>
                <a:lnTo>
                  <a:pt x="354325" y="208491"/>
                </a:lnTo>
                <a:lnTo>
                  <a:pt x="357501" y="199660"/>
                </a:lnTo>
                <a:lnTo>
                  <a:pt x="358914" y="191608"/>
                </a:lnTo>
                <a:lnTo>
                  <a:pt x="359542" y="181679"/>
                </a:lnTo>
                <a:lnTo>
                  <a:pt x="359821" y="173456"/>
                </a:lnTo>
                <a:lnTo>
                  <a:pt x="359895" y="169930"/>
                </a:lnTo>
                <a:lnTo>
                  <a:pt x="357438" y="160932"/>
                </a:lnTo>
                <a:lnTo>
                  <a:pt x="353171" y="150582"/>
                </a:lnTo>
                <a:lnTo>
                  <a:pt x="348100" y="139633"/>
                </a:lnTo>
                <a:lnTo>
                  <a:pt x="345210" y="130956"/>
                </a:lnTo>
                <a:lnTo>
                  <a:pt x="342974" y="122973"/>
                </a:lnTo>
                <a:lnTo>
                  <a:pt x="338805" y="113074"/>
                </a:lnTo>
                <a:lnTo>
                  <a:pt x="333776" y="104865"/>
                </a:lnTo>
                <a:lnTo>
                  <a:pt x="325590" y="94888"/>
                </a:lnTo>
                <a:lnTo>
                  <a:pt x="317133" y="85900"/>
                </a:lnTo>
                <a:lnTo>
                  <a:pt x="311444" y="79135"/>
                </a:lnTo>
                <a:lnTo>
                  <a:pt x="305742" y="69778"/>
                </a:lnTo>
                <a:lnTo>
                  <a:pt x="302888" y="66521"/>
                </a:lnTo>
                <a:lnTo>
                  <a:pt x="300032" y="64350"/>
                </a:lnTo>
                <a:lnTo>
                  <a:pt x="268101" y="48330"/>
                </a:lnTo>
                <a:lnTo>
                  <a:pt x="259490" y="42752"/>
                </a:lnTo>
                <a:lnTo>
                  <a:pt x="251536" y="37098"/>
                </a:lnTo>
                <a:lnTo>
                  <a:pt x="241650" y="31410"/>
                </a:lnTo>
                <a:lnTo>
                  <a:pt x="230907" y="28247"/>
                </a:lnTo>
                <a:lnTo>
                  <a:pt x="219782" y="25889"/>
                </a:lnTo>
                <a:lnTo>
                  <a:pt x="214149" y="23927"/>
                </a:lnTo>
                <a:lnTo>
                  <a:pt x="208487" y="21666"/>
                </a:lnTo>
                <a:lnTo>
                  <a:pt x="202808" y="20159"/>
                </a:lnTo>
                <a:lnTo>
                  <a:pt x="197118" y="19154"/>
                </a:lnTo>
                <a:lnTo>
                  <a:pt x="191419" y="18484"/>
                </a:lnTo>
                <a:lnTo>
                  <a:pt x="185715" y="17085"/>
                </a:lnTo>
                <a:lnTo>
                  <a:pt x="180007" y="15200"/>
                </a:lnTo>
                <a:lnTo>
                  <a:pt x="174297" y="12991"/>
                </a:lnTo>
                <a:lnTo>
                  <a:pt x="168584" y="11518"/>
                </a:lnTo>
                <a:lnTo>
                  <a:pt x="162872" y="10536"/>
                </a:lnTo>
                <a:lnTo>
                  <a:pt x="157159" y="9881"/>
                </a:lnTo>
                <a:lnTo>
                  <a:pt x="151445" y="8492"/>
                </a:lnTo>
                <a:lnTo>
                  <a:pt x="145730" y="6614"/>
                </a:lnTo>
                <a:lnTo>
                  <a:pt x="135253" y="2939"/>
                </a:lnTo>
                <a:lnTo>
                  <a:pt x="127422" y="1306"/>
                </a:lnTo>
                <a:lnTo>
                  <a:pt x="118226" y="580"/>
                </a:lnTo>
                <a:lnTo>
                  <a:pt x="107789" y="258"/>
                </a:lnTo>
                <a:lnTo>
                  <a:pt x="71072" y="15"/>
                </a:lnTo>
                <a:lnTo>
                  <a:pt x="5143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97"/>
          <p:cNvSpPr/>
          <p:nvPr/>
        </p:nvSpPr>
        <p:spPr>
          <a:xfrm>
            <a:off x="5429250" y="2726055"/>
            <a:ext cx="325755" cy="34291"/>
          </a:xfrm>
          <a:custGeom>
            <a:avLst/>
            <a:gdLst/>
            <a:ahLst/>
            <a:cxnLst/>
            <a:rect l="0" t="0" r="0" b="0"/>
            <a:pathLst>
              <a:path w="325755" h="34291">
                <a:moveTo>
                  <a:pt x="0" y="0"/>
                </a:moveTo>
                <a:lnTo>
                  <a:pt x="4550" y="0"/>
                </a:lnTo>
                <a:lnTo>
                  <a:pt x="5891" y="952"/>
                </a:lnTo>
                <a:lnTo>
                  <a:pt x="6785" y="2540"/>
                </a:lnTo>
                <a:lnTo>
                  <a:pt x="7380" y="4551"/>
                </a:lnTo>
                <a:lnTo>
                  <a:pt x="9683" y="5891"/>
                </a:lnTo>
                <a:lnTo>
                  <a:pt x="13122" y="6785"/>
                </a:lnTo>
                <a:lnTo>
                  <a:pt x="21072" y="7778"/>
                </a:lnTo>
                <a:lnTo>
                  <a:pt x="27780" y="8219"/>
                </a:lnTo>
                <a:lnTo>
                  <a:pt x="31855" y="9289"/>
                </a:lnTo>
                <a:lnTo>
                  <a:pt x="36477" y="10955"/>
                </a:lnTo>
                <a:lnTo>
                  <a:pt x="41462" y="13018"/>
                </a:lnTo>
                <a:lnTo>
                  <a:pt x="46692" y="14394"/>
                </a:lnTo>
                <a:lnTo>
                  <a:pt x="52083" y="15311"/>
                </a:lnTo>
                <a:lnTo>
                  <a:pt x="57581" y="15922"/>
                </a:lnTo>
                <a:lnTo>
                  <a:pt x="63153" y="16330"/>
                </a:lnTo>
                <a:lnTo>
                  <a:pt x="68772" y="16601"/>
                </a:lnTo>
                <a:lnTo>
                  <a:pt x="81047" y="16903"/>
                </a:lnTo>
                <a:lnTo>
                  <a:pt x="261550" y="17145"/>
                </a:lnTo>
                <a:lnTo>
                  <a:pt x="267711" y="18097"/>
                </a:lnTo>
                <a:lnTo>
                  <a:pt x="273724" y="19684"/>
                </a:lnTo>
                <a:lnTo>
                  <a:pt x="279637" y="21696"/>
                </a:lnTo>
                <a:lnTo>
                  <a:pt x="284532" y="23036"/>
                </a:lnTo>
                <a:lnTo>
                  <a:pt x="288749" y="23930"/>
                </a:lnTo>
                <a:lnTo>
                  <a:pt x="296925" y="24923"/>
                </a:lnTo>
                <a:lnTo>
                  <a:pt x="306909" y="25364"/>
                </a:lnTo>
                <a:lnTo>
                  <a:pt x="316105" y="25647"/>
                </a:lnTo>
                <a:lnTo>
                  <a:pt x="324296" y="25708"/>
                </a:lnTo>
                <a:lnTo>
                  <a:pt x="324782" y="26663"/>
                </a:lnTo>
                <a:lnTo>
                  <a:pt x="325106" y="28253"/>
                </a:lnTo>
                <a:lnTo>
                  <a:pt x="325754" y="342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98"/>
          <p:cNvSpPr/>
          <p:nvPr/>
        </p:nvSpPr>
        <p:spPr>
          <a:xfrm>
            <a:off x="5412104" y="2828925"/>
            <a:ext cx="274322" cy="8573"/>
          </a:xfrm>
          <a:custGeom>
            <a:avLst/>
            <a:gdLst/>
            <a:ahLst/>
            <a:cxnLst/>
            <a:rect l="0" t="0" r="0" b="0"/>
            <a:pathLst>
              <a:path w="274322" h="8573">
                <a:moveTo>
                  <a:pt x="0" y="8572"/>
                </a:moveTo>
                <a:lnTo>
                  <a:pt x="180244" y="8572"/>
                </a:lnTo>
                <a:lnTo>
                  <a:pt x="184933" y="7620"/>
                </a:lnTo>
                <a:lnTo>
                  <a:pt x="189964" y="6032"/>
                </a:lnTo>
                <a:lnTo>
                  <a:pt x="195223" y="4021"/>
                </a:lnTo>
                <a:lnTo>
                  <a:pt x="200634" y="2681"/>
                </a:lnTo>
                <a:lnTo>
                  <a:pt x="206146" y="1787"/>
                </a:lnTo>
                <a:lnTo>
                  <a:pt x="211726" y="1191"/>
                </a:lnTo>
                <a:lnTo>
                  <a:pt x="216398" y="794"/>
                </a:lnTo>
                <a:lnTo>
                  <a:pt x="220466" y="529"/>
                </a:lnTo>
                <a:lnTo>
                  <a:pt x="227525" y="235"/>
                </a:lnTo>
                <a:lnTo>
                  <a:pt x="233838" y="104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99"/>
          <p:cNvSpPr/>
          <p:nvPr/>
        </p:nvSpPr>
        <p:spPr>
          <a:xfrm>
            <a:off x="1485899" y="2086827"/>
            <a:ext cx="917259" cy="82016"/>
          </a:xfrm>
          <a:custGeom>
            <a:avLst/>
            <a:gdLst/>
            <a:ahLst/>
            <a:cxnLst/>
            <a:rect l="0" t="0" r="0" b="0"/>
            <a:pathLst>
              <a:path w="917259" h="82016">
                <a:moveTo>
                  <a:pt x="0" y="82015"/>
                </a:moveTo>
                <a:lnTo>
                  <a:pt x="0" y="66166"/>
                </a:lnTo>
                <a:lnTo>
                  <a:pt x="953" y="65734"/>
                </a:lnTo>
                <a:lnTo>
                  <a:pt x="4551" y="65254"/>
                </a:lnTo>
                <a:lnTo>
                  <a:pt x="5892" y="64174"/>
                </a:lnTo>
                <a:lnTo>
                  <a:pt x="6786" y="62501"/>
                </a:lnTo>
                <a:lnTo>
                  <a:pt x="8220" y="57523"/>
                </a:lnTo>
                <a:lnTo>
                  <a:pt x="9290" y="57115"/>
                </a:lnTo>
                <a:lnTo>
                  <a:pt x="20474" y="56405"/>
                </a:lnTo>
                <a:lnTo>
                  <a:pt x="49121" y="56307"/>
                </a:lnTo>
                <a:lnTo>
                  <a:pt x="60249" y="53762"/>
                </a:lnTo>
                <a:lnTo>
                  <a:pt x="65884" y="51749"/>
                </a:lnTo>
                <a:lnTo>
                  <a:pt x="77225" y="49514"/>
                </a:lnTo>
                <a:lnTo>
                  <a:pt x="104578" y="48078"/>
                </a:lnTo>
                <a:lnTo>
                  <a:pt x="139173" y="47772"/>
                </a:lnTo>
                <a:lnTo>
                  <a:pt x="214701" y="47726"/>
                </a:lnTo>
                <a:lnTo>
                  <a:pt x="234170" y="45185"/>
                </a:lnTo>
                <a:lnTo>
                  <a:pt x="244696" y="43174"/>
                </a:lnTo>
                <a:lnTo>
                  <a:pt x="264012" y="40940"/>
                </a:lnTo>
                <a:lnTo>
                  <a:pt x="283074" y="39947"/>
                </a:lnTo>
                <a:lnTo>
                  <a:pt x="304246" y="39506"/>
                </a:lnTo>
                <a:lnTo>
                  <a:pt x="337586" y="39257"/>
                </a:lnTo>
                <a:lnTo>
                  <a:pt x="347930" y="38270"/>
                </a:lnTo>
                <a:lnTo>
                  <a:pt x="357683" y="36659"/>
                </a:lnTo>
                <a:lnTo>
                  <a:pt x="367043" y="34633"/>
                </a:lnTo>
                <a:lnTo>
                  <a:pt x="387603" y="32381"/>
                </a:lnTo>
                <a:lnTo>
                  <a:pt x="409441" y="31381"/>
                </a:lnTo>
                <a:lnTo>
                  <a:pt x="443155" y="30817"/>
                </a:lnTo>
                <a:lnTo>
                  <a:pt x="576865" y="30583"/>
                </a:lnTo>
                <a:lnTo>
                  <a:pt x="599920" y="28041"/>
                </a:lnTo>
                <a:lnTo>
                  <a:pt x="611402" y="26030"/>
                </a:lnTo>
                <a:lnTo>
                  <a:pt x="634319" y="23795"/>
                </a:lnTo>
                <a:lnTo>
                  <a:pt x="658157" y="22802"/>
                </a:lnTo>
                <a:lnTo>
                  <a:pt x="707186" y="22165"/>
                </a:lnTo>
                <a:lnTo>
                  <a:pt x="749503" y="22039"/>
                </a:lnTo>
                <a:lnTo>
                  <a:pt x="769358" y="19481"/>
                </a:lnTo>
                <a:lnTo>
                  <a:pt x="778653" y="17466"/>
                </a:lnTo>
                <a:lnTo>
                  <a:pt x="799141" y="15227"/>
                </a:lnTo>
                <a:lnTo>
                  <a:pt x="819041" y="13279"/>
                </a:lnTo>
                <a:lnTo>
                  <a:pt x="827015" y="11426"/>
                </a:lnTo>
                <a:lnTo>
                  <a:pt x="834236" y="9238"/>
                </a:lnTo>
                <a:lnTo>
                  <a:pt x="847339" y="6807"/>
                </a:lnTo>
                <a:lnTo>
                  <a:pt x="871274" y="5247"/>
                </a:lnTo>
                <a:lnTo>
                  <a:pt x="876124" y="4166"/>
                </a:lnTo>
                <a:lnTo>
                  <a:pt x="880311" y="2493"/>
                </a:lnTo>
                <a:lnTo>
                  <a:pt x="884054" y="426"/>
                </a:lnTo>
                <a:lnTo>
                  <a:pt x="888454" y="0"/>
                </a:lnTo>
                <a:lnTo>
                  <a:pt x="898424" y="2066"/>
                </a:lnTo>
                <a:lnTo>
                  <a:pt x="907611" y="4310"/>
                </a:lnTo>
                <a:lnTo>
                  <a:pt x="917258" y="4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700"/>
          <p:cNvSpPr/>
          <p:nvPr/>
        </p:nvSpPr>
        <p:spPr>
          <a:xfrm>
            <a:off x="6123975" y="3180406"/>
            <a:ext cx="2048476" cy="68572"/>
          </a:xfrm>
          <a:custGeom>
            <a:avLst/>
            <a:gdLst/>
            <a:ahLst/>
            <a:cxnLst/>
            <a:rect l="0" t="0" r="0" b="0"/>
            <a:pathLst>
              <a:path w="2048476" h="68572">
                <a:moveTo>
                  <a:pt x="8220" y="8564"/>
                </a:moveTo>
                <a:lnTo>
                  <a:pt x="3669" y="8564"/>
                </a:lnTo>
                <a:lnTo>
                  <a:pt x="2328" y="7611"/>
                </a:lnTo>
                <a:lnTo>
                  <a:pt x="1434" y="6024"/>
                </a:lnTo>
                <a:lnTo>
                  <a:pt x="0" y="1183"/>
                </a:lnTo>
                <a:lnTo>
                  <a:pt x="835" y="786"/>
                </a:lnTo>
                <a:lnTo>
                  <a:pt x="7059" y="96"/>
                </a:lnTo>
                <a:lnTo>
                  <a:pt x="20049" y="0"/>
                </a:lnTo>
                <a:lnTo>
                  <a:pt x="22773" y="950"/>
                </a:lnTo>
                <a:lnTo>
                  <a:pt x="25543" y="2535"/>
                </a:lnTo>
                <a:lnTo>
                  <a:pt x="28340" y="4545"/>
                </a:lnTo>
                <a:lnTo>
                  <a:pt x="32111" y="5884"/>
                </a:lnTo>
                <a:lnTo>
                  <a:pt x="46520" y="7770"/>
                </a:lnTo>
                <a:lnTo>
                  <a:pt x="90006" y="9495"/>
                </a:lnTo>
                <a:lnTo>
                  <a:pt x="97034" y="11090"/>
                </a:lnTo>
                <a:lnTo>
                  <a:pt x="104577" y="13105"/>
                </a:lnTo>
                <a:lnTo>
                  <a:pt x="111510" y="14449"/>
                </a:lnTo>
                <a:lnTo>
                  <a:pt x="131323" y="16340"/>
                </a:lnTo>
                <a:lnTo>
                  <a:pt x="195208" y="17089"/>
                </a:lnTo>
                <a:lnTo>
                  <a:pt x="213246" y="18068"/>
                </a:lnTo>
                <a:lnTo>
                  <a:pt x="222057" y="19663"/>
                </a:lnTo>
                <a:lnTo>
                  <a:pt x="230787" y="21678"/>
                </a:lnTo>
                <a:lnTo>
                  <a:pt x="240418" y="23021"/>
                </a:lnTo>
                <a:lnTo>
                  <a:pt x="272176" y="24912"/>
                </a:lnTo>
                <a:lnTo>
                  <a:pt x="328400" y="25604"/>
                </a:lnTo>
                <a:lnTo>
                  <a:pt x="494040" y="25708"/>
                </a:lnTo>
                <a:lnTo>
                  <a:pt x="508312" y="26661"/>
                </a:lnTo>
                <a:lnTo>
                  <a:pt x="522590" y="28248"/>
                </a:lnTo>
                <a:lnTo>
                  <a:pt x="536871" y="30259"/>
                </a:lnTo>
                <a:lnTo>
                  <a:pt x="551153" y="31600"/>
                </a:lnTo>
                <a:lnTo>
                  <a:pt x="594010" y="33486"/>
                </a:lnTo>
                <a:lnTo>
                  <a:pt x="651157" y="34124"/>
                </a:lnTo>
                <a:lnTo>
                  <a:pt x="870064" y="34280"/>
                </a:lnTo>
                <a:lnTo>
                  <a:pt x="889488" y="35233"/>
                </a:lnTo>
                <a:lnTo>
                  <a:pt x="909105" y="36821"/>
                </a:lnTo>
                <a:lnTo>
                  <a:pt x="928849" y="38831"/>
                </a:lnTo>
                <a:lnTo>
                  <a:pt x="947728" y="40172"/>
                </a:lnTo>
                <a:lnTo>
                  <a:pt x="1001603" y="42059"/>
                </a:lnTo>
                <a:lnTo>
                  <a:pt x="1131910" y="42807"/>
                </a:lnTo>
                <a:lnTo>
                  <a:pt x="1447268" y="42854"/>
                </a:lnTo>
                <a:lnTo>
                  <a:pt x="1468600" y="43806"/>
                </a:lnTo>
                <a:lnTo>
                  <a:pt x="1489489" y="45394"/>
                </a:lnTo>
                <a:lnTo>
                  <a:pt x="1510083" y="47405"/>
                </a:lnTo>
                <a:lnTo>
                  <a:pt x="1530479" y="48745"/>
                </a:lnTo>
                <a:lnTo>
                  <a:pt x="1591041" y="50632"/>
                </a:lnTo>
                <a:lnTo>
                  <a:pt x="1739354" y="51395"/>
                </a:lnTo>
                <a:lnTo>
                  <a:pt x="1755716" y="52358"/>
                </a:lnTo>
                <a:lnTo>
                  <a:pt x="1771388" y="53952"/>
                </a:lnTo>
                <a:lnTo>
                  <a:pt x="1786597" y="55968"/>
                </a:lnTo>
                <a:lnTo>
                  <a:pt x="1801499" y="57311"/>
                </a:lnTo>
                <a:lnTo>
                  <a:pt x="1845228" y="59203"/>
                </a:lnTo>
                <a:lnTo>
                  <a:pt x="1900130" y="59841"/>
                </a:lnTo>
                <a:lnTo>
                  <a:pt x="1924441" y="60881"/>
                </a:lnTo>
                <a:lnTo>
                  <a:pt x="1936259" y="62492"/>
                </a:lnTo>
                <a:lnTo>
                  <a:pt x="1947947" y="64518"/>
                </a:lnTo>
                <a:lnTo>
                  <a:pt x="1958595" y="65869"/>
                </a:lnTo>
                <a:lnTo>
                  <a:pt x="1987236" y="67770"/>
                </a:lnTo>
                <a:lnTo>
                  <a:pt x="2048475" y="6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701"/>
          <p:cNvSpPr/>
          <p:nvPr/>
        </p:nvSpPr>
        <p:spPr>
          <a:xfrm>
            <a:off x="6346507" y="3360537"/>
            <a:ext cx="274321" cy="281442"/>
          </a:xfrm>
          <a:custGeom>
            <a:avLst/>
            <a:gdLst/>
            <a:ahLst/>
            <a:cxnLst/>
            <a:rect l="0" t="0" r="0" b="0"/>
            <a:pathLst>
              <a:path w="274321" h="281442">
                <a:moveTo>
                  <a:pt x="0" y="137042"/>
                </a:moveTo>
                <a:lnTo>
                  <a:pt x="0" y="158354"/>
                </a:lnTo>
                <a:lnTo>
                  <a:pt x="953" y="159823"/>
                </a:lnTo>
                <a:lnTo>
                  <a:pt x="2540" y="160802"/>
                </a:lnTo>
                <a:lnTo>
                  <a:pt x="4551" y="161454"/>
                </a:lnTo>
                <a:lnTo>
                  <a:pt x="9325" y="164720"/>
                </a:lnTo>
                <a:lnTo>
                  <a:pt x="17068" y="171414"/>
                </a:lnTo>
                <a:lnTo>
                  <a:pt x="21238" y="175496"/>
                </a:lnTo>
                <a:lnTo>
                  <a:pt x="23684" y="176966"/>
                </a:lnTo>
                <a:lnTo>
                  <a:pt x="28941" y="178599"/>
                </a:lnTo>
                <a:lnTo>
                  <a:pt x="37256" y="179518"/>
                </a:lnTo>
                <a:lnTo>
                  <a:pt x="45752" y="179791"/>
                </a:lnTo>
                <a:lnTo>
                  <a:pt x="78820" y="179902"/>
                </a:lnTo>
                <a:lnTo>
                  <a:pt x="83026" y="178951"/>
                </a:lnTo>
                <a:lnTo>
                  <a:pt x="87736" y="177364"/>
                </a:lnTo>
                <a:lnTo>
                  <a:pt x="92781" y="175354"/>
                </a:lnTo>
                <a:lnTo>
                  <a:pt x="100926" y="173120"/>
                </a:lnTo>
                <a:lnTo>
                  <a:pt x="108674" y="172127"/>
                </a:lnTo>
                <a:lnTo>
                  <a:pt x="113407" y="171862"/>
                </a:lnTo>
                <a:lnTo>
                  <a:pt x="118467" y="171686"/>
                </a:lnTo>
                <a:lnTo>
                  <a:pt x="122793" y="170616"/>
                </a:lnTo>
                <a:lnTo>
                  <a:pt x="130140" y="166886"/>
                </a:lnTo>
                <a:lnTo>
                  <a:pt x="136580" y="162054"/>
                </a:lnTo>
                <a:lnTo>
                  <a:pt x="142617" y="156731"/>
                </a:lnTo>
                <a:lnTo>
                  <a:pt x="148476" y="151191"/>
                </a:lnTo>
                <a:lnTo>
                  <a:pt x="171446" y="128465"/>
                </a:lnTo>
                <a:lnTo>
                  <a:pt x="174305" y="125609"/>
                </a:lnTo>
                <a:lnTo>
                  <a:pt x="176211" y="121800"/>
                </a:lnTo>
                <a:lnTo>
                  <a:pt x="177481" y="117356"/>
                </a:lnTo>
                <a:lnTo>
                  <a:pt x="178328" y="112488"/>
                </a:lnTo>
                <a:lnTo>
                  <a:pt x="181810" y="104540"/>
                </a:lnTo>
                <a:lnTo>
                  <a:pt x="184071" y="101086"/>
                </a:lnTo>
                <a:lnTo>
                  <a:pt x="185579" y="96879"/>
                </a:lnTo>
                <a:lnTo>
                  <a:pt x="186584" y="92170"/>
                </a:lnTo>
                <a:lnTo>
                  <a:pt x="187254" y="87125"/>
                </a:lnTo>
                <a:lnTo>
                  <a:pt x="190539" y="78979"/>
                </a:lnTo>
                <a:lnTo>
                  <a:pt x="192749" y="75474"/>
                </a:lnTo>
                <a:lnTo>
                  <a:pt x="185650" y="72184"/>
                </a:lnTo>
                <a:lnTo>
                  <a:pt x="172343" y="69039"/>
                </a:lnTo>
                <a:lnTo>
                  <a:pt x="154901" y="65989"/>
                </a:lnTo>
                <a:lnTo>
                  <a:pt x="143272" y="62051"/>
                </a:lnTo>
                <a:lnTo>
                  <a:pt x="135520" y="57521"/>
                </a:lnTo>
                <a:lnTo>
                  <a:pt x="130352" y="52596"/>
                </a:lnTo>
                <a:lnTo>
                  <a:pt x="124610" y="44583"/>
                </a:lnTo>
                <a:lnTo>
                  <a:pt x="122057" y="37847"/>
                </a:lnTo>
                <a:lnTo>
                  <a:pt x="120923" y="31678"/>
                </a:lnTo>
                <a:lnTo>
                  <a:pt x="120418" y="25762"/>
                </a:lnTo>
                <a:lnTo>
                  <a:pt x="120284" y="22850"/>
                </a:lnTo>
                <a:lnTo>
                  <a:pt x="119242" y="19957"/>
                </a:lnTo>
                <a:lnTo>
                  <a:pt x="115544" y="14202"/>
                </a:lnTo>
                <a:lnTo>
                  <a:pt x="113225" y="12286"/>
                </a:lnTo>
                <a:lnTo>
                  <a:pt x="110726" y="11009"/>
                </a:lnTo>
                <a:lnTo>
                  <a:pt x="108107" y="10158"/>
                </a:lnTo>
                <a:lnTo>
                  <a:pt x="102658" y="6672"/>
                </a:lnTo>
                <a:lnTo>
                  <a:pt x="99871" y="4409"/>
                </a:lnTo>
                <a:lnTo>
                  <a:pt x="97061" y="2900"/>
                </a:lnTo>
                <a:lnTo>
                  <a:pt x="91398" y="1224"/>
                </a:lnTo>
                <a:lnTo>
                  <a:pt x="82855" y="280"/>
                </a:lnTo>
                <a:lnTo>
                  <a:pt x="74292" y="0"/>
                </a:lnTo>
                <a:lnTo>
                  <a:pt x="71435" y="914"/>
                </a:lnTo>
                <a:lnTo>
                  <a:pt x="65722" y="4468"/>
                </a:lnTo>
                <a:lnTo>
                  <a:pt x="57150" y="11824"/>
                </a:lnTo>
                <a:lnTo>
                  <a:pt x="48578" y="20037"/>
                </a:lnTo>
                <a:lnTo>
                  <a:pt x="42863" y="28208"/>
                </a:lnTo>
                <a:lnTo>
                  <a:pt x="40005" y="33053"/>
                </a:lnTo>
                <a:lnTo>
                  <a:pt x="34290" y="40978"/>
                </a:lnTo>
                <a:lnTo>
                  <a:pt x="31433" y="44424"/>
                </a:lnTo>
                <a:lnTo>
                  <a:pt x="35243" y="48627"/>
                </a:lnTo>
                <a:lnTo>
                  <a:pt x="43498" y="53334"/>
                </a:lnTo>
                <a:lnTo>
                  <a:pt x="54716" y="58377"/>
                </a:lnTo>
                <a:lnTo>
                  <a:pt x="61242" y="64596"/>
                </a:lnTo>
                <a:lnTo>
                  <a:pt x="64641" y="71600"/>
                </a:lnTo>
                <a:lnTo>
                  <a:pt x="65954" y="79127"/>
                </a:lnTo>
                <a:lnTo>
                  <a:pt x="66829" y="86049"/>
                </a:lnTo>
                <a:lnTo>
                  <a:pt x="67413" y="92570"/>
                </a:lnTo>
                <a:lnTo>
                  <a:pt x="67802" y="98821"/>
                </a:lnTo>
                <a:lnTo>
                  <a:pt x="67109" y="104894"/>
                </a:lnTo>
                <a:lnTo>
                  <a:pt x="65695" y="110848"/>
                </a:lnTo>
                <a:lnTo>
                  <a:pt x="63799" y="116722"/>
                </a:lnTo>
                <a:lnTo>
                  <a:pt x="62535" y="122543"/>
                </a:lnTo>
                <a:lnTo>
                  <a:pt x="61692" y="128329"/>
                </a:lnTo>
                <a:lnTo>
                  <a:pt x="61131" y="134091"/>
                </a:lnTo>
                <a:lnTo>
                  <a:pt x="60756" y="139837"/>
                </a:lnTo>
                <a:lnTo>
                  <a:pt x="60507" y="145573"/>
                </a:lnTo>
                <a:lnTo>
                  <a:pt x="60229" y="157026"/>
                </a:lnTo>
                <a:lnTo>
                  <a:pt x="60010" y="212529"/>
                </a:lnTo>
                <a:lnTo>
                  <a:pt x="60962" y="216895"/>
                </a:lnTo>
                <a:lnTo>
                  <a:pt x="65900" y="227589"/>
                </a:lnTo>
                <a:lnTo>
                  <a:pt x="67389" y="233800"/>
                </a:lnTo>
                <a:lnTo>
                  <a:pt x="70591" y="242276"/>
                </a:lnTo>
                <a:lnTo>
                  <a:pt x="72778" y="247204"/>
                </a:lnTo>
                <a:lnTo>
                  <a:pt x="75189" y="250488"/>
                </a:lnTo>
                <a:lnTo>
                  <a:pt x="77748" y="252678"/>
                </a:lnTo>
                <a:lnTo>
                  <a:pt x="84085" y="256063"/>
                </a:lnTo>
                <a:lnTo>
                  <a:pt x="93251" y="260743"/>
                </a:lnTo>
                <a:lnTo>
                  <a:pt x="101135" y="265998"/>
                </a:lnTo>
                <a:lnTo>
                  <a:pt x="104570" y="268733"/>
                </a:lnTo>
                <a:lnTo>
                  <a:pt x="108766" y="270556"/>
                </a:lnTo>
                <a:lnTo>
                  <a:pt x="113468" y="271772"/>
                </a:lnTo>
                <a:lnTo>
                  <a:pt x="118508" y="272582"/>
                </a:lnTo>
                <a:lnTo>
                  <a:pt x="126648" y="276022"/>
                </a:lnTo>
                <a:lnTo>
                  <a:pt x="130152" y="278273"/>
                </a:lnTo>
                <a:lnTo>
                  <a:pt x="134393" y="279774"/>
                </a:lnTo>
                <a:lnTo>
                  <a:pt x="139125" y="280774"/>
                </a:lnTo>
                <a:lnTo>
                  <a:pt x="144185" y="281441"/>
                </a:lnTo>
                <a:lnTo>
                  <a:pt x="148511" y="280933"/>
                </a:lnTo>
                <a:lnTo>
                  <a:pt x="152348" y="279642"/>
                </a:lnTo>
                <a:lnTo>
                  <a:pt x="159150" y="276620"/>
                </a:lnTo>
                <a:lnTo>
                  <a:pt x="165349" y="275277"/>
                </a:lnTo>
                <a:lnTo>
                  <a:pt x="173818" y="272140"/>
                </a:lnTo>
                <a:lnTo>
                  <a:pt x="178744" y="269970"/>
                </a:lnTo>
                <a:lnTo>
                  <a:pt x="186757" y="265019"/>
                </a:lnTo>
                <a:lnTo>
                  <a:pt x="194446" y="259643"/>
                </a:lnTo>
                <a:lnTo>
                  <a:pt x="199163" y="256877"/>
                </a:lnTo>
                <a:lnTo>
                  <a:pt x="204213" y="254079"/>
                </a:lnTo>
                <a:lnTo>
                  <a:pt x="214904" y="248431"/>
                </a:lnTo>
                <a:lnTo>
                  <a:pt x="220422" y="245592"/>
                </a:lnTo>
                <a:lnTo>
                  <a:pt x="226005" y="241794"/>
                </a:lnTo>
                <a:lnTo>
                  <a:pt x="231633" y="237356"/>
                </a:lnTo>
                <a:lnTo>
                  <a:pt x="237289" y="232494"/>
                </a:lnTo>
                <a:lnTo>
                  <a:pt x="242965" y="227347"/>
                </a:lnTo>
                <a:lnTo>
                  <a:pt x="254352" y="216548"/>
                </a:lnTo>
                <a:lnTo>
                  <a:pt x="274320" y="1970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702"/>
          <p:cNvSpPr/>
          <p:nvPr/>
        </p:nvSpPr>
        <p:spPr>
          <a:xfrm>
            <a:off x="6629400" y="3361764"/>
            <a:ext cx="224553" cy="255787"/>
          </a:xfrm>
          <a:custGeom>
            <a:avLst/>
            <a:gdLst/>
            <a:ahLst/>
            <a:cxnLst/>
            <a:rect l="0" t="0" r="0" b="0"/>
            <a:pathLst>
              <a:path w="224553" h="255787">
                <a:moveTo>
                  <a:pt x="0" y="32946"/>
                </a:moveTo>
                <a:lnTo>
                  <a:pt x="0" y="15832"/>
                </a:lnTo>
                <a:lnTo>
                  <a:pt x="0" y="43582"/>
                </a:lnTo>
                <a:lnTo>
                  <a:pt x="7620" y="47656"/>
                </a:lnTo>
                <a:lnTo>
                  <a:pt x="20319" y="52277"/>
                </a:lnTo>
                <a:lnTo>
                  <a:pt x="36407" y="57264"/>
                </a:lnTo>
                <a:lnTo>
                  <a:pt x="48083" y="62492"/>
                </a:lnTo>
                <a:lnTo>
                  <a:pt x="56821" y="67884"/>
                </a:lnTo>
                <a:lnTo>
                  <a:pt x="63597" y="73383"/>
                </a:lnTo>
                <a:lnTo>
                  <a:pt x="68116" y="78954"/>
                </a:lnTo>
                <a:lnTo>
                  <a:pt x="71128" y="84572"/>
                </a:lnTo>
                <a:lnTo>
                  <a:pt x="73136" y="90224"/>
                </a:lnTo>
                <a:lnTo>
                  <a:pt x="74475" y="95896"/>
                </a:lnTo>
                <a:lnTo>
                  <a:pt x="75367" y="101583"/>
                </a:lnTo>
                <a:lnTo>
                  <a:pt x="75962" y="107279"/>
                </a:lnTo>
                <a:lnTo>
                  <a:pt x="77311" y="112981"/>
                </a:lnTo>
                <a:lnTo>
                  <a:pt x="79164" y="118687"/>
                </a:lnTo>
                <a:lnTo>
                  <a:pt x="81350" y="124397"/>
                </a:lnTo>
                <a:lnTo>
                  <a:pt x="82808" y="130108"/>
                </a:lnTo>
                <a:lnTo>
                  <a:pt x="83780" y="135820"/>
                </a:lnTo>
                <a:lnTo>
                  <a:pt x="84428" y="141534"/>
                </a:lnTo>
                <a:lnTo>
                  <a:pt x="85813" y="147248"/>
                </a:lnTo>
                <a:lnTo>
                  <a:pt x="87689" y="152962"/>
                </a:lnTo>
                <a:lnTo>
                  <a:pt x="89892" y="158677"/>
                </a:lnTo>
                <a:lnTo>
                  <a:pt x="91360" y="164392"/>
                </a:lnTo>
                <a:lnTo>
                  <a:pt x="92339" y="170106"/>
                </a:lnTo>
                <a:lnTo>
                  <a:pt x="92991" y="175821"/>
                </a:lnTo>
                <a:lnTo>
                  <a:pt x="94379" y="181536"/>
                </a:lnTo>
                <a:lnTo>
                  <a:pt x="96257" y="187251"/>
                </a:lnTo>
                <a:lnTo>
                  <a:pt x="98462" y="192966"/>
                </a:lnTo>
                <a:lnTo>
                  <a:pt x="100883" y="197728"/>
                </a:lnTo>
                <a:lnTo>
                  <a:pt x="106115" y="205560"/>
                </a:lnTo>
                <a:lnTo>
                  <a:pt x="107891" y="209934"/>
                </a:lnTo>
                <a:lnTo>
                  <a:pt x="109074" y="214756"/>
                </a:lnTo>
                <a:lnTo>
                  <a:pt x="109863" y="219875"/>
                </a:lnTo>
                <a:lnTo>
                  <a:pt x="111342" y="224240"/>
                </a:lnTo>
                <a:lnTo>
                  <a:pt x="115525" y="231631"/>
                </a:lnTo>
                <a:lnTo>
                  <a:pt x="120559" y="238090"/>
                </a:lnTo>
                <a:lnTo>
                  <a:pt x="123235" y="241146"/>
                </a:lnTo>
                <a:lnTo>
                  <a:pt x="125019" y="244136"/>
                </a:lnTo>
                <a:lnTo>
                  <a:pt x="127002" y="249998"/>
                </a:lnTo>
                <a:lnTo>
                  <a:pt x="128482" y="251942"/>
                </a:lnTo>
                <a:lnTo>
                  <a:pt x="130423" y="253238"/>
                </a:lnTo>
                <a:lnTo>
                  <a:pt x="135118" y="254678"/>
                </a:lnTo>
                <a:lnTo>
                  <a:pt x="140379" y="255319"/>
                </a:lnTo>
                <a:lnTo>
                  <a:pt x="145627" y="255729"/>
                </a:lnTo>
                <a:lnTo>
                  <a:pt x="149813" y="255786"/>
                </a:lnTo>
                <a:lnTo>
                  <a:pt x="151310" y="254848"/>
                </a:lnTo>
                <a:lnTo>
                  <a:pt x="152308" y="253271"/>
                </a:lnTo>
                <a:lnTo>
                  <a:pt x="152974" y="251267"/>
                </a:lnTo>
                <a:lnTo>
                  <a:pt x="156253" y="246500"/>
                </a:lnTo>
                <a:lnTo>
                  <a:pt x="158461" y="243895"/>
                </a:lnTo>
                <a:lnTo>
                  <a:pt x="159933" y="240253"/>
                </a:lnTo>
                <a:lnTo>
                  <a:pt x="160914" y="235921"/>
                </a:lnTo>
                <a:lnTo>
                  <a:pt x="161569" y="231127"/>
                </a:lnTo>
                <a:lnTo>
                  <a:pt x="162957" y="226027"/>
                </a:lnTo>
                <a:lnTo>
                  <a:pt x="164835" y="220721"/>
                </a:lnTo>
                <a:lnTo>
                  <a:pt x="167040" y="215280"/>
                </a:lnTo>
                <a:lnTo>
                  <a:pt x="169462" y="209747"/>
                </a:lnTo>
                <a:lnTo>
                  <a:pt x="174694" y="198519"/>
                </a:lnTo>
                <a:lnTo>
                  <a:pt x="177423" y="191905"/>
                </a:lnTo>
                <a:lnTo>
                  <a:pt x="180194" y="184639"/>
                </a:lnTo>
                <a:lnTo>
                  <a:pt x="185814" y="168945"/>
                </a:lnTo>
                <a:lnTo>
                  <a:pt x="200035" y="127090"/>
                </a:lnTo>
                <a:lnTo>
                  <a:pt x="203841" y="118569"/>
                </a:lnTo>
                <a:lnTo>
                  <a:pt x="208284" y="110030"/>
                </a:lnTo>
                <a:lnTo>
                  <a:pt x="217347" y="93875"/>
                </a:lnTo>
                <a:lnTo>
                  <a:pt x="224552" y="80346"/>
                </a:lnTo>
                <a:lnTo>
                  <a:pt x="220186" y="74070"/>
                </a:lnTo>
                <a:lnTo>
                  <a:pt x="210608" y="67982"/>
                </a:lnTo>
                <a:lnTo>
                  <a:pt x="197555" y="62018"/>
                </a:lnTo>
                <a:lnTo>
                  <a:pt x="188854" y="56137"/>
                </a:lnTo>
                <a:lnTo>
                  <a:pt x="183052" y="50312"/>
                </a:lnTo>
                <a:lnTo>
                  <a:pt x="179185" y="44523"/>
                </a:lnTo>
                <a:lnTo>
                  <a:pt x="177558" y="39711"/>
                </a:lnTo>
                <a:lnTo>
                  <a:pt x="177427" y="35551"/>
                </a:lnTo>
                <a:lnTo>
                  <a:pt x="178292" y="31825"/>
                </a:lnTo>
                <a:lnTo>
                  <a:pt x="181793" y="25145"/>
                </a:lnTo>
                <a:lnTo>
                  <a:pt x="184060" y="22031"/>
                </a:lnTo>
                <a:lnTo>
                  <a:pt x="186580" y="16029"/>
                </a:lnTo>
                <a:lnTo>
                  <a:pt x="187251" y="13096"/>
                </a:lnTo>
                <a:lnTo>
                  <a:pt x="188652" y="11140"/>
                </a:lnTo>
                <a:lnTo>
                  <a:pt x="190537" y="9836"/>
                </a:lnTo>
                <a:lnTo>
                  <a:pt x="192747" y="8967"/>
                </a:lnTo>
                <a:lnTo>
                  <a:pt x="194221" y="7434"/>
                </a:lnTo>
                <a:lnTo>
                  <a:pt x="195203" y="5461"/>
                </a:lnTo>
                <a:lnTo>
                  <a:pt x="196779" y="0"/>
                </a:lnTo>
                <a:lnTo>
                  <a:pt x="196908" y="504"/>
                </a:lnTo>
                <a:lnTo>
                  <a:pt x="197167" y="722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703"/>
          <p:cNvSpPr/>
          <p:nvPr/>
        </p:nvSpPr>
        <p:spPr>
          <a:xfrm>
            <a:off x="6955155" y="3377713"/>
            <a:ext cx="737236" cy="316869"/>
          </a:xfrm>
          <a:custGeom>
            <a:avLst/>
            <a:gdLst/>
            <a:ahLst/>
            <a:cxnLst/>
            <a:rect l="0" t="0" r="0" b="0"/>
            <a:pathLst>
              <a:path w="737236" h="316869">
                <a:moveTo>
                  <a:pt x="0" y="119866"/>
                </a:moveTo>
                <a:lnTo>
                  <a:pt x="0" y="127247"/>
                </a:lnTo>
                <a:lnTo>
                  <a:pt x="9101" y="132637"/>
                </a:lnTo>
                <a:lnTo>
                  <a:pt x="16110" y="135067"/>
                </a:lnTo>
                <a:lnTo>
                  <a:pt x="28369" y="136627"/>
                </a:lnTo>
                <a:lnTo>
                  <a:pt x="36739" y="134301"/>
                </a:lnTo>
                <a:lnTo>
                  <a:pt x="45855" y="130092"/>
                </a:lnTo>
                <a:lnTo>
                  <a:pt x="53083" y="125046"/>
                </a:lnTo>
                <a:lnTo>
                  <a:pt x="57296" y="123320"/>
                </a:lnTo>
                <a:lnTo>
                  <a:pt x="77745" y="118009"/>
                </a:lnTo>
                <a:lnTo>
                  <a:pt x="94473" y="110744"/>
                </a:lnTo>
                <a:lnTo>
                  <a:pt x="111495" y="102559"/>
                </a:lnTo>
                <a:lnTo>
                  <a:pt x="134313" y="91259"/>
                </a:lnTo>
                <a:lnTo>
                  <a:pt x="145737" y="83022"/>
                </a:lnTo>
                <a:lnTo>
                  <a:pt x="156212" y="73964"/>
                </a:lnTo>
                <a:lnTo>
                  <a:pt x="164043" y="66763"/>
                </a:lnTo>
                <a:lnTo>
                  <a:pt x="173805" y="57354"/>
                </a:lnTo>
                <a:lnTo>
                  <a:pt x="169210" y="54379"/>
                </a:lnTo>
                <a:lnTo>
                  <a:pt x="146324" y="48533"/>
                </a:lnTo>
                <a:lnTo>
                  <a:pt x="131708" y="42760"/>
                </a:lnTo>
                <a:lnTo>
                  <a:pt x="127810" y="39888"/>
                </a:lnTo>
                <a:lnTo>
                  <a:pt x="125212" y="37020"/>
                </a:lnTo>
                <a:lnTo>
                  <a:pt x="123479" y="34155"/>
                </a:lnTo>
                <a:lnTo>
                  <a:pt x="121554" y="28433"/>
                </a:lnTo>
                <a:lnTo>
                  <a:pt x="120699" y="22714"/>
                </a:lnTo>
                <a:lnTo>
                  <a:pt x="119519" y="19856"/>
                </a:lnTo>
                <a:lnTo>
                  <a:pt x="114259" y="11282"/>
                </a:lnTo>
                <a:lnTo>
                  <a:pt x="112694" y="5567"/>
                </a:lnTo>
                <a:lnTo>
                  <a:pt x="111324" y="3662"/>
                </a:lnTo>
                <a:lnTo>
                  <a:pt x="109458" y="2392"/>
                </a:lnTo>
                <a:lnTo>
                  <a:pt x="104845" y="980"/>
                </a:lnTo>
                <a:lnTo>
                  <a:pt x="86773" y="0"/>
                </a:lnTo>
                <a:lnTo>
                  <a:pt x="76348" y="2458"/>
                </a:lnTo>
                <a:lnTo>
                  <a:pt x="54133" y="11797"/>
                </a:lnTo>
                <a:lnTo>
                  <a:pt x="42791" y="19766"/>
                </a:lnTo>
                <a:lnTo>
                  <a:pt x="32353" y="28705"/>
                </a:lnTo>
                <a:lnTo>
                  <a:pt x="24539" y="35853"/>
                </a:lnTo>
                <a:lnTo>
                  <a:pt x="27789" y="40045"/>
                </a:lnTo>
                <a:lnTo>
                  <a:pt x="46640" y="49783"/>
                </a:lnTo>
                <a:lnTo>
                  <a:pt x="53001" y="55999"/>
                </a:lnTo>
                <a:lnTo>
                  <a:pt x="56289" y="63001"/>
                </a:lnTo>
                <a:lnTo>
                  <a:pt x="57529" y="70526"/>
                </a:lnTo>
                <a:lnTo>
                  <a:pt x="56450" y="77448"/>
                </a:lnTo>
                <a:lnTo>
                  <a:pt x="53826" y="83967"/>
                </a:lnTo>
                <a:lnTo>
                  <a:pt x="50171" y="90219"/>
                </a:lnTo>
                <a:lnTo>
                  <a:pt x="46782" y="96292"/>
                </a:lnTo>
                <a:lnTo>
                  <a:pt x="40477" y="108119"/>
                </a:lnTo>
                <a:lnTo>
                  <a:pt x="38415" y="114892"/>
                </a:lnTo>
                <a:lnTo>
                  <a:pt x="37039" y="122265"/>
                </a:lnTo>
                <a:lnTo>
                  <a:pt x="36123" y="130038"/>
                </a:lnTo>
                <a:lnTo>
                  <a:pt x="35512" y="137125"/>
                </a:lnTo>
                <a:lnTo>
                  <a:pt x="35105" y="143755"/>
                </a:lnTo>
                <a:lnTo>
                  <a:pt x="34652" y="156201"/>
                </a:lnTo>
                <a:lnTo>
                  <a:pt x="34450" y="168083"/>
                </a:lnTo>
                <a:lnTo>
                  <a:pt x="35350" y="172966"/>
                </a:lnTo>
                <a:lnTo>
                  <a:pt x="38888" y="180931"/>
                </a:lnTo>
                <a:lnTo>
                  <a:pt x="46236" y="195322"/>
                </a:lnTo>
                <a:lnTo>
                  <a:pt x="51663" y="203567"/>
                </a:lnTo>
                <a:lnTo>
                  <a:pt x="57251" y="210407"/>
                </a:lnTo>
                <a:lnTo>
                  <a:pt x="62910" y="216622"/>
                </a:lnTo>
                <a:lnTo>
                  <a:pt x="65752" y="218660"/>
                </a:lnTo>
                <a:lnTo>
                  <a:pt x="84564" y="226751"/>
                </a:lnTo>
                <a:lnTo>
                  <a:pt x="95051" y="229283"/>
                </a:lnTo>
                <a:lnTo>
                  <a:pt x="100515" y="229959"/>
                </a:lnTo>
                <a:lnTo>
                  <a:pt x="111665" y="228169"/>
                </a:lnTo>
                <a:lnTo>
                  <a:pt x="122971" y="225151"/>
                </a:lnTo>
                <a:lnTo>
                  <a:pt x="140999" y="222500"/>
                </a:lnTo>
                <a:lnTo>
                  <a:pt x="163062" y="216105"/>
                </a:lnTo>
                <a:lnTo>
                  <a:pt x="183041" y="208177"/>
                </a:lnTo>
                <a:lnTo>
                  <a:pt x="198509" y="202613"/>
                </a:lnTo>
                <a:lnTo>
                  <a:pt x="214908" y="194425"/>
                </a:lnTo>
                <a:lnTo>
                  <a:pt x="231722" y="185389"/>
                </a:lnTo>
                <a:lnTo>
                  <a:pt x="248720" y="178198"/>
                </a:lnTo>
                <a:lnTo>
                  <a:pt x="263260" y="169287"/>
                </a:lnTo>
                <a:lnTo>
                  <a:pt x="269804" y="164243"/>
                </a:lnTo>
                <a:lnTo>
                  <a:pt x="276072" y="158976"/>
                </a:lnTo>
                <a:lnTo>
                  <a:pt x="282155" y="153560"/>
                </a:lnTo>
                <a:lnTo>
                  <a:pt x="293995" y="142461"/>
                </a:lnTo>
                <a:lnTo>
                  <a:pt x="318304" y="118668"/>
                </a:lnTo>
                <a:lnTo>
                  <a:pt x="320787" y="113352"/>
                </a:lnTo>
                <a:lnTo>
                  <a:pt x="322443" y="106951"/>
                </a:lnTo>
                <a:lnTo>
                  <a:pt x="323547" y="99826"/>
                </a:lnTo>
                <a:lnTo>
                  <a:pt x="325236" y="93172"/>
                </a:lnTo>
                <a:lnTo>
                  <a:pt x="327314" y="86830"/>
                </a:lnTo>
                <a:lnTo>
                  <a:pt x="329652" y="80697"/>
                </a:lnTo>
                <a:lnTo>
                  <a:pt x="331210" y="74703"/>
                </a:lnTo>
                <a:lnTo>
                  <a:pt x="332249" y="68803"/>
                </a:lnTo>
                <a:lnTo>
                  <a:pt x="332942" y="62964"/>
                </a:lnTo>
                <a:lnTo>
                  <a:pt x="326736" y="58119"/>
                </a:lnTo>
                <a:lnTo>
                  <a:pt x="315932" y="53937"/>
                </a:lnTo>
                <a:lnTo>
                  <a:pt x="302060" y="50196"/>
                </a:lnTo>
                <a:lnTo>
                  <a:pt x="286649" y="43499"/>
                </a:lnTo>
                <a:lnTo>
                  <a:pt x="282539" y="40380"/>
                </a:lnTo>
                <a:lnTo>
                  <a:pt x="279799" y="37348"/>
                </a:lnTo>
                <a:lnTo>
                  <a:pt x="277973" y="34374"/>
                </a:lnTo>
                <a:lnTo>
                  <a:pt x="274325" y="25583"/>
                </a:lnTo>
                <a:lnTo>
                  <a:pt x="274320" y="32951"/>
                </a:lnTo>
                <a:lnTo>
                  <a:pt x="292100" y="38693"/>
                </a:lnTo>
                <a:lnTo>
                  <a:pt x="306176" y="42891"/>
                </a:lnTo>
                <a:lnTo>
                  <a:pt x="324355" y="50095"/>
                </a:lnTo>
                <a:lnTo>
                  <a:pt x="330537" y="53350"/>
                </a:lnTo>
                <a:lnTo>
                  <a:pt x="334658" y="57424"/>
                </a:lnTo>
                <a:lnTo>
                  <a:pt x="337405" y="62046"/>
                </a:lnTo>
                <a:lnTo>
                  <a:pt x="339236" y="67032"/>
                </a:lnTo>
                <a:lnTo>
                  <a:pt x="340457" y="73213"/>
                </a:lnTo>
                <a:lnTo>
                  <a:pt x="341272" y="80192"/>
                </a:lnTo>
                <a:lnTo>
                  <a:pt x="341815" y="87702"/>
                </a:lnTo>
                <a:lnTo>
                  <a:pt x="343128" y="94613"/>
                </a:lnTo>
                <a:lnTo>
                  <a:pt x="344957" y="101126"/>
                </a:lnTo>
                <a:lnTo>
                  <a:pt x="347129" y="107373"/>
                </a:lnTo>
                <a:lnTo>
                  <a:pt x="348576" y="113442"/>
                </a:lnTo>
                <a:lnTo>
                  <a:pt x="349542" y="119394"/>
                </a:lnTo>
                <a:lnTo>
                  <a:pt x="350185" y="125266"/>
                </a:lnTo>
                <a:lnTo>
                  <a:pt x="350615" y="132039"/>
                </a:lnTo>
                <a:lnTo>
                  <a:pt x="350900" y="139412"/>
                </a:lnTo>
                <a:lnTo>
                  <a:pt x="351091" y="147184"/>
                </a:lnTo>
                <a:lnTo>
                  <a:pt x="352171" y="154271"/>
                </a:lnTo>
                <a:lnTo>
                  <a:pt x="353843" y="160900"/>
                </a:lnTo>
                <a:lnTo>
                  <a:pt x="355910" y="167225"/>
                </a:lnTo>
                <a:lnTo>
                  <a:pt x="357288" y="173346"/>
                </a:lnTo>
                <a:lnTo>
                  <a:pt x="358207" y="179332"/>
                </a:lnTo>
                <a:lnTo>
                  <a:pt x="358820" y="185228"/>
                </a:lnTo>
                <a:lnTo>
                  <a:pt x="359228" y="191063"/>
                </a:lnTo>
                <a:lnTo>
                  <a:pt x="359500" y="196859"/>
                </a:lnTo>
                <a:lnTo>
                  <a:pt x="359803" y="208378"/>
                </a:lnTo>
                <a:lnTo>
                  <a:pt x="359938" y="219848"/>
                </a:lnTo>
                <a:lnTo>
                  <a:pt x="360926" y="224620"/>
                </a:lnTo>
                <a:lnTo>
                  <a:pt x="365915" y="235889"/>
                </a:lnTo>
                <a:lnTo>
                  <a:pt x="367415" y="242235"/>
                </a:lnTo>
                <a:lnTo>
                  <a:pt x="370623" y="248230"/>
                </a:lnTo>
                <a:lnTo>
                  <a:pt x="375893" y="255289"/>
                </a:lnTo>
                <a:lnTo>
                  <a:pt x="377278" y="255868"/>
                </a:lnTo>
                <a:lnTo>
                  <a:pt x="381356" y="256512"/>
                </a:lnTo>
                <a:lnTo>
                  <a:pt x="382825" y="257636"/>
                </a:lnTo>
                <a:lnTo>
                  <a:pt x="383804" y="259338"/>
                </a:lnTo>
                <a:lnTo>
                  <a:pt x="384457" y="261425"/>
                </a:lnTo>
                <a:lnTo>
                  <a:pt x="384892" y="261864"/>
                </a:lnTo>
                <a:lnTo>
                  <a:pt x="385182" y="261204"/>
                </a:lnTo>
                <a:lnTo>
                  <a:pt x="385648" y="253301"/>
                </a:lnTo>
                <a:lnTo>
                  <a:pt x="385752" y="232397"/>
                </a:lnTo>
                <a:lnTo>
                  <a:pt x="385759" y="216497"/>
                </a:lnTo>
                <a:lnTo>
                  <a:pt x="386713" y="210004"/>
                </a:lnTo>
                <a:lnTo>
                  <a:pt x="388301" y="202818"/>
                </a:lnTo>
                <a:lnTo>
                  <a:pt x="390312" y="195170"/>
                </a:lnTo>
                <a:lnTo>
                  <a:pt x="392605" y="188167"/>
                </a:lnTo>
                <a:lnTo>
                  <a:pt x="395087" y="181592"/>
                </a:lnTo>
                <a:lnTo>
                  <a:pt x="397693" y="175305"/>
                </a:lnTo>
                <a:lnTo>
                  <a:pt x="400384" y="168255"/>
                </a:lnTo>
                <a:lnTo>
                  <a:pt x="405914" y="152803"/>
                </a:lnTo>
                <a:lnTo>
                  <a:pt x="409674" y="144682"/>
                </a:lnTo>
                <a:lnTo>
                  <a:pt x="414085" y="136410"/>
                </a:lnTo>
                <a:lnTo>
                  <a:pt x="418932" y="128038"/>
                </a:lnTo>
                <a:lnTo>
                  <a:pt x="424068" y="120552"/>
                </a:lnTo>
                <a:lnTo>
                  <a:pt x="429397" y="113656"/>
                </a:lnTo>
                <a:lnTo>
                  <a:pt x="434854" y="107154"/>
                </a:lnTo>
                <a:lnTo>
                  <a:pt x="439445" y="100914"/>
                </a:lnTo>
                <a:lnTo>
                  <a:pt x="443459" y="94849"/>
                </a:lnTo>
                <a:lnTo>
                  <a:pt x="447086" y="88900"/>
                </a:lnTo>
                <a:lnTo>
                  <a:pt x="451410" y="83030"/>
                </a:lnTo>
                <a:lnTo>
                  <a:pt x="456198" y="77212"/>
                </a:lnTo>
                <a:lnTo>
                  <a:pt x="461293" y="71427"/>
                </a:lnTo>
                <a:lnTo>
                  <a:pt x="472037" y="62461"/>
                </a:lnTo>
                <a:lnTo>
                  <a:pt x="477568" y="58736"/>
                </a:lnTo>
                <a:lnTo>
                  <a:pt x="475541" y="55300"/>
                </a:lnTo>
                <a:lnTo>
                  <a:pt x="458049" y="48943"/>
                </a:lnTo>
                <a:lnTo>
                  <a:pt x="449005" y="45483"/>
                </a:lnTo>
                <a:lnTo>
                  <a:pt x="447926" y="44560"/>
                </a:lnTo>
                <a:lnTo>
                  <a:pt x="448160" y="43944"/>
                </a:lnTo>
                <a:lnTo>
                  <a:pt x="449269" y="43535"/>
                </a:lnTo>
                <a:lnTo>
                  <a:pt x="462441" y="42876"/>
                </a:lnTo>
                <a:lnTo>
                  <a:pt x="485247" y="45326"/>
                </a:lnTo>
                <a:lnTo>
                  <a:pt x="500663" y="47313"/>
                </a:lnTo>
                <a:lnTo>
                  <a:pt x="520332" y="52060"/>
                </a:lnTo>
                <a:lnTo>
                  <a:pt x="526910" y="54660"/>
                </a:lnTo>
                <a:lnTo>
                  <a:pt x="532249" y="58298"/>
                </a:lnTo>
                <a:lnTo>
                  <a:pt x="540720" y="67420"/>
                </a:lnTo>
                <a:lnTo>
                  <a:pt x="544312" y="72520"/>
                </a:lnTo>
                <a:lnTo>
                  <a:pt x="547659" y="77825"/>
                </a:lnTo>
                <a:lnTo>
                  <a:pt x="550844" y="83266"/>
                </a:lnTo>
                <a:lnTo>
                  <a:pt x="552967" y="88799"/>
                </a:lnTo>
                <a:lnTo>
                  <a:pt x="554382" y="94392"/>
                </a:lnTo>
                <a:lnTo>
                  <a:pt x="555326" y="100026"/>
                </a:lnTo>
                <a:lnTo>
                  <a:pt x="555954" y="105687"/>
                </a:lnTo>
                <a:lnTo>
                  <a:pt x="556374" y="111366"/>
                </a:lnTo>
                <a:lnTo>
                  <a:pt x="556653" y="117057"/>
                </a:lnTo>
                <a:lnTo>
                  <a:pt x="555887" y="123708"/>
                </a:lnTo>
                <a:lnTo>
                  <a:pt x="554424" y="131001"/>
                </a:lnTo>
                <a:lnTo>
                  <a:pt x="552496" y="138720"/>
                </a:lnTo>
                <a:lnTo>
                  <a:pt x="551210" y="146723"/>
                </a:lnTo>
                <a:lnTo>
                  <a:pt x="550354" y="154915"/>
                </a:lnTo>
                <a:lnTo>
                  <a:pt x="549782" y="163235"/>
                </a:lnTo>
                <a:lnTo>
                  <a:pt x="549401" y="171639"/>
                </a:lnTo>
                <a:lnTo>
                  <a:pt x="548978" y="188596"/>
                </a:lnTo>
                <a:lnTo>
                  <a:pt x="547913" y="197119"/>
                </a:lnTo>
                <a:lnTo>
                  <a:pt x="546250" y="205658"/>
                </a:lnTo>
                <a:lnTo>
                  <a:pt x="544189" y="214209"/>
                </a:lnTo>
                <a:lnTo>
                  <a:pt x="542815" y="222766"/>
                </a:lnTo>
                <a:lnTo>
                  <a:pt x="541899" y="231329"/>
                </a:lnTo>
                <a:lnTo>
                  <a:pt x="541288" y="239895"/>
                </a:lnTo>
                <a:lnTo>
                  <a:pt x="540882" y="248463"/>
                </a:lnTo>
                <a:lnTo>
                  <a:pt x="540429" y="265603"/>
                </a:lnTo>
                <a:lnTo>
                  <a:pt x="540175" y="286767"/>
                </a:lnTo>
                <a:lnTo>
                  <a:pt x="541091" y="292094"/>
                </a:lnTo>
                <a:lnTo>
                  <a:pt x="544650" y="300552"/>
                </a:lnTo>
                <a:lnTo>
                  <a:pt x="549407" y="307486"/>
                </a:lnTo>
                <a:lnTo>
                  <a:pt x="552008" y="310669"/>
                </a:lnTo>
                <a:lnTo>
                  <a:pt x="554695" y="312790"/>
                </a:lnTo>
                <a:lnTo>
                  <a:pt x="557439" y="314205"/>
                </a:lnTo>
                <a:lnTo>
                  <a:pt x="563028" y="315777"/>
                </a:lnTo>
                <a:lnTo>
                  <a:pt x="581778" y="316868"/>
                </a:lnTo>
                <a:lnTo>
                  <a:pt x="585972" y="315971"/>
                </a:lnTo>
                <a:lnTo>
                  <a:pt x="602087" y="307687"/>
                </a:lnTo>
                <a:lnTo>
                  <a:pt x="612399" y="301450"/>
                </a:lnTo>
                <a:lnTo>
                  <a:pt x="623332" y="292328"/>
                </a:lnTo>
                <a:lnTo>
                  <a:pt x="628915" y="287228"/>
                </a:lnTo>
                <a:lnTo>
                  <a:pt x="640197" y="276482"/>
                </a:lnTo>
                <a:lnTo>
                  <a:pt x="657259" y="259722"/>
                </a:lnTo>
                <a:lnTo>
                  <a:pt x="663915" y="254061"/>
                </a:lnTo>
                <a:lnTo>
                  <a:pt x="671210" y="248382"/>
                </a:lnTo>
                <a:lnTo>
                  <a:pt x="678930" y="242691"/>
                </a:lnTo>
                <a:lnTo>
                  <a:pt x="685030" y="236040"/>
                </a:lnTo>
                <a:lnTo>
                  <a:pt x="690049" y="228748"/>
                </a:lnTo>
                <a:lnTo>
                  <a:pt x="694348" y="221029"/>
                </a:lnTo>
                <a:lnTo>
                  <a:pt x="699118" y="213979"/>
                </a:lnTo>
                <a:lnTo>
                  <a:pt x="704204" y="207373"/>
                </a:lnTo>
                <a:lnTo>
                  <a:pt x="709499" y="201064"/>
                </a:lnTo>
                <a:lnTo>
                  <a:pt x="717923" y="191514"/>
                </a:lnTo>
                <a:lnTo>
                  <a:pt x="724842" y="184095"/>
                </a:lnTo>
                <a:lnTo>
                  <a:pt x="737235" y="17130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704"/>
          <p:cNvSpPr/>
          <p:nvPr/>
        </p:nvSpPr>
        <p:spPr>
          <a:xfrm>
            <a:off x="654476" y="3411856"/>
            <a:ext cx="141741" cy="488632"/>
          </a:xfrm>
          <a:custGeom>
            <a:avLst/>
            <a:gdLst/>
            <a:ahLst/>
            <a:cxnLst/>
            <a:rect l="0" t="0" r="0" b="0"/>
            <a:pathLst>
              <a:path w="141741" h="488632">
                <a:moveTo>
                  <a:pt x="128478" y="60006"/>
                </a:moveTo>
                <a:lnTo>
                  <a:pt x="128478" y="55456"/>
                </a:lnTo>
                <a:lnTo>
                  <a:pt x="127526" y="53162"/>
                </a:lnTo>
                <a:lnTo>
                  <a:pt x="123928" y="48075"/>
                </a:lnTo>
                <a:lnTo>
                  <a:pt x="123540" y="46337"/>
                </a:lnTo>
                <a:lnTo>
                  <a:pt x="124233" y="45178"/>
                </a:lnTo>
                <a:lnTo>
                  <a:pt x="125648" y="44406"/>
                </a:lnTo>
                <a:lnTo>
                  <a:pt x="126592" y="42938"/>
                </a:lnTo>
                <a:lnTo>
                  <a:pt x="127640" y="38768"/>
                </a:lnTo>
                <a:lnTo>
                  <a:pt x="130646" y="33739"/>
                </a:lnTo>
                <a:lnTo>
                  <a:pt x="132781" y="31065"/>
                </a:lnTo>
                <a:lnTo>
                  <a:pt x="134204" y="28330"/>
                </a:lnTo>
                <a:lnTo>
                  <a:pt x="137160" y="19929"/>
                </a:lnTo>
                <a:lnTo>
                  <a:pt x="141227" y="14254"/>
                </a:lnTo>
                <a:lnTo>
                  <a:pt x="141740" y="11407"/>
                </a:lnTo>
                <a:lnTo>
                  <a:pt x="141129" y="8557"/>
                </a:lnTo>
                <a:lnTo>
                  <a:pt x="139770" y="5704"/>
                </a:lnTo>
                <a:lnTo>
                  <a:pt x="137911" y="3802"/>
                </a:lnTo>
                <a:lnTo>
                  <a:pt x="135719" y="2534"/>
                </a:lnTo>
                <a:lnTo>
                  <a:pt x="133306" y="1689"/>
                </a:lnTo>
                <a:lnTo>
                  <a:pt x="129792" y="1125"/>
                </a:lnTo>
                <a:lnTo>
                  <a:pt x="125544" y="750"/>
                </a:lnTo>
                <a:lnTo>
                  <a:pt x="116697" y="333"/>
                </a:lnTo>
                <a:lnTo>
                  <a:pt x="109590" y="147"/>
                </a:lnTo>
                <a:lnTo>
                  <a:pt x="58346" y="0"/>
                </a:lnTo>
                <a:lnTo>
                  <a:pt x="55053" y="952"/>
                </a:lnTo>
                <a:lnTo>
                  <a:pt x="51906" y="2539"/>
                </a:lnTo>
                <a:lnTo>
                  <a:pt x="48855" y="4550"/>
                </a:lnTo>
                <a:lnTo>
                  <a:pt x="44916" y="6843"/>
                </a:lnTo>
                <a:lnTo>
                  <a:pt x="40385" y="9324"/>
                </a:lnTo>
                <a:lnTo>
                  <a:pt x="35460" y="11930"/>
                </a:lnTo>
                <a:lnTo>
                  <a:pt x="31223" y="14620"/>
                </a:lnTo>
                <a:lnTo>
                  <a:pt x="27447" y="17367"/>
                </a:lnTo>
                <a:lnTo>
                  <a:pt x="23976" y="20150"/>
                </a:lnTo>
                <a:lnTo>
                  <a:pt x="20710" y="22957"/>
                </a:lnTo>
                <a:lnTo>
                  <a:pt x="17581" y="25782"/>
                </a:lnTo>
                <a:lnTo>
                  <a:pt x="14542" y="28618"/>
                </a:lnTo>
                <a:lnTo>
                  <a:pt x="12515" y="31460"/>
                </a:lnTo>
                <a:lnTo>
                  <a:pt x="10264" y="37159"/>
                </a:lnTo>
                <a:lnTo>
                  <a:pt x="8997" y="50273"/>
                </a:lnTo>
                <a:lnTo>
                  <a:pt x="7867" y="54470"/>
                </a:lnTo>
                <a:lnTo>
                  <a:pt x="4071" y="61673"/>
                </a:lnTo>
                <a:lnTo>
                  <a:pt x="1749" y="70589"/>
                </a:lnTo>
                <a:lnTo>
                  <a:pt x="717" y="80902"/>
                </a:lnTo>
                <a:lnTo>
                  <a:pt x="258" y="91836"/>
                </a:lnTo>
                <a:lnTo>
                  <a:pt x="0" y="113252"/>
                </a:lnTo>
                <a:lnTo>
                  <a:pt x="916" y="121221"/>
                </a:lnTo>
                <a:lnTo>
                  <a:pt x="2479" y="129391"/>
                </a:lnTo>
                <a:lnTo>
                  <a:pt x="4474" y="137695"/>
                </a:lnTo>
                <a:lnTo>
                  <a:pt x="6756" y="146089"/>
                </a:lnTo>
                <a:lnTo>
                  <a:pt x="11832" y="163035"/>
                </a:lnTo>
                <a:lnTo>
                  <a:pt x="28511" y="214325"/>
                </a:lnTo>
                <a:lnTo>
                  <a:pt x="62756" y="317181"/>
                </a:lnTo>
                <a:lnTo>
                  <a:pt x="64661" y="325754"/>
                </a:lnTo>
                <a:lnTo>
                  <a:pt x="65931" y="334326"/>
                </a:lnTo>
                <a:lnTo>
                  <a:pt x="66778" y="342898"/>
                </a:lnTo>
                <a:lnTo>
                  <a:pt x="70258" y="357504"/>
                </a:lnTo>
                <a:lnTo>
                  <a:pt x="80254" y="386953"/>
                </a:lnTo>
                <a:lnTo>
                  <a:pt x="82994" y="394176"/>
                </a:lnTo>
                <a:lnTo>
                  <a:pt x="85773" y="400896"/>
                </a:lnTo>
                <a:lnTo>
                  <a:pt x="88578" y="407281"/>
                </a:lnTo>
                <a:lnTo>
                  <a:pt x="94235" y="419455"/>
                </a:lnTo>
                <a:lnTo>
                  <a:pt x="97077" y="425369"/>
                </a:lnTo>
                <a:lnTo>
                  <a:pt x="100235" y="434480"/>
                </a:lnTo>
                <a:lnTo>
                  <a:pt x="102591" y="442656"/>
                </a:lnTo>
                <a:lnTo>
                  <a:pt x="106813" y="452640"/>
                </a:lnTo>
                <a:lnTo>
                  <a:pt x="109994" y="464420"/>
                </a:lnTo>
                <a:lnTo>
                  <a:pt x="113278" y="470886"/>
                </a:lnTo>
                <a:lnTo>
                  <a:pt x="115487" y="473944"/>
                </a:lnTo>
                <a:lnTo>
                  <a:pt x="117913" y="475982"/>
                </a:lnTo>
                <a:lnTo>
                  <a:pt x="120482" y="477341"/>
                </a:lnTo>
                <a:lnTo>
                  <a:pt x="123148" y="478247"/>
                </a:lnTo>
                <a:lnTo>
                  <a:pt x="124925" y="479803"/>
                </a:lnTo>
                <a:lnTo>
                  <a:pt x="126109" y="481793"/>
                </a:lnTo>
                <a:lnTo>
                  <a:pt x="128478" y="4886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705"/>
          <p:cNvSpPr/>
          <p:nvPr/>
        </p:nvSpPr>
        <p:spPr>
          <a:xfrm>
            <a:off x="508634" y="3669029"/>
            <a:ext cx="360046" cy="34292"/>
          </a:xfrm>
          <a:custGeom>
            <a:avLst/>
            <a:gdLst/>
            <a:ahLst/>
            <a:cxnLst/>
            <a:rect l="0" t="0" r="0" b="0"/>
            <a:pathLst>
              <a:path w="360046" h="34292">
                <a:moveTo>
                  <a:pt x="0" y="34291"/>
                </a:moveTo>
                <a:lnTo>
                  <a:pt x="7381" y="26910"/>
                </a:lnTo>
                <a:lnTo>
                  <a:pt x="17321" y="26071"/>
                </a:lnTo>
                <a:lnTo>
                  <a:pt x="27066" y="25875"/>
                </a:lnTo>
                <a:lnTo>
                  <a:pt x="48844" y="25749"/>
                </a:lnTo>
                <a:lnTo>
                  <a:pt x="54470" y="24786"/>
                </a:lnTo>
                <a:lnTo>
                  <a:pt x="60126" y="23192"/>
                </a:lnTo>
                <a:lnTo>
                  <a:pt x="65802" y="21177"/>
                </a:lnTo>
                <a:lnTo>
                  <a:pt x="72443" y="19833"/>
                </a:lnTo>
                <a:lnTo>
                  <a:pt x="79728" y="18937"/>
                </a:lnTo>
                <a:lnTo>
                  <a:pt x="87442" y="18340"/>
                </a:lnTo>
                <a:lnTo>
                  <a:pt x="95442" y="17942"/>
                </a:lnTo>
                <a:lnTo>
                  <a:pt x="111952" y="17499"/>
                </a:lnTo>
                <a:lnTo>
                  <a:pt x="137311" y="17251"/>
                </a:lnTo>
                <a:lnTo>
                  <a:pt x="145833" y="16263"/>
                </a:lnTo>
                <a:lnTo>
                  <a:pt x="154372" y="14652"/>
                </a:lnTo>
                <a:lnTo>
                  <a:pt x="162923" y="12626"/>
                </a:lnTo>
                <a:lnTo>
                  <a:pt x="171480" y="11275"/>
                </a:lnTo>
                <a:lnTo>
                  <a:pt x="180043" y="10374"/>
                </a:lnTo>
                <a:lnTo>
                  <a:pt x="188609" y="9774"/>
                </a:lnTo>
                <a:lnTo>
                  <a:pt x="198129" y="9373"/>
                </a:lnTo>
                <a:lnTo>
                  <a:pt x="218868" y="8929"/>
                </a:lnTo>
                <a:lnTo>
                  <a:pt x="227827" y="7858"/>
                </a:lnTo>
                <a:lnTo>
                  <a:pt x="235705" y="6192"/>
                </a:lnTo>
                <a:lnTo>
                  <a:pt x="242862" y="4128"/>
                </a:lnTo>
                <a:lnTo>
                  <a:pt x="250490" y="2752"/>
                </a:lnTo>
                <a:lnTo>
                  <a:pt x="258434" y="1835"/>
                </a:lnTo>
                <a:lnTo>
                  <a:pt x="266587" y="1223"/>
                </a:lnTo>
                <a:lnTo>
                  <a:pt x="273927" y="816"/>
                </a:lnTo>
                <a:lnTo>
                  <a:pt x="287163" y="363"/>
                </a:lnTo>
                <a:lnTo>
                  <a:pt x="311183" y="72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706"/>
          <p:cNvSpPr/>
          <p:nvPr/>
        </p:nvSpPr>
        <p:spPr>
          <a:xfrm>
            <a:off x="1031601" y="3429003"/>
            <a:ext cx="214269" cy="420050"/>
          </a:xfrm>
          <a:custGeom>
            <a:avLst/>
            <a:gdLst/>
            <a:ahLst/>
            <a:cxnLst/>
            <a:rect l="0" t="0" r="0" b="0"/>
            <a:pathLst>
              <a:path w="214269" h="420050">
                <a:moveTo>
                  <a:pt x="119971" y="8569"/>
                </a:moveTo>
                <a:lnTo>
                  <a:pt x="119971" y="350"/>
                </a:lnTo>
                <a:lnTo>
                  <a:pt x="124910" y="66"/>
                </a:lnTo>
                <a:lnTo>
                  <a:pt x="120219" y="0"/>
                </a:lnTo>
                <a:lnTo>
                  <a:pt x="115494" y="4548"/>
                </a:lnTo>
                <a:lnTo>
                  <a:pt x="113176" y="5889"/>
                </a:lnTo>
                <a:lnTo>
                  <a:pt x="108061" y="7378"/>
                </a:lnTo>
                <a:lnTo>
                  <a:pt x="104411" y="9680"/>
                </a:lnTo>
                <a:lnTo>
                  <a:pt x="100073" y="13120"/>
                </a:lnTo>
                <a:lnTo>
                  <a:pt x="95275" y="17318"/>
                </a:lnTo>
                <a:lnTo>
                  <a:pt x="87405" y="24523"/>
                </a:lnTo>
                <a:lnTo>
                  <a:pt x="83973" y="27777"/>
                </a:lnTo>
                <a:lnTo>
                  <a:pt x="81685" y="31852"/>
                </a:lnTo>
                <a:lnTo>
                  <a:pt x="79142" y="41459"/>
                </a:lnTo>
                <a:lnTo>
                  <a:pt x="75472" y="52080"/>
                </a:lnTo>
                <a:lnTo>
                  <a:pt x="73160" y="57578"/>
                </a:lnTo>
                <a:lnTo>
                  <a:pt x="69714" y="63149"/>
                </a:lnTo>
                <a:lnTo>
                  <a:pt x="65511" y="68769"/>
                </a:lnTo>
                <a:lnTo>
                  <a:pt x="60804" y="74419"/>
                </a:lnTo>
                <a:lnTo>
                  <a:pt x="56714" y="80092"/>
                </a:lnTo>
                <a:lnTo>
                  <a:pt x="53035" y="85778"/>
                </a:lnTo>
                <a:lnTo>
                  <a:pt x="46407" y="98129"/>
                </a:lnTo>
                <a:lnTo>
                  <a:pt x="43306" y="105423"/>
                </a:lnTo>
                <a:lnTo>
                  <a:pt x="40286" y="113144"/>
                </a:lnTo>
                <a:lnTo>
                  <a:pt x="37320" y="120195"/>
                </a:lnTo>
                <a:lnTo>
                  <a:pt x="31485" y="133111"/>
                </a:lnTo>
                <a:lnTo>
                  <a:pt x="28595" y="140174"/>
                </a:lnTo>
                <a:lnTo>
                  <a:pt x="25716" y="147741"/>
                </a:lnTo>
                <a:lnTo>
                  <a:pt x="19977" y="163768"/>
                </a:lnTo>
                <a:lnTo>
                  <a:pt x="14252" y="180417"/>
                </a:lnTo>
                <a:lnTo>
                  <a:pt x="11392" y="187904"/>
                </a:lnTo>
                <a:lnTo>
                  <a:pt x="8532" y="194801"/>
                </a:lnTo>
                <a:lnTo>
                  <a:pt x="5673" y="201304"/>
                </a:lnTo>
                <a:lnTo>
                  <a:pt x="3768" y="208496"/>
                </a:lnTo>
                <a:lnTo>
                  <a:pt x="2497" y="216149"/>
                </a:lnTo>
                <a:lnTo>
                  <a:pt x="1650" y="224108"/>
                </a:lnTo>
                <a:lnTo>
                  <a:pt x="1085" y="232272"/>
                </a:lnTo>
                <a:lnTo>
                  <a:pt x="709" y="240572"/>
                </a:lnTo>
                <a:lnTo>
                  <a:pt x="179" y="263366"/>
                </a:lnTo>
                <a:lnTo>
                  <a:pt x="0" y="288134"/>
                </a:lnTo>
                <a:lnTo>
                  <a:pt x="938" y="294958"/>
                </a:lnTo>
                <a:lnTo>
                  <a:pt x="2516" y="302365"/>
                </a:lnTo>
                <a:lnTo>
                  <a:pt x="4520" y="310161"/>
                </a:lnTo>
                <a:lnTo>
                  <a:pt x="6809" y="317263"/>
                </a:lnTo>
                <a:lnTo>
                  <a:pt x="11891" y="330234"/>
                </a:lnTo>
                <a:lnTo>
                  <a:pt x="17326" y="339809"/>
                </a:lnTo>
                <a:lnTo>
                  <a:pt x="22916" y="348192"/>
                </a:lnTo>
                <a:lnTo>
                  <a:pt x="28575" y="358267"/>
                </a:lnTo>
                <a:lnTo>
                  <a:pt x="32371" y="362669"/>
                </a:lnTo>
                <a:lnTo>
                  <a:pt x="36806" y="366556"/>
                </a:lnTo>
                <a:lnTo>
                  <a:pt x="41667" y="370099"/>
                </a:lnTo>
                <a:lnTo>
                  <a:pt x="46813" y="374367"/>
                </a:lnTo>
                <a:lnTo>
                  <a:pt x="52149" y="379117"/>
                </a:lnTo>
                <a:lnTo>
                  <a:pt x="57611" y="384188"/>
                </a:lnTo>
                <a:lnTo>
                  <a:pt x="64110" y="388522"/>
                </a:lnTo>
                <a:lnTo>
                  <a:pt x="71301" y="392364"/>
                </a:lnTo>
                <a:lnTo>
                  <a:pt x="85957" y="399172"/>
                </a:lnTo>
                <a:lnTo>
                  <a:pt x="98821" y="405373"/>
                </a:lnTo>
                <a:lnTo>
                  <a:pt x="105871" y="407407"/>
                </a:lnTo>
                <a:lnTo>
                  <a:pt x="113429" y="408764"/>
                </a:lnTo>
                <a:lnTo>
                  <a:pt x="121324" y="409668"/>
                </a:lnTo>
                <a:lnTo>
                  <a:pt x="128493" y="411224"/>
                </a:lnTo>
                <a:lnTo>
                  <a:pt x="135177" y="413213"/>
                </a:lnTo>
                <a:lnTo>
                  <a:pt x="141539" y="415492"/>
                </a:lnTo>
                <a:lnTo>
                  <a:pt x="147684" y="417011"/>
                </a:lnTo>
                <a:lnTo>
                  <a:pt x="153687" y="418024"/>
                </a:lnTo>
                <a:lnTo>
                  <a:pt x="159593" y="418699"/>
                </a:lnTo>
                <a:lnTo>
                  <a:pt x="165436" y="419149"/>
                </a:lnTo>
                <a:lnTo>
                  <a:pt x="171236" y="419449"/>
                </a:lnTo>
                <a:lnTo>
                  <a:pt x="185961" y="419871"/>
                </a:lnTo>
                <a:lnTo>
                  <a:pt x="205469" y="420033"/>
                </a:lnTo>
                <a:lnTo>
                  <a:pt x="214268" y="4200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707"/>
          <p:cNvSpPr/>
          <p:nvPr/>
        </p:nvSpPr>
        <p:spPr>
          <a:xfrm>
            <a:off x="1271587" y="3566267"/>
            <a:ext cx="317183" cy="239924"/>
          </a:xfrm>
          <a:custGeom>
            <a:avLst/>
            <a:gdLst/>
            <a:ahLst/>
            <a:cxnLst/>
            <a:rect l="0" t="0" r="0" b="0"/>
            <a:pathLst>
              <a:path w="317183" h="239924">
                <a:moveTo>
                  <a:pt x="0" y="17037"/>
                </a:moveTo>
                <a:lnTo>
                  <a:pt x="4551" y="12487"/>
                </a:lnTo>
                <a:lnTo>
                  <a:pt x="6844" y="11146"/>
                </a:lnTo>
                <a:lnTo>
                  <a:pt x="15600" y="8818"/>
                </a:lnTo>
                <a:lnTo>
                  <a:pt x="23727" y="1726"/>
                </a:lnTo>
                <a:lnTo>
                  <a:pt x="25601" y="0"/>
                </a:lnTo>
                <a:lnTo>
                  <a:pt x="25683" y="4475"/>
                </a:lnTo>
                <a:lnTo>
                  <a:pt x="26647" y="6758"/>
                </a:lnTo>
                <a:lnTo>
                  <a:pt x="32555" y="15474"/>
                </a:lnTo>
                <a:lnTo>
                  <a:pt x="35038" y="19805"/>
                </a:lnTo>
                <a:lnTo>
                  <a:pt x="37646" y="24597"/>
                </a:lnTo>
                <a:lnTo>
                  <a:pt x="40337" y="28745"/>
                </a:lnTo>
                <a:lnTo>
                  <a:pt x="45868" y="35893"/>
                </a:lnTo>
                <a:lnTo>
                  <a:pt x="48676" y="40086"/>
                </a:lnTo>
                <a:lnTo>
                  <a:pt x="51501" y="44785"/>
                </a:lnTo>
                <a:lnTo>
                  <a:pt x="54336" y="49823"/>
                </a:lnTo>
                <a:lnTo>
                  <a:pt x="58132" y="55087"/>
                </a:lnTo>
                <a:lnTo>
                  <a:pt x="62567" y="60502"/>
                </a:lnTo>
                <a:lnTo>
                  <a:pt x="67429" y="66016"/>
                </a:lnTo>
                <a:lnTo>
                  <a:pt x="77911" y="77224"/>
                </a:lnTo>
                <a:lnTo>
                  <a:pt x="105827" y="105643"/>
                </a:lnTo>
                <a:lnTo>
                  <a:pt x="134316" y="134198"/>
                </a:lnTo>
                <a:lnTo>
                  <a:pt x="140979" y="139912"/>
                </a:lnTo>
                <a:lnTo>
                  <a:pt x="148278" y="145626"/>
                </a:lnTo>
                <a:lnTo>
                  <a:pt x="156002" y="151341"/>
                </a:lnTo>
                <a:lnTo>
                  <a:pt x="163056" y="157056"/>
                </a:lnTo>
                <a:lnTo>
                  <a:pt x="169664" y="162771"/>
                </a:lnTo>
                <a:lnTo>
                  <a:pt x="175975" y="168486"/>
                </a:lnTo>
                <a:lnTo>
                  <a:pt x="182086" y="173248"/>
                </a:lnTo>
                <a:lnTo>
                  <a:pt x="188066" y="177375"/>
                </a:lnTo>
                <a:lnTo>
                  <a:pt x="193957" y="181079"/>
                </a:lnTo>
                <a:lnTo>
                  <a:pt x="199790" y="185453"/>
                </a:lnTo>
                <a:lnTo>
                  <a:pt x="205583" y="190275"/>
                </a:lnTo>
                <a:lnTo>
                  <a:pt x="211350" y="195394"/>
                </a:lnTo>
                <a:lnTo>
                  <a:pt x="218053" y="199760"/>
                </a:lnTo>
                <a:lnTo>
                  <a:pt x="225379" y="203622"/>
                </a:lnTo>
                <a:lnTo>
                  <a:pt x="240186" y="210454"/>
                </a:lnTo>
                <a:lnTo>
                  <a:pt x="265214" y="222601"/>
                </a:lnTo>
                <a:lnTo>
                  <a:pt x="271107" y="225517"/>
                </a:lnTo>
                <a:lnTo>
                  <a:pt x="280194" y="228758"/>
                </a:lnTo>
                <a:lnTo>
                  <a:pt x="283951" y="229622"/>
                </a:lnTo>
                <a:lnTo>
                  <a:pt x="290665" y="233122"/>
                </a:lnTo>
                <a:lnTo>
                  <a:pt x="293789" y="235389"/>
                </a:lnTo>
                <a:lnTo>
                  <a:pt x="299801" y="237908"/>
                </a:lnTo>
                <a:lnTo>
                  <a:pt x="308540" y="239325"/>
                </a:lnTo>
                <a:lnTo>
                  <a:pt x="317182" y="2399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708"/>
          <p:cNvSpPr/>
          <p:nvPr/>
        </p:nvSpPr>
        <p:spPr>
          <a:xfrm>
            <a:off x="1348739" y="3574732"/>
            <a:ext cx="214314" cy="205741"/>
          </a:xfrm>
          <a:custGeom>
            <a:avLst/>
            <a:gdLst/>
            <a:ahLst/>
            <a:cxnLst/>
            <a:rect l="0" t="0" r="0" b="0"/>
            <a:pathLst>
              <a:path w="214314" h="205741">
                <a:moveTo>
                  <a:pt x="214313" y="0"/>
                </a:moveTo>
                <a:lnTo>
                  <a:pt x="164112" y="50201"/>
                </a:lnTo>
                <a:lnTo>
                  <a:pt x="158938" y="54422"/>
                </a:lnTo>
                <a:lnTo>
                  <a:pt x="153584" y="58189"/>
                </a:lnTo>
                <a:lnTo>
                  <a:pt x="148109" y="61653"/>
                </a:lnTo>
                <a:lnTo>
                  <a:pt x="142555" y="65867"/>
                </a:lnTo>
                <a:lnTo>
                  <a:pt x="136947" y="70581"/>
                </a:lnTo>
                <a:lnTo>
                  <a:pt x="131303" y="75629"/>
                </a:lnTo>
                <a:lnTo>
                  <a:pt x="124683" y="80900"/>
                </a:lnTo>
                <a:lnTo>
                  <a:pt x="117412" y="86318"/>
                </a:lnTo>
                <a:lnTo>
                  <a:pt x="101713" y="97419"/>
                </a:lnTo>
                <a:lnTo>
                  <a:pt x="85211" y="108702"/>
                </a:lnTo>
                <a:lnTo>
                  <a:pt x="77763" y="114378"/>
                </a:lnTo>
                <a:lnTo>
                  <a:pt x="70892" y="120067"/>
                </a:lnTo>
                <a:lnTo>
                  <a:pt x="64406" y="125765"/>
                </a:lnTo>
                <a:lnTo>
                  <a:pt x="58178" y="131468"/>
                </a:lnTo>
                <a:lnTo>
                  <a:pt x="46177" y="142886"/>
                </a:lnTo>
                <a:lnTo>
                  <a:pt x="40310" y="147645"/>
                </a:lnTo>
                <a:lnTo>
                  <a:pt x="34493" y="151770"/>
                </a:lnTo>
                <a:lnTo>
                  <a:pt x="28711" y="155472"/>
                </a:lnTo>
                <a:lnTo>
                  <a:pt x="24856" y="159846"/>
                </a:lnTo>
                <a:lnTo>
                  <a:pt x="22286" y="164666"/>
                </a:lnTo>
                <a:lnTo>
                  <a:pt x="20572" y="169785"/>
                </a:lnTo>
                <a:lnTo>
                  <a:pt x="18478" y="174150"/>
                </a:lnTo>
                <a:lnTo>
                  <a:pt x="16129" y="178012"/>
                </a:lnTo>
                <a:lnTo>
                  <a:pt x="13610" y="181540"/>
                </a:lnTo>
                <a:lnTo>
                  <a:pt x="10978" y="184844"/>
                </a:lnTo>
                <a:lnTo>
                  <a:pt x="5514" y="191055"/>
                </a:lnTo>
                <a:lnTo>
                  <a:pt x="3677" y="194046"/>
                </a:lnTo>
                <a:lnTo>
                  <a:pt x="1634" y="199907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709"/>
          <p:cNvSpPr/>
          <p:nvPr/>
        </p:nvSpPr>
        <p:spPr>
          <a:xfrm>
            <a:off x="1683067" y="3411858"/>
            <a:ext cx="184605" cy="437195"/>
          </a:xfrm>
          <a:custGeom>
            <a:avLst/>
            <a:gdLst/>
            <a:ahLst/>
            <a:cxnLst/>
            <a:rect l="0" t="0" r="0" b="0"/>
            <a:pathLst>
              <a:path w="184605" h="437195">
                <a:moveTo>
                  <a:pt x="0" y="8569"/>
                </a:moveTo>
                <a:lnTo>
                  <a:pt x="4551" y="4018"/>
                </a:lnTo>
                <a:lnTo>
                  <a:pt x="6844" y="2678"/>
                </a:lnTo>
                <a:lnTo>
                  <a:pt x="11932" y="1188"/>
                </a:lnTo>
                <a:lnTo>
                  <a:pt x="17068" y="232"/>
                </a:lnTo>
                <a:lnTo>
                  <a:pt x="21238" y="101"/>
                </a:lnTo>
                <a:lnTo>
                  <a:pt x="53971" y="0"/>
                </a:lnTo>
                <a:lnTo>
                  <a:pt x="56936" y="951"/>
                </a:lnTo>
                <a:lnTo>
                  <a:pt x="59865" y="2538"/>
                </a:lnTo>
                <a:lnTo>
                  <a:pt x="62770" y="4548"/>
                </a:lnTo>
                <a:lnTo>
                  <a:pt x="63754" y="6841"/>
                </a:lnTo>
                <a:lnTo>
                  <a:pt x="63458" y="9322"/>
                </a:lnTo>
                <a:lnTo>
                  <a:pt x="62308" y="11929"/>
                </a:lnTo>
                <a:lnTo>
                  <a:pt x="64398" y="14619"/>
                </a:lnTo>
                <a:lnTo>
                  <a:pt x="68650" y="17365"/>
                </a:lnTo>
                <a:lnTo>
                  <a:pt x="74341" y="20148"/>
                </a:lnTo>
                <a:lnTo>
                  <a:pt x="79088" y="23909"/>
                </a:lnTo>
                <a:lnTo>
                  <a:pt x="83206" y="28320"/>
                </a:lnTo>
                <a:lnTo>
                  <a:pt x="86903" y="33166"/>
                </a:lnTo>
                <a:lnTo>
                  <a:pt x="91273" y="38302"/>
                </a:lnTo>
                <a:lnTo>
                  <a:pt x="96091" y="43631"/>
                </a:lnTo>
                <a:lnTo>
                  <a:pt x="101208" y="49089"/>
                </a:lnTo>
                <a:lnTo>
                  <a:pt x="105572" y="55585"/>
                </a:lnTo>
                <a:lnTo>
                  <a:pt x="109434" y="62773"/>
                </a:lnTo>
                <a:lnTo>
                  <a:pt x="112961" y="70422"/>
                </a:lnTo>
                <a:lnTo>
                  <a:pt x="117217" y="77427"/>
                </a:lnTo>
                <a:lnTo>
                  <a:pt x="121960" y="84002"/>
                </a:lnTo>
                <a:lnTo>
                  <a:pt x="127027" y="90290"/>
                </a:lnTo>
                <a:lnTo>
                  <a:pt x="131357" y="96387"/>
                </a:lnTo>
                <a:lnTo>
                  <a:pt x="135196" y="102357"/>
                </a:lnTo>
                <a:lnTo>
                  <a:pt x="138708" y="108242"/>
                </a:lnTo>
                <a:lnTo>
                  <a:pt x="147691" y="122401"/>
                </a:lnTo>
                <a:lnTo>
                  <a:pt x="152753" y="130177"/>
                </a:lnTo>
                <a:lnTo>
                  <a:pt x="157080" y="138219"/>
                </a:lnTo>
                <a:lnTo>
                  <a:pt x="160918" y="146437"/>
                </a:lnTo>
                <a:lnTo>
                  <a:pt x="164428" y="154773"/>
                </a:lnTo>
                <a:lnTo>
                  <a:pt x="170869" y="169116"/>
                </a:lnTo>
                <a:lnTo>
                  <a:pt x="173920" y="175608"/>
                </a:lnTo>
                <a:lnTo>
                  <a:pt x="175954" y="182793"/>
                </a:lnTo>
                <a:lnTo>
                  <a:pt x="177310" y="190441"/>
                </a:lnTo>
                <a:lnTo>
                  <a:pt x="178214" y="198397"/>
                </a:lnTo>
                <a:lnTo>
                  <a:pt x="179770" y="206559"/>
                </a:lnTo>
                <a:lnTo>
                  <a:pt x="181759" y="214857"/>
                </a:lnTo>
                <a:lnTo>
                  <a:pt x="184038" y="223247"/>
                </a:lnTo>
                <a:lnTo>
                  <a:pt x="184604" y="231698"/>
                </a:lnTo>
                <a:lnTo>
                  <a:pt x="184030" y="240189"/>
                </a:lnTo>
                <a:lnTo>
                  <a:pt x="182694" y="248707"/>
                </a:lnTo>
                <a:lnTo>
                  <a:pt x="181803" y="257244"/>
                </a:lnTo>
                <a:lnTo>
                  <a:pt x="181210" y="265792"/>
                </a:lnTo>
                <a:lnTo>
                  <a:pt x="180550" y="281958"/>
                </a:lnTo>
                <a:lnTo>
                  <a:pt x="180257" y="295493"/>
                </a:lnTo>
                <a:lnTo>
                  <a:pt x="179226" y="302722"/>
                </a:lnTo>
                <a:lnTo>
                  <a:pt x="177587" y="310398"/>
                </a:lnTo>
                <a:lnTo>
                  <a:pt x="175541" y="318374"/>
                </a:lnTo>
                <a:lnTo>
                  <a:pt x="173225" y="325596"/>
                </a:lnTo>
                <a:lnTo>
                  <a:pt x="168112" y="338699"/>
                </a:lnTo>
                <a:lnTo>
                  <a:pt x="162664" y="350874"/>
                </a:lnTo>
                <a:lnTo>
                  <a:pt x="157067" y="361682"/>
                </a:lnTo>
                <a:lnTo>
                  <a:pt x="151405" y="369661"/>
                </a:lnTo>
                <a:lnTo>
                  <a:pt x="145714" y="378922"/>
                </a:lnTo>
                <a:lnTo>
                  <a:pt x="140009" y="388436"/>
                </a:lnTo>
                <a:lnTo>
                  <a:pt x="134299" y="395839"/>
                </a:lnTo>
                <a:lnTo>
                  <a:pt x="128586" y="404844"/>
                </a:lnTo>
                <a:lnTo>
                  <a:pt x="125729" y="409912"/>
                </a:lnTo>
                <a:lnTo>
                  <a:pt x="122872" y="413291"/>
                </a:lnTo>
                <a:lnTo>
                  <a:pt x="120014" y="415544"/>
                </a:lnTo>
                <a:lnTo>
                  <a:pt x="114300" y="418999"/>
                </a:lnTo>
                <a:lnTo>
                  <a:pt x="108585" y="423710"/>
                </a:lnTo>
                <a:lnTo>
                  <a:pt x="106680" y="426300"/>
                </a:lnTo>
                <a:lnTo>
                  <a:pt x="102876" y="437176"/>
                </a:lnTo>
                <a:lnTo>
                  <a:pt x="102870" y="43719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710"/>
          <p:cNvSpPr/>
          <p:nvPr/>
        </p:nvSpPr>
        <p:spPr>
          <a:xfrm>
            <a:off x="2077402" y="3566160"/>
            <a:ext cx="248603" cy="25718"/>
          </a:xfrm>
          <a:custGeom>
            <a:avLst/>
            <a:gdLst/>
            <a:ahLst/>
            <a:cxnLst/>
            <a:rect l="0" t="0" r="0" b="0"/>
            <a:pathLst>
              <a:path w="248603" h="25718">
                <a:moveTo>
                  <a:pt x="0" y="25717"/>
                </a:moveTo>
                <a:lnTo>
                  <a:pt x="4551" y="25717"/>
                </a:lnTo>
                <a:lnTo>
                  <a:pt x="5891" y="24765"/>
                </a:lnTo>
                <a:lnTo>
                  <a:pt x="6785" y="23177"/>
                </a:lnTo>
                <a:lnTo>
                  <a:pt x="7381" y="21166"/>
                </a:lnTo>
                <a:lnTo>
                  <a:pt x="8731" y="19826"/>
                </a:lnTo>
                <a:lnTo>
                  <a:pt x="10583" y="18932"/>
                </a:lnTo>
                <a:lnTo>
                  <a:pt x="12770" y="18336"/>
                </a:lnTo>
                <a:lnTo>
                  <a:pt x="15181" y="16987"/>
                </a:lnTo>
                <a:lnTo>
                  <a:pt x="17741" y="15134"/>
                </a:lnTo>
                <a:lnTo>
                  <a:pt x="20400" y="12947"/>
                </a:lnTo>
                <a:lnTo>
                  <a:pt x="24077" y="11489"/>
                </a:lnTo>
                <a:lnTo>
                  <a:pt x="28434" y="10517"/>
                </a:lnTo>
                <a:lnTo>
                  <a:pt x="33243" y="9869"/>
                </a:lnTo>
                <a:lnTo>
                  <a:pt x="39307" y="9436"/>
                </a:lnTo>
                <a:lnTo>
                  <a:pt x="46207" y="9148"/>
                </a:lnTo>
                <a:lnTo>
                  <a:pt x="67031" y="8743"/>
                </a:lnTo>
                <a:lnTo>
                  <a:pt x="95685" y="8606"/>
                </a:lnTo>
                <a:lnTo>
                  <a:pt x="103795" y="7642"/>
                </a:lnTo>
                <a:lnTo>
                  <a:pt x="112059" y="6047"/>
                </a:lnTo>
                <a:lnTo>
                  <a:pt x="120426" y="4031"/>
                </a:lnTo>
                <a:lnTo>
                  <a:pt x="127909" y="2688"/>
                </a:lnTo>
                <a:lnTo>
                  <a:pt x="134803" y="1791"/>
                </a:lnTo>
                <a:lnTo>
                  <a:pt x="141303" y="1194"/>
                </a:lnTo>
                <a:lnTo>
                  <a:pt x="148495" y="796"/>
                </a:lnTo>
                <a:lnTo>
                  <a:pt x="164105" y="354"/>
                </a:lnTo>
                <a:lnTo>
                  <a:pt x="199117" y="46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711"/>
          <p:cNvSpPr/>
          <p:nvPr/>
        </p:nvSpPr>
        <p:spPr>
          <a:xfrm>
            <a:off x="2043112" y="3677602"/>
            <a:ext cx="360046" cy="17146"/>
          </a:xfrm>
          <a:custGeom>
            <a:avLst/>
            <a:gdLst/>
            <a:ahLst/>
            <a:cxnLst/>
            <a:rect l="0" t="0" r="0" b="0"/>
            <a:pathLst>
              <a:path w="360046" h="17146">
                <a:moveTo>
                  <a:pt x="0" y="17145"/>
                </a:moveTo>
                <a:lnTo>
                  <a:pt x="162539" y="17145"/>
                </a:lnTo>
                <a:lnTo>
                  <a:pt x="172177" y="16193"/>
                </a:lnTo>
                <a:lnTo>
                  <a:pt x="182412" y="14605"/>
                </a:lnTo>
                <a:lnTo>
                  <a:pt x="193045" y="12594"/>
                </a:lnTo>
                <a:lnTo>
                  <a:pt x="202039" y="11254"/>
                </a:lnTo>
                <a:lnTo>
                  <a:pt x="209941" y="10360"/>
                </a:lnTo>
                <a:lnTo>
                  <a:pt x="217113" y="9764"/>
                </a:lnTo>
                <a:lnTo>
                  <a:pt x="224752" y="9367"/>
                </a:lnTo>
                <a:lnTo>
                  <a:pt x="240860" y="8926"/>
                </a:lnTo>
                <a:lnTo>
                  <a:pt x="265993" y="8677"/>
                </a:lnTo>
                <a:lnTo>
                  <a:pt x="273531" y="7690"/>
                </a:lnTo>
                <a:lnTo>
                  <a:pt x="280462" y="6079"/>
                </a:lnTo>
                <a:lnTo>
                  <a:pt x="286987" y="4053"/>
                </a:lnTo>
                <a:lnTo>
                  <a:pt x="293242" y="2702"/>
                </a:lnTo>
                <a:lnTo>
                  <a:pt x="299317" y="1801"/>
                </a:lnTo>
                <a:lnTo>
                  <a:pt x="305272" y="1201"/>
                </a:lnTo>
                <a:lnTo>
                  <a:pt x="310195" y="800"/>
                </a:lnTo>
                <a:lnTo>
                  <a:pt x="318204" y="356"/>
                </a:lnTo>
                <a:lnTo>
                  <a:pt x="327479" y="158"/>
                </a:lnTo>
                <a:lnTo>
                  <a:pt x="36004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712"/>
          <p:cNvSpPr/>
          <p:nvPr/>
        </p:nvSpPr>
        <p:spPr>
          <a:xfrm>
            <a:off x="2592944" y="3514734"/>
            <a:ext cx="307419" cy="300029"/>
          </a:xfrm>
          <a:custGeom>
            <a:avLst/>
            <a:gdLst/>
            <a:ahLst/>
            <a:cxnLst/>
            <a:rect l="0" t="0" r="0" b="0"/>
            <a:pathLst>
              <a:path w="307419" h="300029">
                <a:moveTo>
                  <a:pt x="7381" y="8563"/>
                </a:moveTo>
                <a:lnTo>
                  <a:pt x="7381" y="344"/>
                </a:lnTo>
                <a:lnTo>
                  <a:pt x="0" y="22"/>
                </a:lnTo>
                <a:lnTo>
                  <a:pt x="3712" y="0"/>
                </a:lnTo>
                <a:lnTo>
                  <a:pt x="5887" y="949"/>
                </a:lnTo>
                <a:lnTo>
                  <a:pt x="13500" y="6836"/>
                </a:lnTo>
                <a:lnTo>
                  <a:pt x="22740" y="15566"/>
                </a:lnTo>
                <a:lnTo>
                  <a:pt x="73501" y="66114"/>
                </a:lnTo>
                <a:lnTo>
                  <a:pt x="78131" y="72648"/>
                </a:lnTo>
                <a:lnTo>
                  <a:pt x="82170" y="79862"/>
                </a:lnTo>
                <a:lnTo>
                  <a:pt x="85815" y="87528"/>
                </a:lnTo>
                <a:lnTo>
                  <a:pt x="90150" y="94544"/>
                </a:lnTo>
                <a:lnTo>
                  <a:pt x="94945" y="101126"/>
                </a:lnTo>
                <a:lnTo>
                  <a:pt x="100047" y="107419"/>
                </a:lnTo>
                <a:lnTo>
                  <a:pt x="105353" y="113520"/>
                </a:lnTo>
                <a:lnTo>
                  <a:pt x="110796" y="119492"/>
                </a:lnTo>
                <a:lnTo>
                  <a:pt x="116329" y="125378"/>
                </a:lnTo>
                <a:lnTo>
                  <a:pt x="121923" y="132160"/>
                </a:lnTo>
                <a:lnTo>
                  <a:pt x="127557" y="139538"/>
                </a:lnTo>
                <a:lnTo>
                  <a:pt x="133218" y="147315"/>
                </a:lnTo>
                <a:lnTo>
                  <a:pt x="138897" y="154404"/>
                </a:lnTo>
                <a:lnTo>
                  <a:pt x="144588" y="161036"/>
                </a:lnTo>
                <a:lnTo>
                  <a:pt x="150287" y="167362"/>
                </a:lnTo>
                <a:lnTo>
                  <a:pt x="161700" y="179470"/>
                </a:lnTo>
                <a:lnTo>
                  <a:pt x="195977" y="214255"/>
                </a:lnTo>
                <a:lnTo>
                  <a:pt x="235981" y="254305"/>
                </a:lnTo>
                <a:lnTo>
                  <a:pt x="241695" y="259069"/>
                </a:lnTo>
                <a:lnTo>
                  <a:pt x="247410" y="263197"/>
                </a:lnTo>
                <a:lnTo>
                  <a:pt x="253125" y="266901"/>
                </a:lnTo>
                <a:lnTo>
                  <a:pt x="256935" y="270324"/>
                </a:lnTo>
                <a:lnTo>
                  <a:pt x="259475" y="273558"/>
                </a:lnTo>
                <a:lnTo>
                  <a:pt x="261169" y="276666"/>
                </a:lnTo>
                <a:lnTo>
                  <a:pt x="268130" y="282660"/>
                </a:lnTo>
                <a:lnTo>
                  <a:pt x="276622" y="287547"/>
                </a:lnTo>
                <a:lnTo>
                  <a:pt x="283571" y="289718"/>
                </a:lnTo>
                <a:lnTo>
                  <a:pt x="289834" y="293223"/>
                </a:lnTo>
                <a:lnTo>
                  <a:pt x="292838" y="295492"/>
                </a:lnTo>
                <a:lnTo>
                  <a:pt x="298715" y="298012"/>
                </a:lnTo>
                <a:lnTo>
                  <a:pt x="307418" y="30002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713"/>
          <p:cNvSpPr/>
          <p:nvPr/>
        </p:nvSpPr>
        <p:spPr>
          <a:xfrm>
            <a:off x="2583179" y="3531879"/>
            <a:ext cx="300039" cy="265739"/>
          </a:xfrm>
          <a:custGeom>
            <a:avLst/>
            <a:gdLst/>
            <a:ahLst/>
            <a:cxnLst/>
            <a:rect l="0" t="0" r="0" b="0"/>
            <a:pathLst>
              <a:path w="300039" h="265739">
                <a:moveTo>
                  <a:pt x="300038" y="8563"/>
                </a:moveTo>
                <a:lnTo>
                  <a:pt x="300038" y="344"/>
                </a:lnTo>
                <a:lnTo>
                  <a:pt x="291307" y="11"/>
                </a:lnTo>
                <a:lnTo>
                  <a:pt x="287268" y="0"/>
                </a:lnTo>
                <a:lnTo>
                  <a:pt x="284857" y="949"/>
                </a:lnTo>
                <a:lnTo>
                  <a:pt x="276913" y="6836"/>
                </a:lnTo>
                <a:lnTo>
                  <a:pt x="271345" y="11923"/>
                </a:lnTo>
                <a:lnTo>
                  <a:pt x="265696" y="19899"/>
                </a:lnTo>
                <a:lnTo>
                  <a:pt x="262856" y="24693"/>
                </a:lnTo>
                <a:lnTo>
                  <a:pt x="254620" y="32560"/>
                </a:lnTo>
                <a:lnTo>
                  <a:pt x="249757" y="35990"/>
                </a:lnTo>
                <a:lnTo>
                  <a:pt x="244610" y="40183"/>
                </a:lnTo>
                <a:lnTo>
                  <a:pt x="239273" y="44883"/>
                </a:lnTo>
                <a:lnTo>
                  <a:pt x="233811" y="49922"/>
                </a:lnTo>
                <a:lnTo>
                  <a:pt x="227311" y="55185"/>
                </a:lnTo>
                <a:lnTo>
                  <a:pt x="220121" y="60600"/>
                </a:lnTo>
                <a:lnTo>
                  <a:pt x="212470" y="66114"/>
                </a:lnTo>
                <a:lnTo>
                  <a:pt x="206417" y="71696"/>
                </a:lnTo>
                <a:lnTo>
                  <a:pt x="201429" y="77322"/>
                </a:lnTo>
                <a:lnTo>
                  <a:pt x="197151" y="82977"/>
                </a:lnTo>
                <a:lnTo>
                  <a:pt x="191442" y="88653"/>
                </a:lnTo>
                <a:lnTo>
                  <a:pt x="184778" y="94341"/>
                </a:lnTo>
                <a:lnTo>
                  <a:pt x="177478" y="100038"/>
                </a:lnTo>
                <a:lnTo>
                  <a:pt x="170706" y="105741"/>
                </a:lnTo>
                <a:lnTo>
                  <a:pt x="164287" y="111449"/>
                </a:lnTo>
                <a:lnTo>
                  <a:pt x="158102" y="117159"/>
                </a:lnTo>
                <a:lnTo>
                  <a:pt x="143610" y="131123"/>
                </a:lnTo>
                <a:lnTo>
                  <a:pt x="62899" y="211414"/>
                </a:lnTo>
                <a:lnTo>
                  <a:pt x="57173" y="216187"/>
                </a:lnTo>
                <a:lnTo>
                  <a:pt x="51450" y="220322"/>
                </a:lnTo>
                <a:lnTo>
                  <a:pt x="45730" y="224030"/>
                </a:lnTo>
                <a:lnTo>
                  <a:pt x="40965" y="228408"/>
                </a:lnTo>
                <a:lnTo>
                  <a:pt x="36835" y="233231"/>
                </a:lnTo>
                <a:lnTo>
                  <a:pt x="33129" y="238352"/>
                </a:lnTo>
                <a:lnTo>
                  <a:pt x="26472" y="246581"/>
                </a:lnTo>
                <a:lnTo>
                  <a:pt x="23363" y="250110"/>
                </a:lnTo>
                <a:lnTo>
                  <a:pt x="20338" y="252462"/>
                </a:lnTo>
                <a:lnTo>
                  <a:pt x="14437" y="255075"/>
                </a:lnTo>
                <a:lnTo>
                  <a:pt x="12482" y="256724"/>
                </a:lnTo>
                <a:lnTo>
                  <a:pt x="11179" y="258776"/>
                </a:lnTo>
                <a:lnTo>
                  <a:pt x="10311" y="261097"/>
                </a:lnTo>
                <a:lnTo>
                  <a:pt x="8779" y="262644"/>
                </a:lnTo>
                <a:lnTo>
                  <a:pt x="6805" y="263676"/>
                </a:lnTo>
                <a:lnTo>
                  <a:pt x="0" y="2657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714"/>
          <p:cNvSpPr/>
          <p:nvPr/>
        </p:nvSpPr>
        <p:spPr>
          <a:xfrm>
            <a:off x="3003232" y="3360423"/>
            <a:ext cx="411481" cy="193453"/>
          </a:xfrm>
          <a:custGeom>
            <a:avLst/>
            <a:gdLst/>
            <a:ahLst/>
            <a:cxnLst/>
            <a:rect l="0" t="0" r="0" b="0"/>
            <a:pathLst>
              <a:path w="411481" h="193453">
                <a:moveTo>
                  <a:pt x="0" y="68577"/>
                </a:moveTo>
                <a:lnTo>
                  <a:pt x="4551" y="68577"/>
                </a:lnTo>
                <a:lnTo>
                  <a:pt x="14405" y="66037"/>
                </a:lnTo>
                <a:lnTo>
                  <a:pt x="21033" y="64026"/>
                </a:lnTo>
                <a:lnTo>
                  <a:pt x="25452" y="61733"/>
                </a:lnTo>
                <a:lnTo>
                  <a:pt x="28398" y="59251"/>
                </a:lnTo>
                <a:lnTo>
                  <a:pt x="30362" y="56645"/>
                </a:lnTo>
                <a:lnTo>
                  <a:pt x="37624" y="51209"/>
                </a:lnTo>
                <a:lnTo>
                  <a:pt x="47202" y="45617"/>
                </a:lnTo>
                <a:lnTo>
                  <a:pt x="57809" y="39958"/>
                </a:lnTo>
                <a:lnTo>
                  <a:pt x="66333" y="34267"/>
                </a:lnTo>
                <a:lnTo>
                  <a:pt x="74249" y="28563"/>
                </a:lnTo>
                <a:lnTo>
                  <a:pt x="84117" y="22853"/>
                </a:lnTo>
                <a:lnTo>
                  <a:pt x="90368" y="19997"/>
                </a:lnTo>
                <a:lnTo>
                  <a:pt x="97393" y="17140"/>
                </a:lnTo>
                <a:lnTo>
                  <a:pt x="104934" y="14283"/>
                </a:lnTo>
                <a:lnTo>
                  <a:pt x="111866" y="12378"/>
                </a:lnTo>
                <a:lnTo>
                  <a:pt x="124648" y="10262"/>
                </a:lnTo>
                <a:lnTo>
                  <a:pt x="136679" y="6781"/>
                </a:lnTo>
                <a:lnTo>
                  <a:pt x="148376" y="3012"/>
                </a:lnTo>
                <a:lnTo>
                  <a:pt x="159925" y="1337"/>
                </a:lnTo>
                <a:lnTo>
                  <a:pt x="171408" y="592"/>
                </a:lnTo>
                <a:lnTo>
                  <a:pt x="182861" y="261"/>
                </a:lnTo>
                <a:lnTo>
                  <a:pt x="212823" y="0"/>
                </a:lnTo>
                <a:lnTo>
                  <a:pt x="213320" y="951"/>
                </a:lnTo>
                <a:lnTo>
                  <a:pt x="213871" y="4548"/>
                </a:lnTo>
                <a:lnTo>
                  <a:pt x="213066" y="6841"/>
                </a:lnTo>
                <a:lnTo>
                  <a:pt x="209631" y="11929"/>
                </a:lnTo>
                <a:lnTo>
                  <a:pt x="207469" y="17365"/>
                </a:lnTo>
                <a:lnTo>
                  <a:pt x="206893" y="20148"/>
                </a:lnTo>
                <a:lnTo>
                  <a:pt x="203712" y="25780"/>
                </a:lnTo>
                <a:lnTo>
                  <a:pt x="201531" y="28616"/>
                </a:lnTo>
                <a:lnTo>
                  <a:pt x="199124" y="32411"/>
                </a:lnTo>
                <a:lnTo>
                  <a:pt x="196567" y="36846"/>
                </a:lnTo>
                <a:lnTo>
                  <a:pt x="193909" y="41708"/>
                </a:lnTo>
                <a:lnTo>
                  <a:pt x="190233" y="45902"/>
                </a:lnTo>
                <a:lnTo>
                  <a:pt x="185877" y="49650"/>
                </a:lnTo>
                <a:lnTo>
                  <a:pt x="181068" y="53101"/>
                </a:lnTo>
                <a:lnTo>
                  <a:pt x="174052" y="56355"/>
                </a:lnTo>
                <a:lnTo>
                  <a:pt x="165565" y="59476"/>
                </a:lnTo>
                <a:lnTo>
                  <a:pt x="156097" y="62510"/>
                </a:lnTo>
                <a:lnTo>
                  <a:pt x="147879" y="66437"/>
                </a:lnTo>
                <a:lnTo>
                  <a:pt x="140496" y="70960"/>
                </a:lnTo>
                <a:lnTo>
                  <a:pt x="133669" y="75881"/>
                </a:lnTo>
                <a:lnTo>
                  <a:pt x="127213" y="81066"/>
                </a:lnTo>
                <a:lnTo>
                  <a:pt x="121004" y="86428"/>
                </a:lnTo>
                <a:lnTo>
                  <a:pt x="114959" y="91907"/>
                </a:lnTo>
                <a:lnTo>
                  <a:pt x="109024" y="96513"/>
                </a:lnTo>
                <a:lnTo>
                  <a:pt x="103163" y="100536"/>
                </a:lnTo>
                <a:lnTo>
                  <a:pt x="97350" y="104170"/>
                </a:lnTo>
                <a:lnTo>
                  <a:pt x="91570" y="108498"/>
                </a:lnTo>
                <a:lnTo>
                  <a:pt x="85812" y="113288"/>
                </a:lnTo>
                <a:lnTo>
                  <a:pt x="75286" y="122739"/>
                </a:lnTo>
                <a:lnTo>
                  <a:pt x="67433" y="130114"/>
                </a:lnTo>
                <a:lnTo>
                  <a:pt x="57657" y="139621"/>
                </a:lnTo>
                <a:lnTo>
                  <a:pt x="49120" y="145554"/>
                </a:lnTo>
                <a:lnTo>
                  <a:pt x="44177" y="148470"/>
                </a:lnTo>
                <a:lnTo>
                  <a:pt x="40881" y="151366"/>
                </a:lnTo>
                <a:lnTo>
                  <a:pt x="38684" y="154250"/>
                </a:lnTo>
                <a:lnTo>
                  <a:pt x="35290" y="159993"/>
                </a:lnTo>
                <a:lnTo>
                  <a:pt x="30607" y="165721"/>
                </a:lnTo>
                <a:lnTo>
                  <a:pt x="28977" y="168582"/>
                </a:lnTo>
                <a:lnTo>
                  <a:pt x="27166" y="174301"/>
                </a:lnTo>
                <a:lnTo>
                  <a:pt x="27636" y="176207"/>
                </a:lnTo>
                <a:lnTo>
                  <a:pt x="28902" y="177478"/>
                </a:lnTo>
                <a:lnTo>
                  <a:pt x="30698" y="178325"/>
                </a:lnTo>
                <a:lnTo>
                  <a:pt x="31895" y="179842"/>
                </a:lnTo>
                <a:lnTo>
                  <a:pt x="32693" y="181806"/>
                </a:lnTo>
                <a:lnTo>
                  <a:pt x="33225" y="184068"/>
                </a:lnTo>
                <a:lnTo>
                  <a:pt x="34533" y="185576"/>
                </a:lnTo>
                <a:lnTo>
                  <a:pt x="36357" y="186581"/>
                </a:lnTo>
                <a:lnTo>
                  <a:pt x="38525" y="187251"/>
                </a:lnTo>
                <a:lnTo>
                  <a:pt x="50679" y="188194"/>
                </a:lnTo>
                <a:lnTo>
                  <a:pt x="63482" y="190955"/>
                </a:lnTo>
                <a:lnTo>
                  <a:pt x="70896" y="193025"/>
                </a:lnTo>
                <a:lnTo>
                  <a:pt x="78696" y="193452"/>
                </a:lnTo>
                <a:lnTo>
                  <a:pt x="86754" y="192784"/>
                </a:lnTo>
                <a:lnTo>
                  <a:pt x="94984" y="191387"/>
                </a:lnTo>
                <a:lnTo>
                  <a:pt x="104280" y="190455"/>
                </a:lnTo>
                <a:lnTo>
                  <a:pt x="114287" y="189834"/>
                </a:lnTo>
                <a:lnTo>
                  <a:pt x="135567" y="189144"/>
                </a:lnTo>
                <a:lnTo>
                  <a:pt x="187068" y="188664"/>
                </a:lnTo>
                <a:lnTo>
                  <a:pt x="197102" y="187687"/>
                </a:lnTo>
                <a:lnTo>
                  <a:pt x="207602" y="186084"/>
                </a:lnTo>
                <a:lnTo>
                  <a:pt x="218411" y="184062"/>
                </a:lnTo>
                <a:lnTo>
                  <a:pt x="228475" y="182714"/>
                </a:lnTo>
                <a:lnTo>
                  <a:pt x="238041" y="181816"/>
                </a:lnTo>
                <a:lnTo>
                  <a:pt x="247277" y="181217"/>
                </a:lnTo>
                <a:lnTo>
                  <a:pt x="257244" y="179865"/>
                </a:lnTo>
                <a:lnTo>
                  <a:pt x="267698" y="178012"/>
                </a:lnTo>
                <a:lnTo>
                  <a:pt x="278478" y="175823"/>
                </a:lnTo>
                <a:lnTo>
                  <a:pt x="288522" y="173412"/>
                </a:lnTo>
                <a:lnTo>
                  <a:pt x="298076" y="170852"/>
                </a:lnTo>
                <a:lnTo>
                  <a:pt x="307302" y="168193"/>
                </a:lnTo>
                <a:lnTo>
                  <a:pt x="315358" y="166420"/>
                </a:lnTo>
                <a:lnTo>
                  <a:pt x="322633" y="165238"/>
                </a:lnTo>
                <a:lnTo>
                  <a:pt x="329389" y="164450"/>
                </a:lnTo>
                <a:lnTo>
                  <a:pt x="336750" y="162972"/>
                </a:lnTo>
                <a:lnTo>
                  <a:pt x="344515" y="161034"/>
                </a:lnTo>
                <a:lnTo>
                  <a:pt x="352549" y="158790"/>
                </a:lnTo>
                <a:lnTo>
                  <a:pt x="364016" y="153757"/>
                </a:lnTo>
                <a:lnTo>
                  <a:pt x="368407" y="151081"/>
                </a:lnTo>
                <a:lnTo>
                  <a:pt x="378367" y="148108"/>
                </a:lnTo>
                <a:lnTo>
                  <a:pt x="388190" y="146786"/>
                </a:lnTo>
                <a:lnTo>
                  <a:pt x="399076" y="146042"/>
                </a:lnTo>
                <a:lnTo>
                  <a:pt x="411480" y="1457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715"/>
          <p:cNvSpPr/>
          <p:nvPr/>
        </p:nvSpPr>
        <p:spPr>
          <a:xfrm>
            <a:off x="3637951" y="3497579"/>
            <a:ext cx="59654" cy="300039"/>
          </a:xfrm>
          <a:custGeom>
            <a:avLst/>
            <a:gdLst/>
            <a:ahLst/>
            <a:cxnLst/>
            <a:rect l="0" t="0" r="0" b="0"/>
            <a:pathLst>
              <a:path w="59654" h="300039">
                <a:moveTo>
                  <a:pt x="25363" y="0"/>
                </a:moveTo>
                <a:lnTo>
                  <a:pt x="16822" y="0"/>
                </a:lnTo>
                <a:lnTo>
                  <a:pt x="16800" y="4552"/>
                </a:lnTo>
                <a:lnTo>
                  <a:pt x="15844" y="6845"/>
                </a:lnTo>
                <a:lnTo>
                  <a:pt x="14255" y="9326"/>
                </a:lnTo>
                <a:lnTo>
                  <a:pt x="12243" y="11932"/>
                </a:lnTo>
                <a:lnTo>
                  <a:pt x="10901" y="15575"/>
                </a:lnTo>
                <a:lnTo>
                  <a:pt x="9411" y="24703"/>
                </a:lnTo>
                <a:lnTo>
                  <a:pt x="9013" y="29804"/>
                </a:lnTo>
                <a:lnTo>
                  <a:pt x="8748" y="35110"/>
                </a:lnTo>
                <a:lnTo>
                  <a:pt x="8454" y="46084"/>
                </a:lnTo>
                <a:lnTo>
                  <a:pt x="8249" y="74344"/>
                </a:lnTo>
                <a:lnTo>
                  <a:pt x="7286" y="80042"/>
                </a:lnTo>
                <a:lnTo>
                  <a:pt x="5692" y="85747"/>
                </a:lnTo>
                <a:lnTo>
                  <a:pt x="3677" y="91455"/>
                </a:lnTo>
                <a:lnTo>
                  <a:pt x="2333" y="97165"/>
                </a:lnTo>
                <a:lnTo>
                  <a:pt x="1438" y="102877"/>
                </a:lnTo>
                <a:lnTo>
                  <a:pt x="840" y="108590"/>
                </a:lnTo>
                <a:lnTo>
                  <a:pt x="442" y="115256"/>
                </a:lnTo>
                <a:lnTo>
                  <a:pt x="0" y="130283"/>
                </a:lnTo>
                <a:lnTo>
                  <a:pt x="834" y="137338"/>
                </a:lnTo>
                <a:lnTo>
                  <a:pt x="2343" y="143946"/>
                </a:lnTo>
                <a:lnTo>
                  <a:pt x="4302" y="150257"/>
                </a:lnTo>
                <a:lnTo>
                  <a:pt x="6560" y="156369"/>
                </a:lnTo>
                <a:lnTo>
                  <a:pt x="9017" y="162349"/>
                </a:lnTo>
                <a:lnTo>
                  <a:pt x="11608" y="168240"/>
                </a:lnTo>
                <a:lnTo>
                  <a:pt x="13336" y="174073"/>
                </a:lnTo>
                <a:lnTo>
                  <a:pt x="14488" y="179866"/>
                </a:lnTo>
                <a:lnTo>
                  <a:pt x="15256" y="185633"/>
                </a:lnTo>
                <a:lnTo>
                  <a:pt x="15767" y="191383"/>
                </a:lnTo>
                <a:lnTo>
                  <a:pt x="16109" y="197121"/>
                </a:lnTo>
                <a:lnTo>
                  <a:pt x="16336" y="202852"/>
                </a:lnTo>
                <a:lnTo>
                  <a:pt x="17440" y="208578"/>
                </a:lnTo>
                <a:lnTo>
                  <a:pt x="19129" y="214299"/>
                </a:lnTo>
                <a:lnTo>
                  <a:pt x="21207" y="220019"/>
                </a:lnTo>
                <a:lnTo>
                  <a:pt x="22593" y="225737"/>
                </a:lnTo>
                <a:lnTo>
                  <a:pt x="23516" y="231454"/>
                </a:lnTo>
                <a:lnTo>
                  <a:pt x="24132" y="237170"/>
                </a:lnTo>
                <a:lnTo>
                  <a:pt x="25495" y="241934"/>
                </a:lnTo>
                <a:lnTo>
                  <a:pt x="27357" y="246062"/>
                </a:lnTo>
                <a:lnTo>
                  <a:pt x="29550" y="249767"/>
                </a:lnTo>
                <a:lnTo>
                  <a:pt x="31964" y="254141"/>
                </a:lnTo>
                <a:lnTo>
                  <a:pt x="37187" y="264082"/>
                </a:lnTo>
                <a:lnTo>
                  <a:pt x="38961" y="268447"/>
                </a:lnTo>
                <a:lnTo>
                  <a:pt x="40143" y="272310"/>
                </a:lnTo>
                <a:lnTo>
                  <a:pt x="40932" y="275837"/>
                </a:lnTo>
                <a:lnTo>
                  <a:pt x="42410" y="279142"/>
                </a:lnTo>
                <a:lnTo>
                  <a:pt x="44348" y="282298"/>
                </a:lnTo>
                <a:lnTo>
                  <a:pt x="49751" y="289654"/>
                </a:lnTo>
                <a:lnTo>
                  <a:pt x="51147" y="291211"/>
                </a:lnTo>
                <a:lnTo>
                  <a:pt x="59653" y="30003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716"/>
          <p:cNvSpPr/>
          <p:nvPr/>
        </p:nvSpPr>
        <p:spPr>
          <a:xfrm>
            <a:off x="3491864" y="3660457"/>
            <a:ext cx="437199" cy="15954"/>
          </a:xfrm>
          <a:custGeom>
            <a:avLst/>
            <a:gdLst/>
            <a:ahLst/>
            <a:cxnLst/>
            <a:rect l="0" t="0" r="0" b="0"/>
            <a:pathLst>
              <a:path w="437199" h="15954">
                <a:moveTo>
                  <a:pt x="0" y="0"/>
                </a:moveTo>
                <a:lnTo>
                  <a:pt x="86282" y="0"/>
                </a:lnTo>
                <a:lnTo>
                  <a:pt x="94669" y="953"/>
                </a:lnTo>
                <a:lnTo>
                  <a:pt x="103118" y="2540"/>
                </a:lnTo>
                <a:lnTo>
                  <a:pt x="111608" y="4551"/>
                </a:lnTo>
                <a:lnTo>
                  <a:pt x="120125" y="5892"/>
                </a:lnTo>
                <a:lnTo>
                  <a:pt x="128661" y="6785"/>
                </a:lnTo>
                <a:lnTo>
                  <a:pt x="137210" y="7381"/>
                </a:lnTo>
                <a:lnTo>
                  <a:pt x="145765" y="7778"/>
                </a:lnTo>
                <a:lnTo>
                  <a:pt x="162893" y="8220"/>
                </a:lnTo>
                <a:lnTo>
                  <a:pt x="255631" y="8564"/>
                </a:lnTo>
                <a:lnTo>
                  <a:pt x="265671" y="9519"/>
                </a:lnTo>
                <a:lnTo>
                  <a:pt x="276174" y="11109"/>
                </a:lnTo>
                <a:lnTo>
                  <a:pt x="286986" y="13121"/>
                </a:lnTo>
                <a:lnTo>
                  <a:pt x="297052" y="14462"/>
                </a:lnTo>
                <a:lnTo>
                  <a:pt x="306620" y="15357"/>
                </a:lnTo>
                <a:lnTo>
                  <a:pt x="315856" y="15953"/>
                </a:lnTo>
                <a:lnTo>
                  <a:pt x="324871" y="15398"/>
                </a:lnTo>
                <a:lnTo>
                  <a:pt x="333738" y="14075"/>
                </a:lnTo>
                <a:lnTo>
                  <a:pt x="342508" y="12241"/>
                </a:lnTo>
                <a:lnTo>
                  <a:pt x="350259" y="11018"/>
                </a:lnTo>
                <a:lnTo>
                  <a:pt x="357331" y="10203"/>
                </a:lnTo>
                <a:lnTo>
                  <a:pt x="363951" y="9660"/>
                </a:lnTo>
                <a:lnTo>
                  <a:pt x="370269" y="9297"/>
                </a:lnTo>
                <a:lnTo>
                  <a:pt x="382369" y="8894"/>
                </a:lnTo>
                <a:lnTo>
                  <a:pt x="405660" y="8636"/>
                </a:lnTo>
                <a:lnTo>
                  <a:pt x="437198" y="85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717"/>
          <p:cNvSpPr/>
          <p:nvPr/>
        </p:nvSpPr>
        <p:spPr>
          <a:xfrm>
            <a:off x="3971925" y="3540442"/>
            <a:ext cx="351473" cy="231459"/>
          </a:xfrm>
          <a:custGeom>
            <a:avLst/>
            <a:gdLst/>
            <a:ahLst/>
            <a:cxnLst/>
            <a:rect l="0" t="0" r="0" b="0"/>
            <a:pathLst>
              <a:path w="351473" h="231459">
                <a:moveTo>
                  <a:pt x="0" y="0"/>
                </a:moveTo>
                <a:lnTo>
                  <a:pt x="15922" y="0"/>
                </a:lnTo>
                <a:lnTo>
                  <a:pt x="16329" y="953"/>
                </a:lnTo>
                <a:lnTo>
                  <a:pt x="17037" y="7381"/>
                </a:lnTo>
                <a:lnTo>
                  <a:pt x="21664" y="12770"/>
                </a:lnTo>
                <a:lnTo>
                  <a:pt x="32742" y="24142"/>
                </a:lnTo>
                <a:lnTo>
                  <a:pt x="36142" y="30097"/>
                </a:lnTo>
                <a:lnTo>
                  <a:pt x="38382" y="34352"/>
                </a:lnTo>
                <a:lnTo>
                  <a:pt x="40828" y="38141"/>
                </a:lnTo>
                <a:lnTo>
                  <a:pt x="46085" y="44892"/>
                </a:lnTo>
                <a:lnTo>
                  <a:pt x="48821" y="48978"/>
                </a:lnTo>
                <a:lnTo>
                  <a:pt x="51597" y="53607"/>
                </a:lnTo>
                <a:lnTo>
                  <a:pt x="54400" y="58598"/>
                </a:lnTo>
                <a:lnTo>
                  <a:pt x="57222" y="62878"/>
                </a:lnTo>
                <a:lnTo>
                  <a:pt x="60055" y="66683"/>
                </a:lnTo>
                <a:lnTo>
                  <a:pt x="62897" y="70173"/>
                </a:lnTo>
                <a:lnTo>
                  <a:pt x="66696" y="74405"/>
                </a:lnTo>
                <a:lnTo>
                  <a:pt x="75997" y="84186"/>
                </a:lnTo>
                <a:lnTo>
                  <a:pt x="81145" y="88509"/>
                </a:lnTo>
                <a:lnTo>
                  <a:pt x="86481" y="92344"/>
                </a:lnTo>
                <a:lnTo>
                  <a:pt x="91944" y="95853"/>
                </a:lnTo>
                <a:lnTo>
                  <a:pt x="97491" y="100097"/>
                </a:lnTo>
                <a:lnTo>
                  <a:pt x="103094" y="104831"/>
                </a:lnTo>
                <a:lnTo>
                  <a:pt x="113446" y="114219"/>
                </a:lnTo>
                <a:lnTo>
                  <a:pt x="121223" y="121567"/>
                </a:lnTo>
                <a:lnTo>
                  <a:pt x="135507" y="135609"/>
                </a:lnTo>
                <a:lnTo>
                  <a:pt x="141773" y="140889"/>
                </a:lnTo>
                <a:lnTo>
                  <a:pt x="148807" y="146313"/>
                </a:lnTo>
                <a:lnTo>
                  <a:pt x="156355" y="151835"/>
                </a:lnTo>
                <a:lnTo>
                  <a:pt x="163291" y="156468"/>
                </a:lnTo>
                <a:lnTo>
                  <a:pt x="169821" y="160510"/>
                </a:lnTo>
                <a:lnTo>
                  <a:pt x="176078" y="164156"/>
                </a:lnTo>
                <a:lnTo>
                  <a:pt x="182156" y="168492"/>
                </a:lnTo>
                <a:lnTo>
                  <a:pt x="188112" y="173289"/>
                </a:lnTo>
                <a:lnTo>
                  <a:pt x="193988" y="178391"/>
                </a:lnTo>
                <a:lnTo>
                  <a:pt x="199810" y="182745"/>
                </a:lnTo>
                <a:lnTo>
                  <a:pt x="205597" y="186600"/>
                </a:lnTo>
                <a:lnTo>
                  <a:pt x="211359" y="190122"/>
                </a:lnTo>
                <a:lnTo>
                  <a:pt x="218059" y="193423"/>
                </a:lnTo>
                <a:lnTo>
                  <a:pt x="225382" y="196576"/>
                </a:lnTo>
                <a:lnTo>
                  <a:pt x="233122" y="199631"/>
                </a:lnTo>
                <a:lnTo>
                  <a:pt x="240187" y="202620"/>
                </a:lnTo>
                <a:lnTo>
                  <a:pt x="253117" y="208481"/>
                </a:lnTo>
                <a:lnTo>
                  <a:pt x="271106" y="217136"/>
                </a:lnTo>
                <a:lnTo>
                  <a:pt x="280194" y="222870"/>
                </a:lnTo>
                <a:lnTo>
                  <a:pt x="283951" y="225732"/>
                </a:lnTo>
                <a:lnTo>
                  <a:pt x="288360" y="227641"/>
                </a:lnTo>
                <a:lnTo>
                  <a:pt x="298340" y="229761"/>
                </a:lnTo>
                <a:lnTo>
                  <a:pt x="306585" y="230704"/>
                </a:lnTo>
                <a:lnTo>
                  <a:pt x="316583" y="231234"/>
                </a:lnTo>
                <a:lnTo>
                  <a:pt x="325577" y="231391"/>
                </a:lnTo>
                <a:lnTo>
                  <a:pt x="351472" y="2314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718"/>
          <p:cNvSpPr/>
          <p:nvPr/>
        </p:nvSpPr>
        <p:spPr>
          <a:xfrm>
            <a:off x="3920489" y="3566160"/>
            <a:ext cx="394337" cy="257176"/>
          </a:xfrm>
          <a:custGeom>
            <a:avLst/>
            <a:gdLst/>
            <a:ahLst/>
            <a:cxnLst/>
            <a:rect l="0" t="0" r="0" b="0"/>
            <a:pathLst>
              <a:path w="394337" h="257176">
                <a:moveTo>
                  <a:pt x="394336" y="0"/>
                </a:moveTo>
                <a:lnTo>
                  <a:pt x="378413" y="0"/>
                </a:lnTo>
                <a:lnTo>
                  <a:pt x="373002" y="4551"/>
                </a:lnTo>
                <a:lnTo>
                  <a:pt x="369635" y="5891"/>
                </a:lnTo>
                <a:lnTo>
                  <a:pt x="360815" y="7380"/>
                </a:lnTo>
                <a:lnTo>
                  <a:pt x="356749" y="9682"/>
                </a:lnTo>
                <a:lnTo>
                  <a:pt x="349690" y="17321"/>
                </a:lnTo>
                <a:lnTo>
                  <a:pt x="340838" y="24525"/>
                </a:lnTo>
                <a:lnTo>
                  <a:pt x="330554" y="31855"/>
                </a:lnTo>
                <a:lnTo>
                  <a:pt x="325144" y="36476"/>
                </a:lnTo>
                <a:lnTo>
                  <a:pt x="319633" y="41462"/>
                </a:lnTo>
                <a:lnTo>
                  <a:pt x="308430" y="52083"/>
                </a:lnTo>
                <a:lnTo>
                  <a:pt x="302775" y="57581"/>
                </a:lnTo>
                <a:lnTo>
                  <a:pt x="296148" y="63152"/>
                </a:lnTo>
                <a:lnTo>
                  <a:pt x="288872" y="68772"/>
                </a:lnTo>
                <a:lnTo>
                  <a:pt x="281164" y="74423"/>
                </a:lnTo>
                <a:lnTo>
                  <a:pt x="264979" y="85782"/>
                </a:lnTo>
                <a:lnTo>
                  <a:pt x="205695" y="125733"/>
                </a:lnTo>
                <a:lnTo>
                  <a:pt x="197138" y="130494"/>
                </a:lnTo>
                <a:lnTo>
                  <a:pt x="188576" y="134621"/>
                </a:lnTo>
                <a:lnTo>
                  <a:pt x="180010" y="138325"/>
                </a:lnTo>
                <a:lnTo>
                  <a:pt x="171442" y="142699"/>
                </a:lnTo>
                <a:lnTo>
                  <a:pt x="162872" y="147520"/>
                </a:lnTo>
                <a:lnTo>
                  <a:pt x="154301" y="152639"/>
                </a:lnTo>
                <a:lnTo>
                  <a:pt x="146683" y="157957"/>
                </a:lnTo>
                <a:lnTo>
                  <a:pt x="139699" y="163407"/>
                </a:lnTo>
                <a:lnTo>
                  <a:pt x="133138" y="168945"/>
                </a:lnTo>
                <a:lnTo>
                  <a:pt x="125907" y="174543"/>
                </a:lnTo>
                <a:lnTo>
                  <a:pt x="118228" y="180179"/>
                </a:lnTo>
                <a:lnTo>
                  <a:pt x="110251" y="185841"/>
                </a:lnTo>
                <a:lnTo>
                  <a:pt x="103028" y="191522"/>
                </a:lnTo>
                <a:lnTo>
                  <a:pt x="96308" y="197214"/>
                </a:lnTo>
                <a:lnTo>
                  <a:pt x="89923" y="202913"/>
                </a:lnTo>
                <a:lnTo>
                  <a:pt x="82809" y="207665"/>
                </a:lnTo>
                <a:lnTo>
                  <a:pt x="75209" y="211786"/>
                </a:lnTo>
                <a:lnTo>
                  <a:pt x="67284" y="215485"/>
                </a:lnTo>
                <a:lnTo>
                  <a:pt x="55939" y="222136"/>
                </a:lnTo>
                <a:lnTo>
                  <a:pt x="46770" y="228267"/>
                </a:lnTo>
                <a:lnTo>
                  <a:pt x="36344" y="234166"/>
                </a:lnTo>
                <a:lnTo>
                  <a:pt x="27901" y="239964"/>
                </a:lnTo>
                <a:lnTo>
                  <a:pt x="24316" y="242843"/>
                </a:lnTo>
                <a:lnTo>
                  <a:pt x="17792" y="246043"/>
                </a:lnTo>
                <a:lnTo>
                  <a:pt x="14719" y="246896"/>
                </a:lnTo>
                <a:lnTo>
                  <a:pt x="12670" y="248417"/>
                </a:lnTo>
                <a:lnTo>
                  <a:pt x="11305" y="250384"/>
                </a:lnTo>
                <a:lnTo>
                  <a:pt x="10394" y="252647"/>
                </a:lnTo>
                <a:lnTo>
                  <a:pt x="8835" y="254157"/>
                </a:lnTo>
                <a:lnTo>
                  <a:pt x="6842" y="255162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719"/>
          <p:cNvSpPr/>
          <p:nvPr/>
        </p:nvSpPr>
        <p:spPr>
          <a:xfrm>
            <a:off x="4537763" y="3857628"/>
            <a:ext cx="222833" cy="539657"/>
          </a:xfrm>
          <a:custGeom>
            <a:avLst/>
            <a:gdLst/>
            <a:ahLst/>
            <a:cxnLst/>
            <a:rect l="0" t="0" r="0" b="0"/>
            <a:pathLst>
              <a:path w="222833" h="539657">
                <a:moveTo>
                  <a:pt x="222832" y="25714"/>
                </a:moveTo>
                <a:lnTo>
                  <a:pt x="218281" y="25714"/>
                </a:lnTo>
                <a:lnTo>
                  <a:pt x="216940" y="24762"/>
                </a:lnTo>
                <a:lnTo>
                  <a:pt x="216046" y="23174"/>
                </a:lnTo>
                <a:lnTo>
                  <a:pt x="214612" y="18333"/>
                </a:lnTo>
                <a:lnTo>
                  <a:pt x="214363" y="12944"/>
                </a:lnTo>
                <a:lnTo>
                  <a:pt x="213376" y="11485"/>
                </a:lnTo>
                <a:lnTo>
                  <a:pt x="211766" y="10513"/>
                </a:lnTo>
                <a:lnTo>
                  <a:pt x="209739" y="9865"/>
                </a:lnTo>
                <a:lnTo>
                  <a:pt x="208388" y="8480"/>
                </a:lnTo>
                <a:lnTo>
                  <a:pt x="207488" y="6605"/>
                </a:lnTo>
                <a:lnTo>
                  <a:pt x="206887" y="4402"/>
                </a:lnTo>
                <a:lnTo>
                  <a:pt x="205535" y="2934"/>
                </a:lnTo>
                <a:lnTo>
                  <a:pt x="203680" y="1955"/>
                </a:lnTo>
                <a:lnTo>
                  <a:pt x="198411" y="384"/>
                </a:lnTo>
                <a:lnTo>
                  <a:pt x="192611" y="169"/>
                </a:lnTo>
                <a:lnTo>
                  <a:pt x="155486" y="0"/>
                </a:lnTo>
                <a:lnTo>
                  <a:pt x="150312" y="951"/>
                </a:lnTo>
                <a:lnTo>
                  <a:pt x="144958" y="2538"/>
                </a:lnTo>
                <a:lnTo>
                  <a:pt x="139483" y="4549"/>
                </a:lnTo>
                <a:lnTo>
                  <a:pt x="133928" y="6841"/>
                </a:lnTo>
                <a:lnTo>
                  <a:pt x="128321" y="9322"/>
                </a:lnTo>
                <a:lnTo>
                  <a:pt x="117009" y="14619"/>
                </a:lnTo>
                <a:lnTo>
                  <a:pt x="105632" y="20148"/>
                </a:lnTo>
                <a:lnTo>
                  <a:pt x="99931" y="23909"/>
                </a:lnTo>
                <a:lnTo>
                  <a:pt x="94225" y="28320"/>
                </a:lnTo>
                <a:lnTo>
                  <a:pt x="88517" y="33167"/>
                </a:lnTo>
                <a:lnTo>
                  <a:pt x="82806" y="38302"/>
                </a:lnTo>
                <a:lnTo>
                  <a:pt x="71380" y="49089"/>
                </a:lnTo>
                <a:lnTo>
                  <a:pt x="54238" y="65872"/>
                </a:lnTo>
                <a:lnTo>
                  <a:pt x="49476" y="71536"/>
                </a:lnTo>
                <a:lnTo>
                  <a:pt x="45349" y="77217"/>
                </a:lnTo>
                <a:lnTo>
                  <a:pt x="41645" y="82909"/>
                </a:lnTo>
                <a:lnTo>
                  <a:pt x="34989" y="96854"/>
                </a:lnTo>
                <a:lnTo>
                  <a:pt x="31881" y="104573"/>
                </a:lnTo>
                <a:lnTo>
                  <a:pt x="27904" y="111625"/>
                </a:lnTo>
                <a:lnTo>
                  <a:pt x="23347" y="118230"/>
                </a:lnTo>
                <a:lnTo>
                  <a:pt x="18404" y="124539"/>
                </a:lnTo>
                <a:lnTo>
                  <a:pt x="14157" y="131602"/>
                </a:lnTo>
                <a:lnTo>
                  <a:pt x="10373" y="139169"/>
                </a:lnTo>
                <a:lnTo>
                  <a:pt x="4580" y="155196"/>
                </a:lnTo>
                <a:lnTo>
                  <a:pt x="2006" y="171844"/>
                </a:lnTo>
                <a:lnTo>
                  <a:pt x="1320" y="180284"/>
                </a:lnTo>
                <a:lnTo>
                  <a:pt x="861" y="188768"/>
                </a:lnTo>
                <a:lnTo>
                  <a:pt x="354" y="205815"/>
                </a:lnTo>
                <a:lnTo>
                  <a:pt x="0" y="253160"/>
                </a:lnTo>
                <a:lnTo>
                  <a:pt x="935" y="263070"/>
                </a:lnTo>
                <a:lnTo>
                  <a:pt x="2510" y="272534"/>
                </a:lnTo>
                <a:lnTo>
                  <a:pt x="4513" y="281701"/>
                </a:lnTo>
                <a:lnTo>
                  <a:pt x="6801" y="290669"/>
                </a:lnTo>
                <a:lnTo>
                  <a:pt x="9279" y="299506"/>
                </a:lnTo>
                <a:lnTo>
                  <a:pt x="11883" y="308254"/>
                </a:lnTo>
                <a:lnTo>
                  <a:pt x="17317" y="328135"/>
                </a:lnTo>
                <a:lnTo>
                  <a:pt x="20099" y="338771"/>
                </a:lnTo>
                <a:lnTo>
                  <a:pt x="22907" y="347766"/>
                </a:lnTo>
                <a:lnTo>
                  <a:pt x="37107" y="386588"/>
                </a:lnTo>
                <a:lnTo>
                  <a:pt x="40275" y="403273"/>
                </a:lnTo>
                <a:lnTo>
                  <a:pt x="41119" y="411723"/>
                </a:lnTo>
                <a:lnTo>
                  <a:pt x="42635" y="420213"/>
                </a:lnTo>
                <a:lnTo>
                  <a:pt x="44598" y="428731"/>
                </a:lnTo>
                <a:lnTo>
                  <a:pt x="49319" y="444863"/>
                </a:lnTo>
                <a:lnTo>
                  <a:pt x="54593" y="458382"/>
                </a:lnTo>
                <a:lnTo>
                  <a:pt x="57571" y="473281"/>
                </a:lnTo>
                <a:lnTo>
                  <a:pt x="59848" y="487523"/>
                </a:lnTo>
                <a:lnTo>
                  <a:pt x="65531" y="501848"/>
                </a:lnTo>
                <a:lnTo>
                  <a:pt x="67639" y="516782"/>
                </a:lnTo>
                <a:lnTo>
                  <a:pt x="68132" y="524319"/>
                </a:lnTo>
                <a:lnTo>
                  <a:pt x="67311" y="526710"/>
                </a:lnTo>
                <a:lnTo>
                  <a:pt x="65811" y="528303"/>
                </a:lnTo>
                <a:lnTo>
                  <a:pt x="63859" y="529367"/>
                </a:lnTo>
                <a:lnTo>
                  <a:pt x="62557" y="531028"/>
                </a:lnTo>
                <a:lnTo>
                  <a:pt x="61689" y="533087"/>
                </a:lnTo>
                <a:lnTo>
                  <a:pt x="61111" y="535413"/>
                </a:lnTo>
                <a:lnTo>
                  <a:pt x="59773" y="536963"/>
                </a:lnTo>
                <a:lnTo>
                  <a:pt x="57928" y="537997"/>
                </a:lnTo>
                <a:lnTo>
                  <a:pt x="52675" y="539656"/>
                </a:lnTo>
                <a:lnTo>
                  <a:pt x="49416" y="537343"/>
                </a:lnTo>
                <a:lnTo>
                  <a:pt x="42809" y="5314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720"/>
          <p:cNvSpPr/>
          <p:nvPr/>
        </p:nvSpPr>
        <p:spPr>
          <a:xfrm>
            <a:off x="4366290" y="4200630"/>
            <a:ext cx="462886" cy="17041"/>
          </a:xfrm>
          <a:custGeom>
            <a:avLst/>
            <a:gdLst/>
            <a:ahLst/>
            <a:cxnLst/>
            <a:rect l="0" t="0" r="0" b="0"/>
            <a:pathLst>
              <a:path w="462886" h="17041">
                <a:moveTo>
                  <a:pt x="8542" y="17040"/>
                </a:moveTo>
                <a:lnTo>
                  <a:pt x="8542" y="12489"/>
                </a:lnTo>
                <a:lnTo>
                  <a:pt x="7590" y="11148"/>
                </a:lnTo>
                <a:lnTo>
                  <a:pt x="6002" y="10255"/>
                </a:lnTo>
                <a:lnTo>
                  <a:pt x="323" y="8572"/>
                </a:lnTo>
                <a:lnTo>
                  <a:pt x="205" y="9489"/>
                </a:lnTo>
                <a:lnTo>
                  <a:pt x="126" y="11054"/>
                </a:lnTo>
                <a:lnTo>
                  <a:pt x="0" y="15857"/>
                </a:lnTo>
                <a:lnTo>
                  <a:pt x="943" y="16251"/>
                </a:lnTo>
                <a:lnTo>
                  <a:pt x="4530" y="16689"/>
                </a:lnTo>
                <a:lnTo>
                  <a:pt x="15546" y="16970"/>
                </a:lnTo>
                <a:lnTo>
                  <a:pt x="35970" y="17031"/>
                </a:lnTo>
                <a:lnTo>
                  <a:pt x="41115" y="16081"/>
                </a:lnTo>
                <a:lnTo>
                  <a:pt x="47402" y="14496"/>
                </a:lnTo>
                <a:lnTo>
                  <a:pt x="54451" y="12486"/>
                </a:lnTo>
                <a:lnTo>
                  <a:pt x="61056" y="11147"/>
                </a:lnTo>
                <a:lnTo>
                  <a:pt x="67364" y="10253"/>
                </a:lnTo>
                <a:lnTo>
                  <a:pt x="73474" y="9658"/>
                </a:lnTo>
                <a:lnTo>
                  <a:pt x="80405" y="9261"/>
                </a:lnTo>
                <a:lnTo>
                  <a:pt x="95726" y="8820"/>
                </a:lnTo>
                <a:lnTo>
                  <a:pt x="130537" y="8514"/>
                </a:lnTo>
                <a:lnTo>
                  <a:pt x="167789" y="8477"/>
                </a:lnTo>
                <a:lnTo>
                  <a:pt x="177572" y="7521"/>
                </a:lnTo>
                <a:lnTo>
                  <a:pt x="186951" y="5931"/>
                </a:lnTo>
                <a:lnTo>
                  <a:pt x="196061" y="3919"/>
                </a:lnTo>
                <a:lnTo>
                  <a:pt x="204992" y="2578"/>
                </a:lnTo>
                <a:lnTo>
                  <a:pt x="213804" y="1683"/>
                </a:lnTo>
                <a:lnTo>
                  <a:pt x="222536" y="1087"/>
                </a:lnTo>
                <a:lnTo>
                  <a:pt x="231215" y="690"/>
                </a:lnTo>
                <a:lnTo>
                  <a:pt x="248477" y="248"/>
                </a:lnTo>
                <a:lnTo>
                  <a:pt x="274262" y="0"/>
                </a:lnTo>
                <a:lnTo>
                  <a:pt x="282844" y="917"/>
                </a:lnTo>
                <a:lnTo>
                  <a:pt x="291422" y="2481"/>
                </a:lnTo>
                <a:lnTo>
                  <a:pt x="299999" y="4477"/>
                </a:lnTo>
                <a:lnTo>
                  <a:pt x="307621" y="5807"/>
                </a:lnTo>
                <a:lnTo>
                  <a:pt x="314609" y="6694"/>
                </a:lnTo>
                <a:lnTo>
                  <a:pt x="321171" y="7285"/>
                </a:lnTo>
                <a:lnTo>
                  <a:pt x="328404" y="7679"/>
                </a:lnTo>
                <a:lnTo>
                  <a:pt x="344060" y="8117"/>
                </a:lnTo>
                <a:lnTo>
                  <a:pt x="382477" y="8437"/>
                </a:lnTo>
                <a:lnTo>
                  <a:pt x="462885" y="84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721"/>
          <p:cNvSpPr/>
          <p:nvPr/>
        </p:nvSpPr>
        <p:spPr>
          <a:xfrm>
            <a:off x="4837760" y="3926208"/>
            <a:ext cx="145720" cy="399172"/>
          </a:xfrm>
          <a:custGeom>
            <a:avLst/>
            <a:gdLst/>
            <a:ahLst/>
            <a:cxnLst/>
            <a:rect l="0" t="0" r="0" b="0"/>
            <a:pathLst>
              <a:path w="145720" h="399172">
                <a:moveTo>
                  <a:pt x="145719" y="8569"/>
                </a:moveTo>
                <a:lnTo>
                  <a:pt x="145719" y="28"/>
                </a:lnTo>
                <a:lnTo>
                  <a:pt x="133788" y="0"/>
                </a:lnTo>
                <a:lnTo>
                  <a:pt x="131097" y="951"/>
                </a:lnTo>
                <a:lnTo>
                  <a:pt x="128351" y="2538"/>
                </a:lnTo>
                <a:lnTo>
                  <a:pt x="125569" y="4548"/>
                </a:lnTo>
                <a:lnTo>
                  <a:pt x="122760" y="7794"/>
                </a:lnTo>
                <a:lnTo>
                  <a:pt x="119936" y="11862"/>
                </a:lnTo>
                <a:lnTo>
                  <a:pt x="117101" y="16480"/>
                </a:lnTo>
                <a:lnTo>
                  <a:pt x="114257" y="20510"/>
                </a:lnTo>
                <a:lnTo>
                  <a:pt x="111410" y="24150"/>
                </a:lnTo>
                <a:lnTo>
                  <a:pt x="108559" y="27529"/>
                </a:lnTo>
                <a:lnTo>
                  <a:pt x="103801" y="32639"/>
                </a:lnTo>
                <a:lnTo>
                  <a:pt x="90894" y="45937"/>
                </a:lnTo>
                <a:lnTo>
                  <a:pt x="85357" y="52531"/>
                </a:lnTo>
                <a:lnTo>
                  <a:pt x="80713" y="58832"/>
                </a:lnTo>
                <a:lnTo>
                  <a:pt x="76664" y="64938"/>
                </a:lnTo>
                <a:lnTo>
                  <a:pt x="72060" y="70913"/>
                </a:lnTo>
                <a:lnTo>
                  <a:pt x="67086" y="76802"/>
                </a:lnTo>
                <a:lnTo>
                  <a:pt x="61864" y="82632"/>
                </a:lnTo>
                <a:lnTo>
                  <a:pt x="50983" y="94191"/>
                </a:lnTo>
                <a:lnTo>
                  <a:pt x="45414" y="99941"/>
                </a:lnTo>
                <a:lnTo>
                  <a:pt x="40749" y="106631"/>
                </a:lnTo>
                <a:lnTo>
                  <a:pt x="36687" y="113949"/>
                </a:lnTo>
                <a:lnTo>
                  <a:pt x="23323" y="141674"/>
                </a:lnTo>
                <a:lnTo>
                  <a:pt x="20307" y="148741"/>
                </a:lnTo>
                <a:lnTo>
                  <a:pt x="17344" y="156309"/>
                </a:lnTo>
                <a:lnTo>
                  <a:pt x="14415" y="164213"/>
                </a:lnTo>
                <a:lnTo>
                  <a:pt x="11511" y="171386"/>
                </a:lnTo>
                <a:lnTo>
                  <a:pt x="8622" y="178074"/>
                </a:lnTo>
                <a:lnTo>
                  <a:pt x="5744" y="184437"/>
                </a:lnTo>
                <a:lnTo>
                  <a:pt x="3825" y="191537"/>
                </a:lnTo>
                <a:lnTo>
                  <a:pt x="2546" y="199128"/>
                </a:lnTo>
                <a:lnTo>
                  <a:pt x="1693" y="207046"/>
                </a:lnTo>
                <a:lnTo>
                  <a:pt x="1124" y="214229"/>
                </a:lnTo>
                <a:lnTo>
                  <a:pt x="745" y="220923"/>
                </a:lnTo>
                <a:lnTo>
                  <a:pt x="492" y="227291"/>
                </a:lnTo>
                <a:lnTo>
                  <a:pt x="211" y="241987"/>
                </a:lnTo>
                <a:lnTo>
                  <a:pt x="0" y="288217"/>
                </a:lnTo>
                <a:lnTo>
                  <a:pt x="2533" y="299862"/>
                </a:lnTo>
                <a:lnTo>
                  <a:pt x="5881" y="311387"/>
                </a:lnTo>
                <a:lnTo>
                  <a:pt x="7369" y="322860"/>
                </a:lnTo>
                <a:lnTo>
                  <a:pt x="10571" y="331769"/>
                </a:lnTo>
                <a:lnTo>
                  <a:pt x="12758" y="335478"/>
                </a:lnTo>
                <a:lnTo>
                  <a:pt x="15168" y="339856"/>
                </a:lnTo>
                <a:lnTo>
                  <a:pt x="20387" y="349800"/>
                </a:lnTo>
                <a:lnTo>
                  <a:pt x="23112" y="354167"/>
                </a:lnTo>
                <a:lnTo>
                  <a:pt x="25881" y="358030"/>
                </a:lnTo>
                <a:lnTo>
                  <a:pt x="28680" y="361558"/>
                </a:lnTo>
                <a:lnTo>
                  <a:pt x="31498" y="364863"/>
                </a:lnTo>
                <a:lnTo>
                  <a:pt x="34329" y="368018"/>
                </a:lnTo>
                <a:lnTo>
                  <a:pt x="37169" y="371075"/>
                </a:lnTo>
                <a:lnTo>
                  <a:pt x="40968" y="374064"/>
                </a:lnTo>
                <a:lnTo>
                  <a:pt x="45405" y="377010"/>
                </a:lnTo>
                <a:lnTo>
                  <a:pt x="50268" y="379927"/>
                </a:lnTo>
                <a:lnTo>
                  <a:pt x="54463" y="382823"/>
                </a:lnTo>
                <a:lnTo>
                  <a:pt x="58212" y="385707"/>
                </a:lnTo>
                <a:lnTo>
                  <a:pt x="61664" y="388582"/>
                </a:lnTo>
                <a:lnTo>
                  <a:pt x="64917" y="390499"/>
                </a:lnTo>
                <a:lnTo>
                  <a:pt x="68039" y="391776"/>
                </a:lnTo>
                <a:lnTo>
                  <a:pt x="71072" y="392628"/>
                </a:lnTo>
                <a:lnTo>
                  <a:pt x="74999" y="393196"/>
                </a:lnTo>
                <a:lnTo>
                  <a:pt x="79523" y="393574"/>
                </a:lnTo>
                <a:lnTo>
                  <a:pt x="84444" y="393827"/>
                </a:lnTo>
                <a:lnTo>
                  <a:pt x="88676" y="394948"/>
                </a:lnTo>
                <a:lnTo>
                  <a:pt x="92451" y="396647"/>
                </a:lnTo>
                <a:lnTo>
                  <a:pt x="95919" y="398733"/>
                </a:lnTo>
                <a:lnTo>
                  <a:pt x="100137" y="399171"/>
                </a:lnTo>
                <a:lnTo>
                  <a:pt x="104854" y="398510"/>
                </a:lnTo>
                <a:lnTo>
                  <a:pt x="109903" y="397118"/>
                </a:lnTo>
                <a:lnTo>
                  <a:pt x="114222" y="396189"/>
                </a:lnTo>
                <a:lnTo>
                  <a:pt x="118054" y="395570"/>
                </a:lnTo>
                <a:lnTo>
                  <a:pt x="121561" y="395157"/>
                </a:lnTo>
                <a:lnTo>
                  <a:pt x="124851" y="394882"/>
                </a:lnTo>
                <a:lnTo>
                  <a:pt x="127997" y="394698"/>
                </a:lnTo>
                <a:lnTo>
                  <a:pt x="137147" y="39433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722"/>
          <p:cNvSpPr/>
          <p:nvPr/>
        </p:nvSpPr>
        <p:spPr>
          <a:xfrm>
            <a:off x="5043487" y="4183379"/>
            <a:ext cx="248604" cy="8574"/>
          </a:xfrm>
          <a:custGeom>
            <a:avLst/>
            <a:gdLst/>
            <a:ahLst/>
            <a:cxnLst/>
            <a:rect l="0" t="0" r="0" b="0"/>
            <a:pathLst>
              <a:path w="248604" h="8574">
                <a:moveTo>
                  <a:pt x="0" y="0"/>
                </a:moveTo>
                <a:lnTo>
                  <a:pt x="4551" y="4551"/>
                </a:lnTo>
                <a:lnTo>
                  <a:pt x="6844" y="5892"/>
                </a:lnTo>
                <a:lnTo>
                  <a:pt x="9325" y="6786"/>
                </a:lnTo>
                <a:lnTo>
                  <a:pt x="11931" y="7381"/>
                </a:lnTo>
                <a:lnTo>
                  <a:pt x="15574" y="7779"/>
                </a:lnTo>
                <a:lnTo>
                  <a:pt x="19908" y="8044"/>
                </a:lnTo>
                <a:lnTo>
                  <a:pt x="28851" y="8338"/>
                </a:lnTo>
                <a:lnTo>
                  <a:pt x="40193" y="8503"/>
                </a:lnTo>
                <a:lnTo>
                  <a:pt x="248603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723"/>
          <p:cNvSpPr/>
          <p:nvPr/>
        </p:nvSpPr>
        <p:spPr>
          <a:xfrm>
            <a:off x="5334983" y="4089113"/>
            <a:ext cx="222855" cy="214283"/>
          </a:xfrm>
          <a:custGeom>
            <a:avLst/>
            <a:gdLst/>
            <a:ahLst/>
            <a:cxnLst/>
            <a:rect l="0" t="0" r="0" b="0"/>
            <a:pathLst>
              <a:path w="222855" h="214283">
                <a:moveTo>
                  <a:pt x="8542" y="8541"/>
                </a:moveTo>
                <a:lnTo>
                  <a:pt x="0" y="0"/>
                </a:lnTo>
                <a:lnTo>
                  <a:pt x="28932" y="28932"/>
                </a:lnTo>
                <a:lnTo>
                  <a:pt x="32613" y="31660"/>
                </a:lnTo>
                <a:lnTo>
                  <a:pt x="36972" y="34431"/>
                </a:lnTo>
                <a:lnTo>
                  <a:pt x="41782" y="37232"/>
                </a:lnTo>
                <a:lnTo>
                  <a:pt x="45942" y="41003"/>
                </a:lnTo>
                <a:lnTo>
                  <a:pt x="49668" y="45423"/>
                </a:lnTo>
                <a:lnTo>
                  <a:pt x="53104" y="50274"/>
                </a:lnTo>
                <a:lnTo>
                  <a:pt x="56347" y="54461"/>
                </a:lnTo>
                <a:lnTo>
                  <a:pt x="59462" y="58204"/>
                </a:lnTo>
                <a:lnTo>
                  <a:pt x="62491" y="61653"/>
                </a:lnTo>
                <a:lnTo>
                  <a:pt x="66415" y="65856"/>
                </a:lnTo>
                <a:lnTo>
                  <a:pt x="83862" y="83751"/>
                </a:lnTo>
                <a:lnTo>
                  <a:pt x="117521" y="117515"/>
                </a:lnTo>
                <a:lnTo>
                  <a:pt x="122152" y="123100"/>
                </a:lnTo>
                <a:lnTo>
                  <a:pt x="126192" y="128729"/>
                </a:lnTo>
                <a:lnTo>
                  <a:pt x="129838" y="134386"/>
                </a:lnTo>
                <a:lnTo>
                  <a:pt x="134173" y="139111"/>
                </a:lnTo>
                <a:lnTo>
                  <a:pt x="138969" y="143213"/>
                </a:lnTo>
                <a:lnTo>
                  <a:pt x="144070" y="146900"/>
                </a:lnTo>
                <a:lnTo>
                  <a:pt x="148424" y="151263"/>
                </a:lnTo>
                <a:lnTo>
                  <a:pt x="152279" y="156077"/>
                </a:lnTo>
                <a:lnTo>
                  <a:pt x="155802" y="161191"/>
                </a:lnTo>
                <a:lnTo>
                  <a:pt x="159102" y="165553"/>
                </a:lnTo>
                <a:lnTo>
                  <a:pt x="162256" y="169413"/>
                </a:lnTo>
                <a:lnTo>
                  <a:pt x="165310" y="172939"/>
                </a:lnTo>
                <a:lnTo>
                  <a:pt x="171244" y="179397"/>
                </a:lnTo>
                <a:lnTo>
                  <a:pt x="179940" y="188388"/>
                </a:lnTo>
                <a:lnTo>
                  <a:pt x="191411" y="199959"/>
                </a:lnTo>
                <a:lnTo>
                  <a:pt x="194272" y="201876"/>
                </a:lnTo>
                <a:lnTo>
                  <a:pt x="199991" y="204006"/>
                </a:lnTo>
                <a:lnTo>
                  <a:pt x="205708" y="204952"/>
                </a:lnTo>
                <a:lnTo>
                  <a:pt x="208566" y="205205"/>
                </a:lnTo>
                <a:lnTo>
                  <a:pt x="211424" y="206325"/>
                </a:lnTo>
                <a:lnTo>
                  <a:pt x="217139" y="210111"/>
                </a:lnTo>
                <a:lnTo>
                  <a:pt x="222854" y="2142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724"/>
          <p:cNvSpPr/>
          <p:nvPr/>
        </p:nvSpPr>
        <p:spPr>
          <a:xfrm>
            <a:off x="5360670" y="4106227"/>
            <a:ext cx="171451" cy="231459"/>
          </a:xfrm>
          <a:custGeom>
            <a:avLst/>
            <a:gdLst/>
            <a:ahLst/>
            <a:cxnLst/>
            <a:rect l="0" t="0" r="0" b="0"/>
            <a:pathLst>
              <a:path w="171451" h="231459">
                <a:moveTo>
                  <a:pt x="171450" y="0"/>
                </a:moveTo>
                <a:lnTo>
                  <a:pt x="164068" y="0"/>
                </a:lnTo>
                <a:lnTo>
                  <a:pt x="160867" y="2540"/>
                </a:lnTo>
                <a:lnTo>
                  <a:pt x="158679" y="4551"/>
                </a:lnTo>
                <a:lnTo>
                  <a:pt x="157221" y="6844"/>
                </a:lnTo>
                <a:lnTo>
                  <a:pt x="155601" y="11932"/>
                </a:lnTo>
                <a:lnTo>
                  <a:pt x="152341" y="17368"/>
                </a:lnTo>
                <a:lnTo>
                  <a:pt x="150138" y="20151"/>
                </a:lnTo>
                <a:lnTo>
                  <a:pt x="146764" y="22959"/>
                </a:lnTo>
                <a:lnTo>
                  <a:pt x="142610" y="25784"/>
                </a:lnTo>
                <a:lnTo>
                  <a:pt x="137936" y="28619"/>
                </a:lnTo>
                <a:lnTo>
                  <a:pt x="132915" y="33367"/>
                </a:lnTo>
                <a:lnTo>
                  <a:pt x="127662" y="39390"/>
                </a:lnTo>
                <a:lnTo>
                  <a:pt x="122255" y="46262"/>
                </a:lnTo>
                <a:lnTo>
                  <a:pt x="117698" y="52749"/>
                </a:lnTo>
                <a:lnTo>
                  <a:pt x="113708" y="58979"/>
                </a:lnTo>
                <a:lnTo>
                  <a:pt x="110095" y="65037"/>
                </a:lnTo>
                <a:lnTo>
                  <a:pt x="101001" y="79388"/>
                </a:lnTo>
                <a:lnTo>
                  <a:pt x="95908" y="87215"/>
                </a:lnTo>
                <a:lnTo>
                  <a:pt x="90609" y="94339"/>
                </a:lnTo>
                <a:lnTo>
                  <a:pt x="85171" y="100992"/>
                </a:lnTo>
                <a:lnTo>
                  <a:pt x="79640" y="107334"/>
                </a:lnTo>
                <a:lnTo>
                  <a:pt x="75001" y="113466"/>
                </a:lnTo>
                <a:lnTo>
                  <a:pt x="70955" y="119459"/>
                </a:lnTo>
                <a:lnTo>
                  <a:pt x="67306" y="125359"/>
                </a:lnTo>
                <a:lnTo>
                  <a:pt x="53068" y="147316"/>
                </a:lnTo>
                <a:lnTo>
                  <a:pt x="47761" y="153456"/>
                </a:lnTo>
                <a:lnTo>
                  <a:pt x="42318" y="158501"/>
                </a:lnTo>
                <a:lnTo>
                  <a:pt x="36785" y="162818"/>
                </a:lnTo>
                <a:lnTo>
                  <a:pt x="33096" y="167600"/>
                </a:lnTo>
                <a:lnTo>
                  <a:pt x="30636" y="172693"/>
                </a:lnTo>
                <a:lnTo>
                  <a:pt x="28996" y="177994"/>
                </a:lnTo>
                <a:lnTo>
                  <a:pt x="25998" y="182480"/>
                </a:lnTo>
                <a:lnTo>
                  <a:pt x="22095" y="186424"/>
                </a:lnTo>
                <a:lnTo>
                  <a:pt x="17587" y="190005"/>
                </a:lnTo>
                <a:lnTo>
                  <a:pt x="14582" y="193345"/>
                </a:lnTo>
                <a:lnTo>
                  <a:pt x="12579" y="196524"/>
                </a:lnTo>
                <a:lnTo>
                  <a:pt x="9400" y="202597"/>
                </a:lnTo>
                <a:lnTo>
                  <a:pt x="4812" y="208470"/>
                </a:lnTo>
                <a:lnTo>
                  <a:pt x="3208" y="211371"/>
                </a:lnTo>
                <a:lnTo>
                  <a:pt x="1426" y="217133"/>
                </a:lnTo>
                <a:lnTo>
                  <a:pt x="124" y="222380"/>
                </a:lnTo>
                <a:lnTo>
                  <a:pt x="16" y="229604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725"/>
          <p:cNvSpPr/>
          <p:nvPr/>
        </p:nvSpPr>
        <p:spPr>
          <a:xfrm>
            <a:off x="5532120" y="3977649"/>
            <a:ext cx="238300" cy="394327"/>
          </a:xfrm>
          <a:custGeom>
            <a:avLst/>
            <a:gdLst/>
            <a:ahLst/>
            <a:cxnLst/>
            <a:rect l="0" t="0" r="0" b="0"/>
            <a:pathLst>
              <a:path w="238300" h="394327">
                <a:moveTo>
                  <a:pt x="0" y="8563"/>
                </a:moveTo>
                <a:lnTo>
                  <a:pt x="4550" y="8563"/>
                </a:lnTo>
                <a:lnTo>
                  <a:pt x="5891" y="7611"/>
                </a:lnTo>
                <a:lnTo>
                  <a:pt x="6785" y="6023"/>
                </a:lnTo>
                <a:lnTo>
                  <a:pt x="7381" y="4013"/>
                </a:lnTo>
                <a:lnTo>
                  <a:pt x="8730" y="2672"/>
                </a:lnTo>
                <a:lnTo>
                  <a:pt x="10583" y="1778"/>
                </a:lnTo>
                <a:lnTo>
                  <a:pt x="15181" y="785"/>
                </a:lnTo>
                <a:lnTo>
                  <a:pt x="22171" y="226"/>
                </a:lnTo>
                <a:lnTo>
                  <a:pt x="26572" y="60"/>
                </a:lnTo>
                <a:lnTo>
                  <a:pt x="44891" y="0"/>
                </a:lnTo>
                <a:lnTo>
                  <a:pt x="48978" y="950"/>
                </a:lnTo>
                <a:lnTo>
                  <a:pt x="53606" y="2535"/>
                </a:lnTo>
                <a:lnTo>
                  <a:pt x="58598" y="4544"/>
                </a:lnTo>
                <a:lnTo>
                  <a:pt x="63830" y="5884"/>
                </a:lnTo>
                <a:lnTo>
                  <a:pt x="69223" y="6777"/>
                </a:lnTo>
                <a:lnTo>
                  <a:pt x="74724" y="7372"/>
                </a:lnTo>
                <a:lnTo>
                  <a:pt x="80295" y="8722"/>
                </a:lnTo>
                <a:lnTo>
                  <a:pt x="85916" y="10574"/>
                </a:lnTo>
                <a:lnTo>
                  <a:pt x="91567" y="12761"/>
                </a:lnTo>
                <a:lnTo>
                  <a:pt x="97239" y="15172"/>
                </a:lnTo>
                <a:lnTo>
                  <a:pt x="108622" y="20390"/>
                </a:lnTo>
                <a:lnTo>
                  <a:pt x="114325" y="24068"/>
                </a:lnTo>
                <a:lnTo>
                  <a:pt x="120031" y="28425"/>
                </a:lnTo>
                <a:lnTo>
                  <a:pt x="125741" y="33234"/>
                </a:lnTo>
                <a:lnTo>
                  <a:pt x="131452" y="38346"/>
                </a:lnTo>
                <a:lnTo>
                  <a:pt x="142878" y="49105"/>
                </a:lnTo>
                <a:lnTo>
                  <a:pt x="155470" y="61321"/>
                </a:lnTo>
                <a:lnTo>
                  <a:pt x="160796" y="65643"/>
                </a:lnTo>
                <a:lnTo>
                  <a:pt x="167205" y="70429"/>
                </a:lnTo>
                <a:lnTo>
                  <a:pt x="174335" y="75524"/>
                </a:lnTo>
                <a:lnTo>
                  <a:pt x="180041" y="80826"/>
                </a:lnTo>
                <a:lnTo>
                  <a:pt x="184797" y="86266"/>
                </a:lnTo>
                <a:lnTo>
                  <a:pt x="188921" y="91798"/>
                </a:lnTo>
                <a:lnTo>
                  <a:pt x="198582" y="105564"/>
                </a:lnTo>
                <a:lnTo>
                  <a:pt x="203825" y="113235"/>
                </a:lnTo>
                <a:lnTo>
                  <a:pt x="208273" y="121207"/>
                </a:lnTo>
                <a:lnTo>
                  <a:pt x="212191" y="129379"/>
                </a:lnTo>
                <a:lnTo>
                  <a:pt x="215755" y="137685"/>
                </a:lnTo>
                <a:lnTo>
                  <a:pt x="219084" y="146079"/>
                </a:lnTo>
                <a:lnTo>
                  <a:pt x="225323" y="163026"/>
                </a:lnTo>
                <a:lnTo>
                  <a:pt x="228320" y="170593"/>
                </a:lnTo>
                <a:lnTo>
                  <a:pt x="231271" y="177543"/>
                </a:lnTo>
                <a:lnTo>
                  <a:pt x="234190" y="184082"/>
                </a:lnTo>
                <a:lnTo>
                  <a:pt x="236137" y="191298"/>
                </a:lnTo>
                <a:lnTo>
                  <a:pt x="237434" y="198966"/>
                </a:lnTo>
                <a:lnTo>
                  <a:pt x="238299" y="206936"/>
                </a:lnTo>
                <a:lnTo>
                  <a:pt x="237923" y="215107"/>
                </a:lnTo>
                <a:lnTo>
                  <a:pt x="236721" y="223412"/>
                </a:lnTo>
                <a:lnTo>
                  <a:pt x="234966" y="231805"/>
                </a:lnTo>
                <a:lnTo>
                  <a:pt x="233796" y="240259"/>
                </a:lnTo>
                <a:lnTo>
                  <a:pt x="233017" y="248752"/>
                </a:lnTo>
                <a:lnTo>
                  <a:pt x="232497" y="257271"/>
                </a:lnTo>
                <a:lnTo>
                  <a:pt x="231197" y="264856"/>
                </a:lnTo>
                <a:lnTo>
                  <a:pt x="229379" y="271818"/>
                </a:lnTo>
                <a:lnTo>
                  <a:pt x="219616" y="301229"/>
                </a:lnTo>
                <a:lnTo>
                  <a:pt x="216896" y="308449"/>
                </a:lnTo>
                <a:lnTo>
                  <a:pt x="214130" y="315167"/>
                </a:lnTo>
                <a:lnTo>
                  <a:pt x="211333" y="321550"/>
                </a:lnTo>
                <a:lnTo>
                  <a:pt x="205685" y="333724"/>
                </a:lnTo>
                <a:lnTo>
                  <a:pt x="200001" y="344531"/>
                </a:lnTo>
                <a:lnTo>
                  <a:pt x="194299" y="352510"/>
                </a:lnTo>
                <a:lnTo>
                  <a:pt x="191130" y="359231"/>
                </a:lnTo>
                <a:lnTo>
                  <a:pt x="190284" y="362357"/>
                </a:lnTo>
                <a:lnTo>
                  <a:pt x="186806" y="368370"/>
                </a:lnTo>
                <a:lnTo>
                  <a:pt x="179492" y="377110"/>
                </a:lnTo>
                <a:lnTo>
                  <a:pt x="173039" y="384046"/>
                </a:lnTo>
                <a:lnTo>
                  <a:pt x="171556" y="384615"/>
                </a:lnTo>
                <a:lnTo>
                  <a:pt x="167369" y="385247"/>
                </a:lnTo>
                <a:lnTo>
                  <a:pt x="165872" y="386368"/>
                </a:lnTo>
                <a:lnTo>
                  <a:pt x="164874" y="388069"/>
                </a:lnTo>
                <a:lnTo>
                  <a:pt x="164208" y="390154"/>
                </a:lnTo>
                <a:lnTo>
                  <a:pt x="162812" y="391545"/>
                </a:lnTo>
                <a:lnTo>
                  <a:pt x="160929" y="392471"/>
                </a:lnTo>
                <a:lnTo>
                  <a:pt x="154692" y="394217"/>
                </a:lnTo>
                <a:lnTo>
                  <a:pt x="162105" y="394319"/>
                </a:lnTo>
                <a:lnTo>
                  <a:pt x="162877" y="3943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726"/>
          <p:cNvSpPr/>
          <p:nvPr/>
        </p:nvSpPr>
        <p:spPr>
          <a:xfrm>
            <a:off x="5943600" y="4097654"/>
            <a:ext cx="257176" cy="17116"/>
          </a:xfrm>
          <a:custGeom>
            <a:avLst/>
            <a:gdLst/>
            <a:ahLst/>
            <a:cxnLst/>
            <a:rect l="0" t="0" r="0" b="0"/>
            <a:pathLst>
              <a:path w="257176" h="17116">
                <a:moveTo>
                  <a:pt x="0" y="8573"/>
                </a:moveTo>
                <a:lnTo>
                  <a:pt x="24701" y="8573"/>
                </a:lnTo>
                <a:lnTo>
                  <a:pt x="28850" y="9525"/>
                </a:lnTo>
                <a:lnTo>
                  <a:pt x="32568" y="11113"/>
                </a:lnTo>
                <a:lnTo>
                  <a:pt x="35999" y="13124"/>
                </a:lnTo>
                <a:lnTo>
                  <a:pt x="40192" y="14464"/>
                </a:lnTo>
                <a:lnTo>
                  <a:pt x="44892" y="15358"/>
                </a:lnTo>
                <a:lnTo>
                  <a:pt x="49930" y="15954"/>
                </a:lnTo>
                <a:lnTo>
                  <a:pt x="55194" y="16351"/>
                </a:lnTo>
                <a:lnTo>
                  <a:pt x="60609" y="16616"/>
                </a:lnTo>
                <a:lnTo>
                  <a:pt x="71704" y="16910"/>
                </a:lnTo>
                <a:lnTo>
                  <a:pt x="100047" y="17115"/>
                </a:lnTo>
                <a:lnTo>
                  <a:pt x="106703" y="16172"/>
                </a:lnTo>
                <a:lnTo>
                  <a:pt x="113998" y="14592"/>
                </a:lnTo>
                <a:lnTo>
                  <a:pt x="121718" y="12586"/>
                </a:lnTo>
                <a:lnTo>
                  <a:pt x="128771" y="11248"/>
                </a:lnTo>
                <a:lnTo>
                  <a:pt x="135377" y="10356"/>
                </a:lnTo>
                <a:lnTo>
                  <a:pt x="141686" y="9762"/>
                </a:lnTo>
                <a:lnTo>
                  <a:pt x="148750" y="9365"/>
                </a:lnTo>
                <a:lnTo>
                  <a:pt x="164219" y="8925"/>
                </a:lnTo>
                <a:lnTo>
                  <a:pt x="171391" y="7855"/>
                </a:lnTo>
                <a:lnTo>
                  <a:pt x="178078" y="6190"/>
                </a:lnTo>
                <a:lnTo>
                  <a:pt x="184441" y="4127"/>
                </a:lnTo>
                <a:lnTo>
                  <a:pt x="190588" y="2751"/>
                </a:lnTo>
                <a:lnTo>
                  <a:pt x="196591" y="1834"/>
                </a:lnTo>
                <a:lnTo>
                  <a:pt x="202498" y="1223"/>
                </a:lnTo>
                <a:lnTo>
                  <a:pt x="207389" y="816"/>
                </a:lnTo>
                <a:lnTo>
                  <a:pt x="215363" y="363"/>
                </a:lnTo>
                <a:lnTo>
                  <a:pt x="224621" y="162"/>
                </a:lnTo>
                <a:lnTo>
                  <a:pt x="257175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727"/>
          <p:cNvSpPr/>
          <p:nvPr/>
        </p:nvSpPr>
        <p:spPr>
          <a:xfrm>
            <a:off x="5935036" y="4200526"/>
            <a:ext cx="248594" cy="8572"/>
          </a:xfrm>
          <a:custGeom>
            <a:avLst/>
            <a:gdLst/>
            <a:ahLst/>
            <a:cxnLst/>
            <a:rect l="0" t="0" r="0" b="0"/>
            <a:pathLst>
              <a:path w="248594" h="8572">
                <a:moveTo>
                  <a:pt x="8564" y="8571"/>
                </a:moveTo>
                <a:lnTo>
                  <a:pt x="0" y="8571"/>
                </a:lnTo>
                <a:lnTo>
                  <a:pt x="70417" y="8571"/>
                </a:lnTo>
                <a:lnTo>
                  <a:pt x="77422" y="7619"/>
                </a:lnTo>
                <a:lnTo>
                  <a:pt x="83996" y="6031"/>
                </a:lnTo>
                <a:lnTo>
                  <a:pt x="90285" y="4020"/>
                </a:lnTo>
                <a:lnTo>
                  <a:pt x="97334" y="2680"/>
                </a:lnTo>
                <a:lnTo>
                  <a:pt x="104892" y="1786"/>
                </a:lnTo>
                <a:lnTo>
                  <a:pt x="112787" y="1190"/>
                </a:lnTo>
                <a:lnTo>
                  <a:pt x="119956" y="793"/>
                </a:lnTo>
                <a:lnTo>
                  <a:pt x="133001" y="352"/>
                </a:lnTo>
                <a:lnTo>
                  <a:pt x="156899" y="68"/>
                </a:lnTo>
                <a:lnTo>
                  <a:pt x="215464" y="0"/>
                </a:lnTo>
                <a:lnTo>
                  <a:pt x="218887" y="952"/>
                </a:lnTo>
                <a:lnTo>
                  <a:pt x="222122" y="2539"/>
                </a:lnTo>
                <a:lnTo>
                  <a:pt x="225231" y="4549"/>
                </a:lnTo>
                <a:lnTo>
                  <a:pt x="229209" y="5890"/>
                </a:lnTo>
                <a:lnTo>
                  <a:pt x="233765" y="6784"/>
                </a:lnTo>
                <a:lnTo>
                  <a:pt x="248593" y="85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728"/>
          <p:cNvSpPr/>
          <p:nvPr/>
        </p:nvSpPr>
        <p:spPr>
          <a:xfrm>
            <a:off x="6372272" y="3909060"/>
            <a:ext cx="197121" cy="478717"/>
          </a:xfrm>
          <a:custGeom>
            <a:avLst/>
            <a:gdLst/>
            <a:ahLst/>
            <a:cxnLst/>
            <a:rect l="0" t="0" r="0" b="0"/>
            <a:pathLst>
              <a:path w="197121" h="478717">
                <a:moveTo>
                  <a:pt x="197120" y="0"/>
                </a:moveTo>
                <a:lnTo>
                  <a:pt x="184101" y="0"/>
                </a:lnTo>
                <a:lnTo>
                  <a:pt x="181773" y="952"/>
                </a:lnTo>
                <a:lnTo>
                  <a:pt x="176647" y="4550"/>
                </a:lnTo>
                <a:lnTo>
                  <a:pt x="174898" y="6844"/>
                </a:lnTo>
                <a:lnTo>
                  <a:pt x="173733" y="9325"/>
                </a:lnTo>
                <a:lnTo>
                  <a:pt x="172957" y="11931"/>
                </a:lnTo>
                <a:lnTo>
                  <a:pt x="170534" y="14622"/>
                </a:lnTo>
                <a:lnTo>
                  <a:pt x="167013" y="17368"/>
                </a:lnTo>
                <a:lnTo>
                  <a:pt x="162761" y="20150"/>
                </a:lnTo>
                <a:lnTo>
                  <a:pt x="158975" y="23911"/>
                </a:lnTo>
                <a:lnTo>
                  <a:pt x="155497" y="28323"/>
                </a:lnTo>
                <a:lnTo>
                  <a:pt x="152226" y="33169"/>
                </a:lnTo>
                <a:lnTo>
                  <a:pt x="148141" y="38305"/>
                </a:lnTo>
                <a:lnTo>
                  <a:pt x="143513" y="43634"/>
                </a:lnTo>
                <a:lnTo>
                  <a:pt x="138522" y="49092"/>
                </a:lnTo>
                <a:lnTo>
                  <a:pt x="127897" y="60236"/>
                </a:lnTo>
                <a:lnTo>
                  <a:pt x="122396" y="65875"/>
                </a:lnTo>
                <a:lnTo>
                  <a:pt x="115872" y="71539"/>
                </a:lnTo>
                <a:lnTo>
                  <a:pt x="108664" y="77220"/>
                </a:lnTo>
                <a:lnTo>
                  <a:pt x="101002" y="82912"/>
                </a:lnTo>
                <a:lnTo>
                  <a:pt x="94942" y="89565"/>
                </a:lnTo>
                <a:lnTo>
                  <a:pt x="89949" y="96857"/>
                </a:lnTo>
                <a:lnTo>
                  <a:pt x="85667" y="104577"/>
                </a:lnTo>
                <a:lnTo>
                  <a:pt x="80908" y="112580"/>
                </a:lnTo>
                <a:lnTo>
                  <a:pt x="70541" y="129093"/>
                </a:lnTo>
                <a:lnTo>
                  <a:pt x="53993" y="154455"/>
                </a:lnTo>
                <a:lnTo>
                  <a:pt x="49315" y="162977"/>
                </a:lnTo>
                <a:lnTo>
                  <a:pt x="45243" y="171516"/>
                </a:lnTo>
                <a:lnTo>
                  <a:pt x="41577" y="180067"/>
                </a:lnTo>
                <a:lnTo>
                  <a:pt x="37227" y="188624"/>
                </a:lnTo>
                <a:lnTo>
                  <a:pt x="32422" y="197187"/>
                </a:lnTo>
                <a:lnTo>
                  <a:pt x="27314" y="205753"/>
                </a:lnTo>
                <a:lnTo>
                  <a:pt x="22956" y="214321"/>
                </a:lnTo>
                <a:lnTo>
                  <a:pt x="19098" y="222890"/>
                </a:lnTo>
                <a:lnTo>
                  <a:pt x="15574" y="231461"/>
                </a:lnTo>
                <a:lnTo>
                  <a:pt x="12272" y="240032"/>
                </a:lnTo>
                <a:lnTo>
                  <a:pt x="6063" y="257176"/>
                </a:lnTo>
                <a:lnTo>
                  <a:pt x="4026" y="265748"/>
                </a:lnTo>
                <a:lnTo>
                  <a:pt x="2669" y="274320"/>
                </a:lnTo>
                <a:lnTo>
                  <a:pt x="1763" y="282892"/>
                </a:lnTo>
                <a:lnTo>
                  <a:pt x="1159" y="291465"/>
                </a:lnTo>
                <a:lnTo>
                  <a:pt x="757" y="300037"/>
                </a:lnTo>
                <a:lnTo>
                  <a:pt x="310" y="317182"/>
                </a:lnTo>
                <a:lnTo>
                  <a:pt x="0" y="360044"/>
                </a:lnTo>
                <a:lnTo>
                  <a:pt x="2514" y="374650"/>
                </a:lnTo>
                <a:lnTo>
                  <a:pt x="5853" y="388443"/>
                </a:lnTo>
                <a:lnTo>
                  <a:pt x="6744" y="396122"/>
                </a:lnTo>
                <a:lnTo>
                  <a:pt x="7337" y="404099"/>
                </a:lnTo>
                <a:lnTo>
                  <a:pt x="9638" y="410369"/>
                </a:lnTo>
                <a:lnTo>
                  <a:pt x="13078" y="415502"/>
                </a:lnTo>
                <a:lnTo>
                  <a:pt x="17275" y="419876"/>
                </a:lnTo>
                <a:lnTo>
                  <a:pt x="21026" y="424697"/>
                </a:lnTo>
                <a:lnTo>
                  <a:pt x="24479" y="429817"/>
                </a:lnTo>
                <a:lnTo>
                  <a:pt x="27734" y="435134"/>
                </a:lnTo>
                <a:lnTo>
                  <a:pt x="33890" y="443583"/>
                </a:lnTo>
                <a:lnTo>
                  <a:pt x="36865" y="447169"/>
                </a:lnTo>
                <a:lnTo>
                  <a:pt x="40753" y="450513"/>
                </a:lnTo>
                <a:lnTo>
                  <a:pt x="45251" y="453694"/>
                </a:lnTo>
                <a:lnTo>
                  <a:pt x="50154" y="456768"/>
                </a:lnTo>
                <a:lnTo>
                  <a:pt x="55327" y="459769"/>
                </a:lnTo>
                <a:lnTo>
                  <a:pt x="66156" y="465644"/>
                </a:lnTo>
                <a:lnTo>
                  <a:pt x="71711" y="467592"/>
                </a:lnTo>
                <a:lnTo>
                  <a:pt x="77319" y="468890"/>
                </a:lnTo>
                <a:lnTo>
                  <a:pt x="82963" y="469756"/>
                </a:lnTo>
                <a:lnTo>
                  <a:pt x="88630" y="471285"/>
                </a:lnTo>
                <a:lnTo>
                  <a:pt x="94313" y="473258"/>
                </a:lnTo>
                <a:lnTo>
                  <a:pt x="100007" y="475525"/>
                </a:lnTo>
                <a:lnTo>
                  <a:pt x="105708" y="477037"/>
                </a:lnTo>
                <a:lnTo>
                  <a:pt x="111414" y="478044"/>
                </a:lnTo>
                <a:lnTo>
                  <a:pt x="117122" y="478716"/>
                </a:lnTo>
                <a:lnTo>
                  <a:pt x="122833" y="478212"/>
                </a:lnTo>
                <a:lnTo>
                  <a:pt x="128546" y="476923"/>
                </a:lnTo>
                <a:lnTo>
                  <a:pt x="134259" y="475111"/>
                </a:lnTo>
                <a:lnTo>
                  <a:pt x="139020" y="473903"/>
                </a:lnTo>
                <a:lnTo>
                  <a:pt x="143147" y="473098"/>
                </a:lnTo>
                <a:lnTo>
                  <a:pt x="154258" y="47148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729"/>
          <p:cNvSpPr/>
          <p:nvPr/>
        </p:nvSpPr>
        <p:spPr>
          <a:xfrm>
            <a:off x="6517997" y="4140873"/>
            <a:ext cx="248563" cy="24171"/>
          </a:xfrm>
          <a:custGeom>
            <a:avLst/>
            <a:gdLst/>
            <a:ahLst/>
            <a:cxnLst/>
            <a:rect l="0" t="0" r="0" b="0"/>
            <a:pathLst>
              <a:path w="248563" h="24171">
                <a:moveTo>
                  <a:pt x="17105" y="16789"/>
                </a:moveTo>
                <a:lnTo>
                  <a:pt x="0" y="16789"/>
                </a:lnTo>
                <a:lnTo>
                  <a:pt x="11895" y="16789"/>
                </a:lnTo>
                <a:lnTo>
                  <a:pt x="14584" y="17742"/>
                </a:lnTo>
                <a:lnTo>
                  <a:pt x="17330" y="19329"/>
                </a:lnTo>
                <a:lnTo>
                  <a:pt x="20113" y="21340"/>
                </a:lnTo>
                <a:lnTo>
                  <a:pt x="22920" y="22681"/>
                </a:lnTo>
                <a:lnTo>
                  <a:pt x="25744" y="23574"/>
                </a:lnTo>
                <a:lnTo>
                  <a:pt x="28580" y="24170"/>
                </a:lnTo>
                <a:lnTo>
                  <a:pt x="32375" y="23615"/>
                </a:lnTo>
                <a:lnTo>
                  <a:pt x="36809" y="22292"/>
                </a:lnTo>
                <a:lnTo>
                  <a:pt x="41671" y="20458"/>
                </a:lnTo>
                <a:lnTo>
                  <a:pt x="46818" y="19235"/>
                </a:lnTo>
                <a:lnTo>
                  <a:pt x="52153" y="18420"/>
                </a:lnTo>
                <a:lnTo>
                  <a:pt x="57616" y="17876"/>
                </a:lnTo>
                <a:lnTo>
                  <a:pt x="63162" y="16561"/>
                </a:lnTo>
                <a:lnTo>
                  <a:pt x="68765" y="14732"/>
                </a:lnTo>
                <a:lnTo>
                  <a:pt x="74405" y="12561"/>
                </a:lnTo>
                <a:lnTo>
                  <a:pt x="81022" y="11113"/>
                </a:lnTo>
                <a:lnTo>
                  <a:pt x="88292" y="10147"/>
                </a:lnTo>
                <a:lnTo>
                  <a:pt x="95996" y="9504"/>
                </a:lnTo>
                <a:lnTo>
                  <a:pt x="103988" y="9075"/>
                </a:lnTo>
                <a:lnTo>
                  <a:pt x="120490" y="8598"/>
                </a:lnTo>
                <a:lnTo>
                  <a:pt x="141294" y="8330"/>
                </a:lnTo>
                <a:lnTo>
                  <a:pt x="148475" y="7340"/>
                </a:lnTo>
                <a:lnTo>
                  <a:pt x="156121" y="5727"/>
                </a:lnTo>
                <a:lnTo>
                  <a:pt x="164074" y="3699"/>
                </a:lnTo>
                <a:lnTo>
                  <a:pt x="171283" y="2348"/>
                </a:lnTo>
                <a:lnTo>
                  <a:pt x="177992" y="1447"/>
                </a:lnTo>
                <a:lnTo>
                  <a:pt x="184371" y="846"/>
                </a:lnTo>
                <a:lnTo>
                  <a:pt x="191481" y="445"/>
                </a:lnTo>
                <a:lnTo>
                  <a:pt x="207001" y="0"/>
                </a:lnTo>
                <a:lnTo>
                  <a:pt x="215140" y="834"/>
                </a:lnTo>
                <a:lnTo>
                  <a:pt x="223423" y="2342"/>
                </a:lnTo>
                <a:lnTo>
                  <a:pt x="248562" y="82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730"/>
          <p:cNvSpPr/>
          <p:nvPr/>
        </p:nvSpPr>
        <p:spPr>
          <a:xfrm>
            <a:off x="6809557" y="4063365"/>
            <a:ext cx="308476" cy="240031"/>
          </a:xfrm>
          <a:custGeom>
            <a:avLst/>
            <a:gdLst/>
            <a:ahLst/>
            <a:cxnLst/>
            <a:rect l="0" t="0" r="0" b="0"/>
            <a:pathLst>
              <a:path w="308476" h="240031">
                <a:moveTo>
                  <a:pt x="17010" y="0"/>
                </a:moveTo>
                <a:lnTo>
                  <a:pt x="0" y="0"/>
                </a:lnTo>
                <a:lnTo>
                  <a:pt x="4456" y="4550"/>
                </a:lnTo>
                <a:lnTo>
                  <a:pt x="6736" y="5891"/>
                </a:lnTo>
                <a:lnTo>
                  <a:pt x="14495" y="8731"/>
                </a:lnTo>
                <a:lnTo>
                  <a:pt x="22827" y="15181"/>
                </a:lnTo>
                <a:lnTo>
                  <a:pt x="28486" y="20399"/>
                </a:lnTo>
                <a:lnTo>
                  <a:pt x="37026" y="28692"/>
                </a:lnTo>
                <a:lnTo>
                  <a:pt x="45274" y="34342"/>
                </a:lnTo>
                <a:lnTo>
                  <a:pt x="50140" y="37182"/>
                </a:lnTo>
                <a:lnTo>
                  <a:pt x="55289" y="40980"/>
                </a:lnTo>
                <a:lnTo>
                  <a:pt x="60627" y="45418"/>
                </a:lnTo>
                <a:lnTo>
                  <a:pt x="66090" y="50281"/>
                </a:lnTo>
                <a:lnTo>
                  <a:pt x="71638" y="54475"/>
                </a:lnTo>
                <a:lnTo>
                  <a:pt x="77241" y="58224"/>
                </a:lnTo>
                <a:lnTo>
                  <a:pt x="82881" y="61676"/>
                </a:lnTo>
                <a:lnTo>
                  <a:pt x="88547" y="65882"/>
                </a:lnTo>
                <a:lnTo>
                  <a:pt x="94229" y="70591"/>
                </a:lnTo>
                <a:lnTo>
                  <a:pt x="99922" y="75636"/>
                </a:lnTo>
                <a:lnTo>
                  <a:pt x="105622" y="79951"/>
                </a:lnTo>
                <a:lnTo>
                  <a:pt x="111327" y="83781"/>
                </a:lnTo>
                <a:lnTo>
                  <a:pt x="117036" y="87287"/>
                </a:lnTo>
                <a:lnTo>
                  <a:pt x="122746" y="91528"/>
                </a:lnTo>
                <a:lnTo>
                  <a:pt x="128459" y="96261"/>
                </a:lnTo>
                <a:lnTo>
                  <a:pt x="134171" y="101321"/>
                </a:lnTo>
                <a:lnTo>
                  <a:pt x="145599" y="112024"/>
                </a:lnTo>
                <a:lnTo>
                  <a:pt x="151314" y="117545"/>
                </a:lnTo>
                <a:lnTo>
                  <a:pt x="157981" y="123131"/>
                </a:lnTo>
                <a:lnTo>
                  <a:pt x="165283" y="128760"/>
                </a:lnTo>
                <a:lnTo>
                  <a:pt x="173009" y="134417"/>
                </a:lnTo>
                <a:lnTo>
                  <a:pt x="180064" y="139141"/>
                </a:lnTo>
                <a:lnTo>
                  <a:pt x="186673" y="143243"/>
                </a:lnTo>
                <a:lnTo>
                  <a:pt x="192984" y="146931"/>
                </a:lnTo>
                <a:lnTo>
                  <a:pt x="199096" y="151294"/>
                </a:lnTo>
                <a:lnTo>
                  <a:pt x="205076" y="156107"/>
                </a:lnTo>
                <a:lnTo>
                  <a:pt x="210967" y="161221"/>
                </a:lnTo>
                <a:lnTo>
                  <a:pt x="216800" y="166536"/>
                </a:lnTo>
                <a:lnTo>
                  <a:pt x="228360" y="177521"/>
                </a:lnTo>
                <a:lnTo>
                  <a:pt x="241028" y="189864"/>
                </a:lnTo>
                <a:lnTo>
                  <a:pt x="250241" y="196462"/>
                </a:lnTo>
                <a:lnTo>
                  <a:pt x="255366" y="199554"/>
                </a:lnTo>
                <a:lnTo>
                  <a:pt x="259733" y="203521"/>
                </a:lnTo>
                <a:lnTo>
                  <a:pt x="263598" y="208071"/>
                </a:lnTo>
                <a:lnTo>
                  <a:pt x="267127" y="213009"/>
                </a:lnTo>
                <a:lnTo>
                  <a:pt x="270432" y="216300"/>
                </a:lnTo>
                <a:lnTo>
                  <a:pt x="273588" y="218495"/>
                </a:lnTo>
                <a:lnTo>
                  <a:pt x="279635" y="221886"/>
                </a:lnTo>
                <a:lnTo>
                  <a:pt x="288395" y="229150"/>
                </a:lnTo>
                <a:lnTo>
                  <a:pt x="299398" y="239549"/>
                </a:lnTo>
                <a:lnTo>
                  <a:pt x="308475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731"/>
          <p:cNvSpPr/>
          <p:nvPr/>
        </p:nvSpPr>
        <p:spPr>
          <a:xfrm>
            <a:off x="6895513" y="4029428"/>
            <a:ext cx="179657" cy="351120"/>
          </a:xfrm>
          <a:custGeom>
            <a:avLst/>
            <a:gdLst/>
            <a:ahLst/>
            <a:cxnLst/>
            <a:rect l="0" t="0" r="0" b="0"/>
            <a:pathLst>
              <a:path w="179657" h="351120">
                <a:moveTo>
                  <a:pt x="179656" y="8219"/>
                </a:moveTo>
                <a:lnTo>
                  <a:pt x="171438" y="0"/>
                </a:lnTo>
                <a:lnTo>
                  <a:pt x="171188" y="4302"/>
                </a:lnTo>
                <a:lnTo>
                  <a:pt x="170201" y="6560"/>
                </a:lnTo>
                <a:lnTo>
                  <a:pt x="165214" y="14289"/>
                </a:lnTo>
                <a:lnTo>
                  <a:pt x="162360" y="22612"/>
                </a:lnTo>
                <a:lnTo>
                  <a:pt x="158316" y="28268"/>
                </a:lnTo>
                <a:lnTo>
                  <a:pt x="154952" y="32063"/>
                </a:lnTo>
                <a:lnTo>
                  <a:pt x="146134" y="41359"/>
                </a:lnTo>
                <a:lnTo>
                  <a:pt x="142069" y="46504"/>
                </a:lnTo>
                <a:lnTo>
                  <a:pt x="138405" y="51841"/>
                </a:lnTo>
                <a:lnTo>
                  <a:pt x="135011" y="57302"/>
                </a:lnTo>
                <a:lnTo>
                  <a:pt x="131795" y="63801"/>
                </a:lnTo>
                <a:lnTo>
                  <a:pt x="128699" y="70991"/>
                </a:lnTo>
                <a:lnTo>
                  <a:pt x="125682" y="78642"/>
                </a:lnTo>
                <a:lnTo>
                  <a:pt x="121766" y="86600"/>
                </a:lnTo>
                <a:lnTo>
                  <a:pt x="117251" y="94764"/>
                </a:lnTo>
                <a:lnTo>
                  <a:pt x="112335" y="103063"/>
                </a:lnTo>
                <a:lnTo>
                  <a:pt x="101794" y="119904"/>
                </a:lnTo>
                <a:lnTo>
                  <a:pt x="96316" y="128396"/>
                </a:lnTo>
                <a:lnTo>
                  <a:pt x="91711" y="136914"/>
                </a:lnTo>
                <a:lnTo>
                  <a:pt x="87688" y="145451"/>
                </a:lnTo>
                <a:lnTo>
                  <a:pt x="84054" y="154000"/>
                </a:lnTo>
                <a:lnTo>
                  <a:pt x="80679" y="162556"/>
                </a:lnTo>
                <a:lnTo>
                  <a:pt x="74389" y="179684"/>
                </a:lnTo>
                <a:lnTo>
                  <a:pt x="70426" y="188251"/>
                </a:lnTo>
                <a:lnTo>
                  <a:pt x="65879" y="196821"/>
                </a:lnTo>
                <a:lnTo>
                  <a:pt x="60942" y="205391"/>
                </a:lnTo>
                <a:lnTo>
                  <a:pt x="56699" y="213962"/>
                </a:lnTo>
                <a:lnTo>
                  <a:pt x="52917" y="222534"/>
                </a:lnTo>
                <a:lnTo>
                  <a:pt x="49444" y="231105"/>
                </a:lnTo>
                <a:lnTo>
                  <a:pt x="46175" y="238725"/>
                </a:lnTo>
                <a:lnTo>
                  <a:pt x="40004" y="252271"/>
                </a:lnTo>
                <a:lnTo>
                  <a:pt x="37025" y="259503"/>
                </a:lnTo>
                <a:lnTo>
                  <a:pt x="34086" y="267182"/>
                </a:lnTo>
                <a:lnTo>
                  <a:pt x="31175" y="275158"/>
                </a:lnTo>
                <a:lnTo>
                  <a:pt x="28282" y="282381"/>
                </a:lnTo>
                <a:lnTo>
                  <a:pt x="25400" y="289101"/>
                </a:lnTo>
                <a:lnTo>
                  <a:pt x="22526" y="295487"/>
                </a:lnTo>
                <a:lnTo>
                  <a:pt x="19658" y="300696"/>
                </a:lnTo>
                <a:lnTo>
                  <a:pt x="16794" y="305121"/>
                </a:lnTo>
                <a:lnTo>
                  <a:pt x="12023" y="312578"/>
                </a:lnTo>
                <a:lnTo>
                  <a:pt x="9903" y="319067"/>
                </a:lnTo>
                <a:lnTo>
                  <a:pt x="8708" y="328076"/>
                </a:lnTo>
                <a:lnTo>
                  <a:pt x="7589" y="330994"/>
                </a:lnTo>
                <a:lnTo>
                  <a:pt x="2414" y="339653"/>
                </a:lnTo>
                <a:lnTo>
                  <a:pt x="0" y="349421"/>
                </a:lnTo>
                <a:lnTo>
                  <a:pt x="831" y="349987"/>
                </a:lnTo>
                <a:lnTo>
                  <a:pt x="5598" y="350784"/>
                </a:lnTo>
                <a:lnTo>
                  <a:pt x="8206" y="35111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732"/>
          <p:cNvSpPr/>
          <p:nvPr/>
        </p:nvSpPr>
        <p:spPr>
          <a:xfrm>
            <a:off x="7092315" y="3943350"/>
            <a:ext cx="230077" cy="402908"/>
          </a:xfrm>
          <a:custGeom>
            <a:avLst/>
            <a:gdLst/>
            <a:ahLst/>
            <a:cxnLst/>
            <a:rect l="0" t="0" r="0" b="0"/>
            <a:pathLst>
              <a:path w="230077" h="402908">
                <a:moveTo>
                  <a:pt x="0" y="0"/>
                </a:moveTo>
                <a:lnTo>
                  <a:pt x="33170" y="0"/>
                </a:lnTo>
                <a:lnTo>
                  <a:pt x="37353" y="952"/>
                </a:lnTo>
                <a:lnTo>
                  <a:pt x="47792" y="5891"/>
                </a:lnTo>
                <a:lnTo>
                  <a:pt x="53943" y="7380"/>
                </a:lnTo>
                <a:lnTo>
                  <a:pt x="57869" y="9683"/>
                </a:lnTo>
                <a:lnTo>
                  <a:pt x="62392" y="13123"/>
                </a:lnTo>
                <a:lnTo>
                  <a:pt x="67313" y="17321"/>
                </a:lnTo>
                <a:lnTo>
                  <a:pt x="72497" y="21072"/>
                </a:lnTo>
                <a:lnTo>
                  <a:pt x="77859" y="24526"/>
                </a:lnTo>
                <a:lnTo>
                  <a:pt x="83339" y="27780"/>
                </a:lnTo>
                <a:lnTo>
                  <a:pt x="88897" y="30903"/>
                </a:lnTo>
                <a:lnTo>
                  <a:pt x="100152" y="36912"/>
                </a:lnTo>
                <a:lnTo>
                  <a:pt x="106773" y="40800"/>
                </a:lnTo>
                <a:lnTo>
                  <a:pt x="128791" y="54422"/>
                </a:lnTo>
                <a:lnTo>
                  <a:pt x="135391" y="58189"/>
                </a:lnTo>
                <a:lnTo>
                  <a:pt x="141696" y="61652"/>
                </a:lnTo>
                <a:lnTo>
                  <a:pt x="147804" y="65866"/>
                </a:lnTo>
                <a:lnTo>
                  <a:pt x="153780" y="70581"/>
                </a:lnTo>
                <a:lnTo>
                  <a:pt x="159671" y="75629"/>
                </a:lnTo>
                <a:lnTo>
                  <a:pt x="164549" y="80899"/>
                </a:lnTo>
                <a:lnTo>
                  <a:pt x="168754" y="86317"/>
                </a:lnTo>
                <a:lnTo>
                  <a:pt x="186898" y="113252"/>
                </a:lnTo>
                <a:lnTo>
                  <a:pt x="192226" y="120269"/>
                </a:lnTo>
                <a:lnTo>
                  <a:pt x="197683" y="126852"/>
                </a:lnTo>
                <a:lnTo>
                  <a:pt x="203227" y="133145"/>
                </a:lnTo>
                <a:lnTo>
                  <a:pt x="207875" y="139246"/>
                </a:lnTo>
                <a:lnTo>
                  <a:pt x="211925" y="145218"/>
                </a:lnTo>
                <a:lnTo>
                  <a:pt x="215578" y="151105"/>
                </a:lnTo>
                <a:lnTo>
                  <a:pt x="218013" y="157886"/>
                </a:lnTo>
                <a:lnTo>
                  <a:pt x="219637" y="165265"/>
                </a:lnTo>
                <a:lnTo>
                  <a:pt x="220720" y="173042"/>
                </a:lnTo>
                <a:lnTo>
                  <a:pt x="222394" y="181083"/>
                </a:lnTo>
                <a:lnTo>
                  <a:pt x="224463" y="189302"/>
                </a:lnTo>
                <a:lnTo>
                  <a:pt x="226794" y="197639"/>
                </a:lnTo>
                <a:lnTo>
                  <a:pt x="228348" y="206054"/>
                </a:lnTo>
                <a:lnTo>
                  <a:pt x="229385" y="214522"/>
                </a:lnTo>
                <a:lnTo>
                  <a:pt x="230076" y="223025"/>
                </a:lnTo>
                <a:lnTo>
                  <a:pt x="229583" y="231550"/>
                </a:lnTo>
                <a:lnTo>
                  <a:pt x="228303" y="240092"/>
                </a:lnTo>
                <a:lnTo>
                  <a:pt x="226497" y="248644"/>
                </a:lnTo>
                <a:lnTo>
                  <a:pt x="225293" y="256250"/>
                </a:lnTo>
                <a:lnTo>
                  <a:pt x="224491" y="263226"/>
                </a:lnTo>
                <a:lnTo>
                  <a:pt x="223955" y="269781"/>
                </a:lnTo>
                <a:lnTo>
                  <a:pt x="222646" y="277009"/>
                </a:lnTo>
                <a:lnTo>
                  <a:pt x="220820" y="284685"/>
                </a:lnTo>
                <a:lnTo>
                  <a:pt x="218651" y="292660"/>
                </a:lnTo>
                <a:lnTo>
                  <a:pt x="213701" y="309141"/>
                </a:lnTo>
                <a:lnTo>
                  <a:pt x="211047" y="317536"/>
                </a:lnTo>
                <a:lnTo>
                  <a:pt x="209278" y="325038"/>
                </a:lnTo>
                <a:lnTo>
                  <a:pt x="208099" y="331945"/>
                </a:lnTo>
                <a:lnTo>
                  <a:pt x="207313" y="338454"/>
                </a:lnTo>
                <a:lnTo>
                  <a:pt x="204883" y="344698"/>
                </a:lnTo>
                <a:lnTo>
                  <a:pt x="201359" y="350766"/>
                </a:lnTo>
                <a:lnTo>
                  <a:pt x="194268" y="361636"/>
                </a:lnTo>
                <a:lnTo>
                  <a:pt x="189323" y="373110"/>
                </a:lnTo>
                <a:lnTo>
                  <a:pt x="183201" y="382543"/>
                </a:lnTo>
                <a:lnTo>
                  <a:pt x="180012" y="391370"/>
                </a:lnTo>
                <a:lnTo>
                  <a:pt x="175890" y="397144"/>
                </a:lnTo>
                <a:lnTo>
                  <a:pt x="173457" y="399065"/>
                </a:lnTo>
                <a:lnTo>
                  <a:pt x="170883" y="400346"/>
                </a:lnTo>
                <a:lnTo>
                  <a:pt x="162877" y="40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733"/>
          <p:cNvSpPr/>
          <p:nvPr/>
        </p:nvSpPr>
        <p:spPr>
          <a:xfrm>
            <a:off x="7392352" y="3909207"/>
            <a:ext cx="248604" cy="179876"/>
          </a:xfrm>
          <a:custGeom>
            <a:avLst/>
            <a:gdLst/>
            <a:ahLst/>
            <a:cxnLst/>
            <a:rect l="0" t="0" r="0" b="0"/>
            <a:pathLst>
              <a:path w="248604" h="179876">
                <a:moveTo>
                  <a:pt x="0" y="51288"/>
                </a:moveTo>
                <a:lnTo>
                  <a:pt x="0" y="46737"/>
                </a:lnTo>
                <a:lnTo>
                  <a:pt x="953" y="44444"/>
                </a:lnTo>
                <a:lnTo>
                  <a:pt x="4551" y="39356"/>
                </a:lnTo>
                <a:lnTo>
                  <a:pt x="8731" y="34220"/>
                </a:lnTo>
                <a:lnTo>
                  <a:pt x="15181" y="27604"/>
                </a:lnTo>
                <a:lnTo>
                  <a:pt x="20400" y="22346"/>
                </a:lnTo>
                <a:lnTo>
                  <a:pt x="24078" y="19611"/>
                </a:lnTo>
                <a:lnTo>
                  <a:pt x="28434" y="16835"/>
                </a:lnTo>
                <a:lnTo>
                  <a:pt x="33244" y="14032"/>
                </a:lnTo>
                <a:lnTo>
                  <a:pt x="37403" y="11210"/>
                </a:lnTo>
                <a:lnTo>
                  <a:pt x="41128" y="8377"/>
                </a:lnTo>
                <a:lnTo>
                  <a:pt x="44563" y="5535"/>
                </a:lnTo>
                <a:lnTo>
                  <a:pt x="48759" y="3641"/>
                </a:lnTo>
                <a:lnTo>
                  <a:pt x="53461" y="2378"/>
                </a:lnTo>
                <a:lnTo>
                  <a:pt x="58500" y="1537"/>
                </a:lnTo>
                <a:lnTo>
                  <a:pt x="62813" y="975"/>
                </a:lnTo>
                <a:lnTo>
                  <a:pt x="70145" y="352"/>
                </a:lnTo>
                <a:lnTo>
                  <a:pt x="74386" y="185"/>
                </a:lnTo>
                <a:lnTo>
                  <a:pt x="84178" y="0"/>
                </a:lnTo>
                <a:lnTo>
                  <a:pt x="88504" y="904"/>
                </a:lnTo>
                <a:lnTo>
                  <a:pt x="99143" y="5773"/>
                </a:lnTo>
                <a:lnTo>
                  <a:pt x="105341" y="7246"/>
                </a:lnTo>
                <a:lnTo>
                  <a:pt x="111271" y="10441"/>
                </a:lnTo>
                <a:lnTo>
                  <a:pt x="117081" y="15036"/>
                </a:lnTo>
                <a:lnTo>
                  <a:pt x="122838" y="20253"/>
                </a:lnTo>
                <a:lnTo>
                  <a:pt x="124755" y="22978"/>
                </a:lnTo>
                <a:lnTo>
                  <a:pt x="126884" y="28546"/>
                </a:lnTo>
                <a:lnTo>
                  <a:pt x="127452" y="31364"/>
                </a:lnTo>
                <a:lnTo>
                  <a:pt x="127830" y="34195"/>
                </a:lnTo>
                <a:lnTo>
                  <a:pt x="128082" y="37035"/>
                </a:lnTo>
                <a:lnTo>
                  <a:pt x="128251" y="40834"/>
                </a:lnTo>
                <a:lnTo>
                  <a:pt x="128438" y="50134"/>
                </a:lnTo>
                <a:lnTo>
                  <a:pt x="127535" y="54328"/>
                </a:lnTo>
                <a:lnTo>
                  <a:pt x="125982" y="58077"/>
                </a:lnTo>
                <a:lnTo>
                  <a:pt x="123993" y="61529"/>
                </a:lnTo>
                <a:lnTo>
                  <a:pt x="119242" y="70445"/>
                </a:lnTo>
                <a:lnTo>
                  <a:pt x="116643" y="75489"/>
                </a:lnTo>
                <a:lnTo>
                  <a:pt x="113957" y="79804"/>
                </a:lnTo>
                <a:lnTo>
                  <a:pt x="111214" y="83634"/>
                </a:lnTo>
                <a:lnTo>
                  <a:pt x="108432" y="87139"/>
                </a:lnTo>
                <a:lnTo>
                  <a:pt x="105625" y="91381"/>
                </a:lnTo>
                <a:lnTo>
                  <a:pt x="102802" y="96114"/>
                </a:lnTo>
                <a:lnTo>
                  <a:pt x="99967" y="101174"/>
                </a:lnTo>
                <a:lnTo>
                  <a:pt x="97125" y="105501"/>
                </a:lnTo>
                <a:lnTo>
                  <a:pt x="94277" y="109337"/>
                </a:lnTo>
                <a:lnTo>
                  <a:pt x="91426" y="112847"/>
                </a:lnTo>
                <a:lnTo>
                  <a:pt x="87621" y="117092"/>
                </a:lnTo>
                <a:lnTo>
                  <a:pt x="78313" y="126889"/>
                </a:lnTo>
                <a:lnTo>
                  <a:pt x="51592" y="153986"/>
                </a:lnTo>
                <a:lnTo>
                  <a:pt x="48682" y="156900"/>
                </a:lnTo>
                <a:lnTo>
                  <a:pt x="46742" y="159796"/>
                </a:lnTo>
                <a:lnTo>
                  <a:pt x="45449" y="162679"/>
                </a:lnTo>
                <a:lnTo>
                  <a:pt x="44587" y="165553"/>
                </a:lnTo>
                <a:lnTo>
                  <a:pt x="43060" y="167470"/>
                </a:lnTo>
                <a:lnTo>
                  <a:pt x="41089" y="168747"/>
                </a:lnTo>
                <a:lnTo>
                  <a:pt x="35633" y="170798"/>
                </a:lnTo>
                <a:lnTo>
                  <a:pt x="36138" y="171919"/>
                </a:lnTo>
                <a:lnTo>
                  <a:pt x="40447" y="177094"/>
                </a:lnTo>
                <a:lnTo>
                  <a:pt x="41789" y="178639"/>
                </a:lnTo>
                <a:lnTo>
                  <a:pt x="43100" y="179051"/>
                </a:lnTo>
                <a:lnTo>
                  <a:pt x="49494" y="179631"/>
                </a:lnTo>
                <a:lnTo>
                  <a:pt x="54700" y="179767"/>
                </a:lnTo>
                <a:lnTo>
                  <a:pt x="248603" y="1798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734"/>
          <p:cNvSpPr/>
          <p:nvPr/>
        </p:nvSpPr>
        <p:spPr>
          <a:xfrm>
            <a:off x="7769545" y="4097759"/>
            <a:ext cx="25715" cy="274217"/>
          </a:xfrm>
          <a:custGeom>
            <a:avLst/>
            <a:gdLst/>
            <a:ahLst/>
            <a:cxnLst/>
            <a:rect l="0" t="0" r="0" b="0"/>
            <a:pathLst>
              <a:path w="25715" h="274217">
                <a:moveTo>
                  <a:pt x="17142" y="8468"/>
                </a:moveTo>
                <a:lnTo>
                  <a:pt x="17142" y="0"/>
                </a:lnTo>
                <a:lnTo>
                  <a:pt x="17142" y="35969"/>
                </a:lnTo>
                <a:lnTo>
                  <a:pt x="16190" y="41090"/>
                </a:lnTo>
                <a:lnTo>
                  <a:pt x="14603" y="47361"/>
                </a:lnTo>
                <a:lnTo>
                  <a:pt x="12591" y="54399"/>
                </a:lnTo>
                <a:lnTo>
                  <a:pt x="11251" y="60996"/>
                </a:lnTo>
                <a:lnTo>
                  <a:pt x="10357" y="67299"/>
                </a:lnTo>
                <a:lnTo>
                  <a:pt x="9761" y="73406"/>
                </a:lnTo>
                <a:lnTo>
                  <a:pt x="9364" y="79383"/>
                </a:lnTo>
                <a:lnTo>
                  <a:pt x="9100" y="85272"/>
                </a:lnTo>
                <a:lnTo>
                  <a:pt x="8923" y="91103"/>
                </a:lnTo>
                <a:lnTo>
                  <a:pt x="7853" y="97848"/>
                </a:lnTo>
                <a:lnTo>
                  <a:pt x="6187" y="105203"/>
                </a:lnTo>
                <a:lnTo>
                  <a:pt x="4123" y="112963"/>
                </a:lnTo>
                <a:lnTo>
                  <a:pt x="2748" y="120993"/>
                </a:lnTo>
                <a:lnTo>
                  <a:pt x="1831" y="129205"/>
                </a:lnTo>
                <a:lnTo>
                  <a:pt x="1220" y="137537"/>
                </a:lnTo>
                <a:lnTo>
                  <a:pt x="812" y="144997"/>
                </a:lnTo>
                <a:lnTo>
                  <a:pt x="359" y="158365"/>
                </a:lnTo>
                <a:lnTo>
                  <a:pt x="69" y="182469"/>
                </a:lnTo>
                <a:lnTo>
                  <a:pt x="0" y="228484"/>
                </a:lnTo>
                <a:lnTo>
                  <a:pt x="952" y="233250"/>
                </a:lnTo>
                <a:lnTo>
                  <a:pt x="2538" y="237381"/>
                </a:lnTo>
                <a:lnTo>
                  <a:pt x="4548" y="241086"/>
                </a:lnTo>
                <a:lnTo>
                  <a:pt x="5889" y="244509"/>
                </a:lnTo>
                <a:lnTo>
                  <a:pt x="6783" y="247744"/>
                </a:lnTo>
                <a:lnTo>
                  <a:pt x="7378" y="250853"/>
                </a:lnTo>
                <a:lnTo>
                  <a:pt x="8728" y="252925"/>
                </a:lnTo>
                <a:lnTo>
                  <a:pt x="10580" y="254307"/>
                </a:lnTo>
                <a:lnTo>
                  <a:pt x="12768" y="255228"/>
                </a:lnTo>
                <a:lnTo>
                  <a:pt x="14226" y="256795"/>
                </a:lnTo>
                <a:lnTo>
                  <a:pt x="15198" y="258792"/>
                </a:lnTo>
                <a:lnTo>
                  <a:pt x="15846" y="261076"/>
                </a:lnTo>
                <a:lnTo>
                  <a:pt x="17230" y="263551"/>
                </a:lnTo>
                <a:lnTo>
                  <a:pt x="19106" y="266153"/>
                </a:lnTo>
                <a:lnTo>
                  <a:pt x="25714" y="2742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735"/>
          <p:cNvSpPr/>
          <p:nvPr/>
        </p:nvSpPr>
        <p:spPr>
          <a:xfrm>
            <a:off x="7649527" y="4200556"/>
            <a:ext cx="351474" cy="25687"/>
          </a:xfrm>
          <a:custGeom>
            <a:avLst/>
            <a:gdLst/>
            <a:ahLst/>
            <a:cxnLst/>
            <a:rect l="0" t="0" r="0" b="0"/>
            <a:pathLst>
              <a:path w="351474" h="25687">
                <a:moveTo>
                  <a:pt x="0" y="25686"/>
                </a:moveTo>
                <a:lnTo>
                  <a:pt x="0" y="17116"/>
                </a:lnTo>
                <a:lnTo>
                  <a:pt x="94844" y="17114"/>
                </a:lnTo>
                <a:lnTo>
                  <a:pt x="103235" y="16161"/>
                </a:lnTo>
                <a:lnTo>
                  <a:pt x="111686" y="14573"/>
                </a:lnTo>
                <a:lnTo>
                  <a:pt x="120177" y="12563"/>
                </a:lnTo>
                <a:lnTo>
                  <a:pt x="128695" y="11222"/>
                </a:lnTo>
                <a:lnTo>
                  <a:pt x="137232" y="10329"/>
                </a:lnTo>
                <a:lnTo>
                  <a:pt x="145780" y="9733"/>
                </a:lnTo>
                <a:lnTo>
                  <a:pt x="154337" y="9336"/>
                </a:lnTo>
                <a:lnTo>
                  <a:pt x="171464" y="8894"/>
                </a:lnTo>
                <a:lnTo>
                  <a:pt x="197172" y="8646"/>
                </a:lnTo>
                <a:lnTo>
                  <a:pt x="205743" y="7658"/>
                </a:lnTo>
                <a:lnTo>
                  <a:pt x="214315" y="6048"/>
                </a:lnTo>
                <a:lnTo>
                  <a:pt x="222886" y="4021"/>
                </a:lnTo>
                <a:lnTo>
                  <a:pt x="231459" y="2671"/>
                </a:lnTo>
                <a:lnTo>
                  <a:pt x="240031" y="1770"/>
                </a:lnTo>
                <a:lnTo>
                  <a:pt x="248604" y="1169"/>
                </a:lnTo>
                <a:lnTo>
                  <a:pt x="256223" y="769"/>
                </a:lnTo>
                <a:lnTo>
                  <a:pt x="269770" y="325"/>
                </a:lnTo>
                <a:lnTo>
                  <a:pt x="293988" y="39"/>
                </a:lnTo>
                <a:lnTo>
                  <a:pt x="305603" y="0"/>
                </a:lnTo>
                <a:lnTo>
                  <a:pt x="310416" y="942"/>
                </a:lnTo>
                <a:lnTo>
                  <a:pt x="314577" y="2523"/>
                </a:lnTo>
                <a:lnTo>
                  <a:pt x="318302" y="4529"/>
                </a:lnTo>
                <a:lnTo>
                  <a:pt x="322692" y="5866"/>
                </a:lnTo>
                <a:lnTo>
                  <a:pt x="327523" y="6758"/>
                </a:lnTo>
                <a:lnTo>
                  <a:pt x="332649" y="7352"/>
                </a:lnTo>
                <a:lnTo>
                  <a:pt x="340885" y="8013"/>
                </a:lnTo>
                <a:lnTo>
                  <a:pt x="351473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736"/>
          <p:cNvSpPr/>
          <p:nvPr/>
        </p:nvSpPr>
        <p:spPr>
          <a:xfrm>
            <a:off x="8146732" y="4217670"/>
            <a:ext cx="180024" cy="25718"/>
          </a:xfrm>
          <a:custGeom>
            <a:avLst/>
            <a:gdLst/>
            <a:ahLst/>
            <a:cxnLst/>
            <a:rect l="0" t="0" r="0" b="0"/>
            <a:pathLst>
              <a:path w="180024" h="25718">
                <a:moveTo>
                  <a:pt x="0" y="0"/>
                </a:moveTo>
                <a:lnTo>
                  <a:pt x="11932" y="0"/>
                </a:lnTo>
                <a:lnTo>
                  <a:pt x="13669" y="952"/>
                </a:lnTo>
                <a:lnTo>
                  <a:pt x="14828" y="2540"/>
                </a:lnTo>
                <a:lnTo>
                  <a:pt x="15600" y="4550"/>
                </a:lnTo>
                <a:lnTo>
                  <a:pt x="17068" y="5891"/>
                </a:lnTo>
                <a:lnTo>
                  <a:pt x="18999" y="6785"/>
                </a:lnTo>
                <a:lnTo>
                  <a:pt x="21239" y="7381"/>
                </a:lnTo>
                <a:lnTo>
                  <a:pt x="26267" y="8042"/>
                </a:lnTo>
                <a:lnTo>
                  <a:pt x="31677" y="8337"/>
                </a:lnTo>
                <a:lnTo>
                  <a:pt x="37256" y="8468"/>
                </a:lnTo>
                <a:lnTo>
                  <a:pt x="41031" y="9455"/>
                </a:lnTo>
                <a:lnTo>
                  <a:pt x="45450" y="11066"/>
                </a:lnTo>
                <a:lnTo>
                  <a:pt x="50304" y="13092"/>
                </a:lnTo>
                <a:lnTo>
                  <a:pt x="54491" y="14443"/>
                </a:lnTo>
                <a:lnTo>
                  <a:pt x="58235" y="15344"/>
                </a:lnTo>
                <a:lnTo>
                  <a:pt x="61683" y="15944"/>
                </a:lnTo>
                <a:lnTo>
                  <a:pt x="65887" y="16344"/>
                </a:lnTo>
                <a:lnTo>
                  <a:pt x="70595" y="16611"/>
                </a:lnTo>
                <a:lnTo>
                  <a:pt x="79953" y="16907"/>
                </a:lnTo>
                <a:lnTo>
                  <a:pt x="91529" y="17074"/>
                </a:lnTo>
                <a:lnTo>
                  <a:pt x="117545" y="17135"/>
                </a:lnTo>
                <a:lnTo>
                  <a:pt x="122179" y="18091"/>
                </a:lnTo>
                <a:lnTo>
                  <a:pt x="126221" y="19681"/>
                </a:lnTo>
                <a:lnTo>
                  <a:pt x="129867" y="21693"/>
                </a:lnTo>
                <a:lnTo>
                  <a:pt x="134203" y="23034"/>
                </a:lnTo>
                <a:lnTo>
                  <a:pt x="138999" y="23929"/>
                </a:lnTo>
                <a:lnTo>
                  <a:pt x="151282" y="25364"/>
                </a:lnTo>
                <a:lnTo>
                  <a:pt x="154195" y="25482"/>
                </a:lnTo>
                <a:lnTo>
                  <a:pt x="168802" y="25686"/>
                </a:lnTo>
                <a:lnTo>
                  <a:pt x="180023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737"/>
          <p:cNvSpPr/>
          <p:nvPr/>
        </p:nvSpPr>
        <p:spPr>
          <a:xfrm>
            <a:off x="8378190" y="4089082"/>
            <a:ext cx="248603" cy="240031"/>
          </a:xfrm>
          <a:custGeom>
            <a:avLst/>
            <a:gdLst/>
            <a:ahLst/>
            <a:cxnLst/>
            <a:rect l="0" t="0" r="0" b="0"/>
            <a:pathLst>
              <a:path w="248603" h="240031">
                <a:moveTo>
                  <a:pt x="8572" y="0"/>
                </a:moveTo>
                <a:lnTo>
                  <a:pt x="0" y="0"/>
                </a:ln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5891" y="14622"/>
                </a:lnTo>
                <a:lnTo>
                  <a:pt x="7381" y="20151"/>
                </a:lnTo>
                <a:lnTo>
                  <a:pt x="10582" y="25784"/>
                </a:lnTo>
                <a:lnTo>
                  <a:pt x="15182" y="31462"/>
                </a:lnTo>
                <a:lnTo>
                  <a:pt x="20400" y="37161"/>
                </a:lnTo>
                <a:lnTo>
                  <a:pt x="28692" y="45724"/>
                </a:lnTo>
                <a:lnTo>
                  <a:pt x="31510" y="49533"/>
                </a:lnTo>
                <a:lnTo>
                  <a:pt x="34342" y="53977"/>
                </a:lnTo>
                <a:lnTo>
                  <a:pt x="37182" y="58845"/>
                </a:lnTo>
                <a:lnTo>
                  <a:pt x="40028" y="63042"/>
                </a:lnTo>
                <a:lnTo>
                  <a:pt x="45730" y="70246"/>
                </a:lnTo>
                <a:lnTo>
                  <a:pt x="48584" y="74454"/>
                </a:lnTo>
                <a:lnTo>
                  <a:pt x="51440" y="79163"/>
                </a:lnTo>
                <a:lnTo>
                  <a:pt x="54296" y="84208"/>
                </a:lnTo>
                <a:lnTo>
                  <a:pt x="58105" y="89476"/>
                </a:lnTo>
                <a:lnTo>
                  <a:pt x="62549" y="94893"/>
                </a:lnTo>
                <a:lnTo>
                  <a:pt x="67416" y="100410"/>
                </a:lnTo>
                <a:lnTo>
                  <a:pt x="72567" y="105040"/>
                </a:lnTo>
                <a:lnTo>
                  <a:pt x="77906" y="109079"/>
                </a:lnTo>
                <a:lnTo>
                  <a:pt x="83369" y="112725"/>
                </a:lnTo>
                <a:lnTo>
                  <a:pt x="87965" y="117060"/>
                </a:lnTo>
                <a:lnTo>
                  <a:pt x="91980" y="121855"/>
                </a:lnTo>
                <a:lnTo>
                  <a:pt x="95610" y="126957"/>
                </a:lnTo>
                <a:lnTo>
                  <a:pt x="99935" y="131310"/>
                </a:lnTo>
                <a:lnTo>
                  <a:pt x="104723" y="135165"/>
                </a:lnTo>
                <a:lnTo>
                  <a:pt x="109820" y="138688"/>
                </a:lnTo>
                <a:lnTo>
                  <a:pt x="115124" y="142941"/>
                </a:lnTo>
                <a:lnTo>
                  <a:pt x="120564" y="147682"/>
                </a:lnTo>
                <a:lnTo>
                  <a:pt x="126097" y="152747"/>
                </a:lnTo>
                <a:lnTo>
                  <a:pt x="131689" y="157076"/>
                </a:lnTo>
                <a:lnTo>
                  <a:pt x="137323" y="160915"/>
                </a:lnTo>
                <a:lnTo>
                  <a:pt x="142983" y="164427"/>
                </a:lnTo>
                <a:lnTo>
                  <a:pt x="147710" y="168673"/>
                </a:lnTo>
                <a:lnTo>
                  <a:pt x="151813" y="173409"/>
                </a:lnTo>
                <a:lnTo>
                  <a:pt x="155501" y="178471"/>
                </a:lnTo>
                <a:lnTo>
                  <a:pt x="159864" y="182798"/>
                </a:lnTo>
                <a:lnTo>
                  <a:pt x="164679" y="186635"/>
                </a:lnTo>
                <a:lnTo>
                  <a:pt x="169793" y="190146"/>
                </a:lnTo>
                <a:lnTo>
                  <a:pt x="174156" y="193439"/>
                </a:lnTo>
                <a:lnTo>
                  <a:pt x="181543" y="199638"/>
                </a:lnTo>
                <a:lnTo>
                  <a:pt x="185798" y="201672"/>
                </a:lnTo>
                <a:lnTo>
                  <a:pt x="190540" y="203028"/>
                </a:lnTo>
                <a:lnTo>
                  <a:pt x="195607" y="203932"/>
                </a:lnTo>
                <a:lnTo>
                  <a:pt x="199937" y="205488"/>
                </a:lnTo>
                <a:lnTo>
                  <a:pt x="207289" y="209755"/>
                </a:lnTo>
                <a:lnTo>
                  <a:pt x="213730" y="214827"/>
                </a:lnTo>
                <a:lnTo>
                  <a:pt x="219768" y="220256"/>
                </a:lnTo>
                <a:lnTo>
                  <a:pt x="225627" y="225844"/>
                </a:lnTo>
                <a:lnTo>
                  <a:pt x="238326" y="238346"/>
                </a:lnTo>
                <a:lnTo>
                  <a:pt x="239846" y="238907"/>
                </a:lnTo>
                <a:lnTo>
                  <a:pt x="247261" y="239882"/>
                </a:lnTo>
                <a:lnTo>
                  <a:pt x="248602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738"/>
          <p:cNvSpPr/>
          <p:nvPr/>
        </p:nvSpPr>
        <p:spPr>
          <a:xfrm>
            <a:off x="8335327" y="4089187"/>
            <a:ext cx="274321" cy="325651"/>
          </a:xfrm>
          <a:custGeom>
            <a:avLst/>
            <a:gdLst/>
            <a:ahLst/>
            <a:cxnLst/>
            <a:rect l="0" t="0" r="0" b="0"/>
            <a:pathLst>
              <a:path w="274321" h="325651">
                <a:moveTo>
                  <a:pt x="274320" y="8467"/>
                </a:moveTo>
                <a:lnTo>
                  <a:pt x="274320" y="3917"/>
                </a:lnTo>
                <a:lnTo>
                  <a:pt x="273368" y="2576"/>
                </a:lnTo>
                <a:lnTo>
                  <a:pt x="271780" y="1683"/>
                </a:lnTo>
                <a:lnTo>
                  <a:pt x="266101" y="0"/>
                </a:lnTo>
                <a:lnTo>
                  <a:pt x="265852" y="4477"/>
                </a:lnTo>
                <a:lnTo>
                  <a:pt x="264865" y="6760"/>
                </a:lnTo>
                <a:lnTo>
                  <a:pt x="258925" y="15476"/>
                </a:lnTo>
                <a:lnTo>
                  <a:pt x="253826" y="24600"/>
                </a:lnTo>
                <a:lnTo>
                  <a:pt x="250179" y="29700"/>
                </a:lnTo>
                <a:lnTo>
                  <a:pt x="245844" y="35005"/>
                </a:lnTo>
                <a:lnTo>
                  <a:pt x="241048" y="40447"/>
                </a:lnTo>
                <a:lnTo>
                  <a:pt x="235947" y="45979"/>
                </a:lnTo>
                <a:lnTo>
                  <a:pt x="225198" y="57207"/>
                </a:lnTo>
                <a:lnTo>
                  <a:pt x="219664" y="63821"/>
                </a:lnTo>
                <a:lnTo>
                  <a:pt x="214071" y="71087"/>
                </a:lnTo>
                <a:lnTo>
                  <a:pt x="208437" y="78789"/>
                </a:lnTo>
                <a:lnTo>
                  <a:pt x="197097" y="94966"/>
                </a:lnTo>
                <a:lnTo>
                  <a:pt x="191405" y="103281"/>
                </a:lnTo>
                <a:lnTo>
                  <a:pt x="184753" y="111682"/>
                </a:lnTo>
                <a:lnTo>
                  <a:pt x="177462" y="120140"/>
                </a:lnTo>
                <a:lnTo>
                  <a:pt x="169743" y="128635"/>
                </a:lnTo>
                <a:lnTo>
                  <a:pt x="162693" y="137157"/>
                </a:lnTo>
                <a:lnTo>
                  <a:pt x="156086" y="145695"/>
                </a:lnTo>
                <a:lnTo>
                  <a:pt x="149778" y="154245"/>
                </a:lnTo>
                <a:lnTo>
                  <a:pt x="142715" y="162803"/>
                </a:lnTo>
                <a:lnTo>
                  <a:pt x="135148" y="171365"/>
                </a:lnTo>
                <a:lnTo>
                  <a:pt x="127246" y="179931"/>
                </a:lnTo>
                <a:lnTo>
                  <a:pt x="120073" y="188499"/>
                </a:lnTo>
                <a:lnTo>
                  <a:pt x="113387" y="197069"/>
                </a:lnTo>
                <a:lnTo>
                  <a:pt x="107023" y="205639"/>
                </a:lnTo>
                <a:lnTo>
                  <a:pt x="94874" y="222782"/>
                </a:lnTo>
                <a:lnTo>
                  <a:pt x="88967" y="231354"/>
                </a:lnTo>
                <a:lnTo>
                  <a:pt x="83124" y="238974"/>
                </a:lnTo>
                <a:lnTo>
                  <a:pt x="77323" y="245958"/>
                </a:lnTo>
                <a:lnTo>
                  <a:pt x="71551" y="252520"/>
                </a:lnTo>
                <a:lnTo>
                  <a:pt x="66751" y="258799"/>
                </a:lnTo>
                <a:lnTo>
                  <a:pt x="62599" y="264890"/>
                </a:lnTo>
                <a:lnTo>
                  <a:pt x="58877" y="270856"/>
                </a:lnTo>
                <a:lnTo>
                  <a:pt x="54491" y="276738"/>
                </a:lnTo>
                <a:lnTo>
                  <a:pt x="49662" y="282565"/>
                </a:lnTo>
                <a:lnTo>
                  <a:pt x="40170" y="293166"/>
                </a:lnTo>
                <a:lnTo>
                  <a:pt x="32776" y="301053"/>
                </a:lnTo>
                <a:lnTo>
                  <a:pt x="23258" y="310848"/>
                </a:lnTo>
                <a:lnTo>
                  <a:pt x="14782" y="316849"/>
                </a:lnTo>
                <a:lnTo>
                  <a:pt x="0" y="3256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739"/>
          <p:cNvSpPr/>
          <p:nvPr/>
        </p:nvSpPr>
        <p:spPr>
          <a:xfrm>
            <a:off x="5720745" y="4809172"/>
            <a:ext cx="360015" cy="25719"/>
          </a:xfrm>
          <a:custGeom>
            <a:avLst/>
            <a:gdLst/>
            <a:ahLst/>
            <a:cxnLst/>
            <a:rect l="0" t="0" r="0" b="0"/>
            <a:pathLst>
              <a:path w="360015" h="25719">
                <a:moveTo>
                  <a:pt x="8542" y="0"/>
                </a:moveTo>
                <a:lnTo>
                  <a:pt x="1161" y="0"/>
                </a:lnTo>
                <a:lnTo>
                  <a:pt x="764" y="953"/>
                </a:lnTo>
                <a:lnTo>
                  <a:pt x="499" y="2540"/>
                </a:lnTo>
                <a:lnTo>
                  <a:pt x="0" y="8219"/>
                </a:lnTo>
                <a:lnTo>
                  <a:pt x="9654" y="8552"/>
                </a:lnTo>
                <a:lnTo>
                  <a:pt x="17291" y="8563"/>
                </a:lnTo>
                <a:lnTo>
                  <a:pt x="21042" y="9519"/>
                </a:lnTo>
                <a:lnTo>
                  <a:pt x="24496" y="11108"/>
                </a:lnTo>
                <a:lnTo>
                  <a:pt x="27751" y="13121"/>
                </a:lnTo>
                <a:lnTo>
                  <a:pt x="31825" y="14463"/>
                </a:lnTo>
                <a:lnTo>
                  <a:pt x="36446" y="15357"/>
                </a:lnTo>
                <a:lnTo>
                  <a:pt x="41433" y="15953"/>
                </a:lnTo>
                <a:lnTo>
                  <a:pt x="49512" y="16615"/>
                </a:lnTo>
                <a:lnTo>
                  <a:pt x="57231" y="16910"/>
                </a:lnTo>
                <a:lnTo>
                  <a:pt x="83228" y="17114"/>
                </a:lnTo>
                <a:lnTo>
                  <a:pt x="89765" y="18077"/>
                </a:lnTo>
                <a:lnTo>
                  <a:pt x="96981" y="19671"/>
                </a:lnTo>
                <a:lnTo>
                  <a:pt x="104649" y="21687"/>
                </a:lnTo>
                <a:lnTo>
                  <a:pt x="111666" y="23030"/>
                </a:lnTo>
                <a:lnTo>
                  <a:pt x="118248" y="23926"/>
                </a:lnTo>
                <a:lnTo>
                  <a:pt x="124542" y="24523"/>
                </a:lnTo>
                <a:lnTo>
                  <a:pt x="131596" y="24921"/>
                </a:lnTo>
                <a:lnTo>
                  <a:pt x="147053" y="25364"/>
                </a:lnTo>
                <a:lnTo>
                  <a:pt x="230498" y="25711"/>
                </a:lnTo>
                <a:lnTo>
                  <a:pt x="360014" y="2571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740"/>
          <p:cNvSpPr/>
          <p:nvPr/>
        </p:nvSpPr>
        <p:spPr>
          <a:xfrm>
            <a:off x="5729290" y="4946332"/>
            <a:ext cx="317181" cy="42864"/>
          </a:xfrm>
          <a:custGeom>
            <a:avLst/>
            <a:gdLst/>
            <a:ahLst/>
            <a:cxnLst/>
            <a:rect l="0" t="0" r="0" b="0"/>
            <a:pathLst>
              <a:path w="317181" h="42864">
                <a:moveTo>
                  <a:pt x="8569" y="0"/>
                </a:moveTo>
                <a:lnTo>
                  <a:pt x="0" y="0"/>
                </a:lnTo>
                <a:lnTo>
                  <a:pt x="129928" y="0"/>
                </a:lnTo>
                <a:lnTo>
                  <a:pt x="138053" y="953"/>
                </a:lnTo>
                <a:lnTo>
                  <a:pt x="146327" y="2540"/>
                </a:lnTo>
                <a:lnTo>
                  <a:pt x="154700" y="4551"/>
                </a:lnTo>
                <a:lnTo>
                  <a:pt x="163140" y="5892"/>
                </a:lnTo>
                <a:lnTo>
                  <a:pt x="171624" y="6785"/>
                </a:lnTo>
                <a:lnTo>
                  <a:pt x="180138" y="7381"/>
                </a:lnTo>
                <a:lnTo>
                  <a:pt x="187718" y="8731"/>
                </a:lnTo>
                <a:lnTo>
                  <a:pt x="194677" y="10583"/>
                </a:lnTo>
                <a:lnTo>
                  <a:pt x="201222" y="12770"/>
                </a:lnTo>
                <a:lnTo>
                  <a:pt x="207489" y="14229"/>
                </a:lnTo>
                <a:lnTo>
                  <a:pt x="213573" y="15201"/>
                </a:lnTo>
                <a:lnTo>
                  <a:pt x="219533" y="15849"/>
                </a:lnTo>
                <a:lnTo>
                  <a:pt x="225412" y="17234"/>
                </a:lnTo>
                <a:lnTo>
                  <a:pt x="231236" y="19109"/>
                </a:lnTo>
                <a:lnTo>
                  <a:pt x="237024" y="21312"/>
                </a:lnTo>
                <a:lnTo>
                  <a:pt x="241835" y="22781"/>
                </a:lnTo>
                <a:lnTo>
                  <a:pt x="245995" y="23760"/>
                </a:lnTo>
                <a:lnTo>
                  <a:pt x="254109" y="24847"/>
                </a:lnTo>
                <a:lnTo>
                  <a:pt x="258940" y="25137"/>
                </a:lnTo>
                <a:lnTo>
                  <a:pt x="264066" y="25331"/>
                </a:lnTo>
                <a:lnTo>
                  <a:pt x="268435" y="26412"/>
                </a:lnTo>
                <a:lnTo>
                  <a:pt x="272301" y="28086"/>
                </a:lnTo>
                <a:lnTo>
                  <a:pt x="275831" y="30154"/>
                </a:lnTo>
                <a:lnTo>
                  <a:pt x="279136" y="31533"/>
                </a:lnTo>
                <a:lnTo>
                  <a:pt x="282292" y="32452"/>
                </a:lnTo>
                <a:lnTo>
                  <a:pt x="291285" y="33745"/>
                </a:lnTo>
                <a:lnTo>
                  <a:pt x="294202" y="33927"/>
                </a:lnTo>
                <a:lnTo>
                  <a:pt x="296146" y="35001"/>
                </a:lnTo>
                <a:lnTo>
                  <a:pt x="297442" y="36669"/>
                </a:lnTo>
                <a:lnTo>
                  <a:pt x="298306" y="38733"/>
                </a:lnTo>
                <a:lnTo>
                  <a:pt x="299835" y="40110"/>
                </a:lnTo>
                <a:lnTo>
                  <a:pt x="301806" y="41028"/>
                </a:lnTo>
                <a:lnTo>
                  <a:pt x="306537" y="42047"/>
                </a:lnTo>
                <a:lnTo>
                  <a:pt x="316120" y="42791"/>
                </a:lnTo>
                <a:lnTo>
                  <a:pt x="317180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741"/>
          <p:cNvSpPr/>
          <p:nvPr/>
        </p:nvSpPr>
        <p:spPr>
          <a:xfrm>
            <a:off x="6449377" y="4672012"/>
            <a:ext cx="221650" cy="394184"/>
          </a:xfrm>
          <a:custGeom>
            <a:avLst/>
            <a:gdLst/>
            <a:ahLst/>
            <a:cxnLst/>
            <a:rect l="0" t="0" r="0" b="0"/>
            <a:pathLst>
              <a:path w="221650" h="394184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5892" y="22959"/>
                </a:lnTo>
                <a:lnTo>
                  <a:pt x="8731" y="31462"/>
                </a:lnTo>
                <a:lnTo>
                  <a:pt x="15181" y="40966"/>
                </a:lnTo>
                <a:lnTo>
                  <a:pt x="20400" y="50275"/>
                </a:lnTo>
                <a:lnTo>
                  <a:pt x="28693" y="66225"/>
                </a:lnTo>
                <a:lnTo>
                  <a:pt x="31802" y="74836"/>
                </a:lnTo>
                <a:lnTo>
                  <a:pt x="34137" y="82790"/>
                </a:lnTo>
                <a:lnTo>
                  <a:pt x="38350" y="92676"/>
                </a:lnTo>
                <a:lnTo>
                  <a:pt x="43397" y="103420"/>
                </a:lnTo>
                <a:lnTo>
                  <a:pt x="49768" y="114544"/>
                </a:lnTo>
                <a:lnTo>
                  <a:pt x="54133" y="120178"/>
                </a:lnTo>
                <a:lnTo>
                  <a:pt x="58949" y="125838"/>
                </a:lnTo>
                <a:lnTo>
                  <a:pt x="63112" y="131518"/>
                </a:lnTo>
                <a:lnTo>
                  <a:pt x="66839" y="137208"/>
                </a:lnTo>
                <a:lnTo>
                  <a:pt x="70277" y="142907"/>
                </a:lnTo>
                <a:lnTo>
                  <a:pt x="79177" y="156859"/>
                </a:lnTo>
                <a:lnTo>
                  <a:pt x="84217" y="164581"/>
                </a:lnTo>
                <a:lnTo>
                  <a:pt x="88530" y="171633"/>
                </a:lnTo>
                <a:lnTo>
                  <a:pt x="92357" y="178240"/>
                </a:lnTo>
                <a:lnTo>
                  <a:pt x="95862" y="184549"/>
                </a:lnTo>
                <a:lnTo>
                  <a:pt x="100103" y="190660"/>
                </a:lnTo>
                <a:lnTo>
                  <a:pt x="104836" y="196639"/>
                </a:lnTo>
                <a:lnTo>
                  <a:pt x="109895" y="202531"/>
                </a:lnTo>
                <a:lnTo>
                  <a:pt x="115174" y="209315"/>
                </a:lnTo>
                <a:lnTo>
                  <a:pt x="120597" y="216696"/>
                </a:lnTo>
                <a:lnTo>
                  <a:pt x="126118" y="224474"/>
                </a:lnTo>
                <a:lnTo>
                  <a:pt x="131704" y="231564"/>
                </a:lnTo>
                <a:lnTo>
                  <a:pt x="137333" y="238196"/>
                </a:lnTo>
                <a:lnTo>
                  <a:pt x="142991" y="244523"/>
                </a:lnTo>
                <a:lnTo>
                  <a:pt x="147714" y="251597"/>
                </a:lnTo>
                <a:lnTo>
                  <a:pt x="151816" y="259172"/>
                </a:lnTo>
                <a:lnTo>
                  <a:pt x="155503" y="267079"/>
                </a:lnTo>
                <a:lnTo>
                  <a:pt x="159866" y="274255"/>
                </a:lnTo>
                <a:lnTo>
                  <a:pt x="164680" y="280944"/>
                </a:lnTo>
                <a:lnTo>
                  <a:pt x="169794" y="287308"/>
                </a:lnTo>
                <a:lnTo>
                  <a:pt x="173204" y="294409"/>
                </a:lnTo>
                <a:lnTo>
                  <a:pt x="175477" y="302000"/>
                </a:lnTo>
                <a:lnTo>
                  <a:pt x="176992" y="309919"/>
                </a:lnTo>
                <a:lnTo>
                  <a:pt x="181216" y="321257"/>
                </a:lnTo>
                <a:lnTo>
                  <a:pt x="186268" y="330423"/>
                </a:lnTo>
                <a:lnTo>
                  <a:pt x="197272" y="351830"/>
                </a:lnTo>
                <a:lnTo>
                  <a:pt x="202930" y="362109"/>
                </a:lnTo>
                <a:lnTo>
                  <a:pt x="208618" y="369852"/>
                </a:lnTo>
                <a:lnTo>
                  <a:pt x="211782" y="376469"/>
                </a:lnTo>
                <a:lnTo>
                  <a:pt x="213563" y="385549"/>
                </a:lnTo>
                <a:lnTo>
                  <a:pt x="213813" y="388477"/>
                </a:lnTo>
                <a:lnTo>
                  <a:pt x="214932" y="390430"/>
                </a:lnTo>
                <a:lnTo>
                  <a:pt x="216630" y="391732"/>
                </a:lnTo>
                <a:lnTo>
                  <a:pt x="221649" y="393821"/>
                </a:lnTo>
                <a:lnTo>
                  <a:pt x="221109" y="393992"/>
                </a:lnTo>
                <a:lnTo>
                  <a:pt x="217968" y="394183"/>
                </a:lnTo>
                <a:lnTo>
                  <a:pt x="216750" y="393281"/>
                </a:lnTo>
                <a:lnTo>
                  <a:pt x="215937" y="391727"/>
                </a:lnTo>
                <a:lnTo>
                  <a:pt x="214313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742"/>
          <p:cNvSpPr/>
          <p:nvPr/>
        </p:nvSpPr>
        <p:spPr>
          <a:xfrm>
            <a:off x="6459290" y="4667143"/>
            <a:ext cx="204401" cy="364915"/>
          </a:xfrm>
          <a:custGeom>
            <a:avLst/>
            <a:gdLst/>
            <a:ahLst/>
            <a:cxnLst/>
            <a:rect l="0" t="0" r="0" b="0"/>
            <a:pathLst>
              <a:path w="204401" h="364915">
                <a:moveTo>
                  <a:pt x="204400" y="13442"/>
                </a:moveTo>
                <a:lnTo>
                  <a:pt x="199849" y="13442"/>
                </a:lnTo>
                <a:lnTo>
                  <a:pt x="199460" y="12489"/>
                </a:lnTo>
                <a:lnTo>
                  <a:pt x="200155" y="10902"/>
                </a:lnTo>
                <a:lnTo>
                  <a:pt x="204151" y="5222"/>
                </a:lnTo>
                <a:lnTo>
                  <a:pt x="204326" y="423"/>
                </a:lnTo>
                <a:lnTo>
                  <a:pt x="203398" y="0"/>
                </a:lnTo>
                <a:lnTo>
                  <a:pt x="201827" y="671"/>
                </a:lnTo>
                <a:lnTo>
                  <a:pt x="197013" y="4040"/>
                </a:lnTo>
                <a:lnTo>
                  <a:pt x="196617" y="5269"/>
                </a:lnTo>
                <a:lnTo>
                  <a:pt x="195983" y="14085"/>
                </a:lnTo>
                <a:lnTo>
                  <a:pt x="195931" y="16728"/>
                </a:lnTo>
                <a:lnTo>
                  <a:pt x="193334" y="24745"/>
                </a:lnTo>
                <a:lnTo>
                  <a:pt x="189004" y="34658"/>
                </a:lnTo>
                <a:lnTo>
                  <a:pt x="183904" y="45414"/>
                </a:lnTo>
                <a:lnTo>
                  <a:pt x="175679" y="62179"/>
                </a:lnTo>
                <a:lnTo>
                  <a:pt x="172870" y="68793"/>
                </a:lnTo>
                <a:lnTo>
                  <a:pt x="170044" y="76060"/>
                </a:lnTo>
                <a:lnTo>
                  <a:pt x="167209" y="83762"/>
                </a:lnTo>
                <a:lnTo>
                  <a:pt x="163413" y="91755"/>
                </a:lnTo>
                <a:lnTo>
                  <a:pt x="158978" y="99940"/>
                </a:lnTo>
                <a:lnTo>
                  <a:pt x="154116" y="108255"/>
                </a:lnTo>
                <a:lnTo>
                  <a:pt x="143634" y="125113"/>
                </a:lnTo>
                <a:lnTo>
                  <a:pt x="138172" y="133609"/>
                </a:lnTo>
                <a:lnTo>
                  <a:pt x="133578" y="142131"/>
                </a:lnTo>
                <a:lnTo>
                  <a:pt x="129562" y="150670"/>
                </a:lnTo>
                <a:lnTo>
                  <a:pt x="125933" y="159220"/>
                </a:lnTo>
                <a:lnTo>
                  <a:pt x="121609" y="167777"/>
                </a:lnTo>
                <a:lnTo>
                  <a:pt x="116821" y="176340"/>
                </a:lnTo>
                <a:lnTo>
                  <a:pt x="111723" y="184905"/>
                </a:lnTo>
                <a:lnTo>
                  <a:pt x="100980" y="202042"/>
                </a:lnTo>
                <a:lnTo>
                  <a:pt x="95449" y="210613"/>
                </a:lnTo>
                <a:lnTo>
                  <a:pt x="90808" y="219184"/>
                </a:lnTo>
                <a:lnTo>
                  <a:pt x="86762" y="227756"/>
                </a:lnTo>
                <a:lnTo>
                  <a:pt x="83112" y="236328"/>
                </a:lnTo>
                <a:lnTo>
                  <a:pt x="78774" y="243947"/>
                </a:lnTo>
                <a:lnTo>
                  <a:pt x="73977" y="250932"/>
                </a:lnTo>
                <a:lnTo>
                  <a:pt x="68873" y="257494"/>
                </a:lnTo>
                <a:lnTo>
                  <a:pt x="64519" y="263773"/>
                </a:lnTo>
                <a:lnTo>
                  <a:pt x="60663" y="269864"/>
                </a:lnTo>
                <a:lnTo>
                  <a:pt x="57140" y="275830"/>
                </a:lnTo>
                <a:lnTo>
                  <a:pt x="53839" y="282665"/>
                </a:lnTo>
                <a:lnTo>
                  <a:pt x="50687" y="290079"/>
                </a:lnTo>
                <a:lnTo>
                  <a:pt x="47632" y="297879"/>
                </a:lnTo>
                <a:lnTo>
                  <a:pt x="41697" y="309086"/>
                </a:lnTo>
                <a:lnTo>
                  <a:pt x="35885" y="318194"/>
                </a:lnTo>
                <a:lnTo>
                  <a:pt x="30127" y="328592"/>
                </a:lnTo>
                <a:lnTo>
                  <a:pt x="24393" y="337024"/>
                </a:lnTo>
                <a:lnTo>
                  <a:pt x="18669" y="343946"/>
                </a:lnTo>
                <a:lnTo>
                  <a:pt x="12950" y="350198"/>
                </a:lnTo>
                <a:lnTo>
                  <a:pt x="7409" y="356081"/>
                </a:lnTo>
                <a:lnTo>
                  <a:pt x="0" y="363563"/>
                </a:lnTo>
                <a:lnTo>
                  <a:pt x="506" y="364013"/>
                </a:lnTo>
                <a:lnTo>
                  <a:pt x="6755" y="364862"/>
                </a:lnTo>
                <a:lnTo>
                  <a:pt x="7232" y="36491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743"/>
          <p:cNvSpPr/>
          <p:nvPr/>
        </p:nvSpPr>
        <p:spPr>
          <a:xfrm>
            <a:off x="6792277" y="4629159"/>
            <a:ext cx="265749" cy="154179"/>
          </a:xfrm>
          <a:custGeom>
            <a:avLst/>
            <a:gdLst/>
            <a:ahLst/>
            <a:cxnLst/>
            <a:rect l="0" t="0" r="0" b="0"/>
            <a:pathLst>
              <a:path w="265749" h="154179">
                <a:moveTo>
                  <a:pt x="0" y="42853"/>
                </a:moveTo>
                <a:lnTo>
                  <a:pt x="12771" y="30083"/>
                </a:lnTo>
                <a:lnTo>
                  <a:pt x="15181" y="28624"/>
                </a:lnTo>
                <a:lnTo>
                  <a:pt x="23125" y="25620"/>
                </a:lnTo>
                <a:lnTo>
                  <a:pt x="28693" y="21542"/>
                </a:lnTo>
                <a:lnTo>
                  <a:pt x="31511" y="19120"/>
                </a:lnTo>
                <a:lnTo>
                  <a:pt x="34342" y="16554"/>
                </a:lnTo>
                <a:lnTo>
                  <a:pt x="37182" y="13890"/>
                </a:lnTo>
                <a:lnTo>
                  <a:pt x="40028" y="12115"/>
                </a:lnTo>
                <a:lnTo>
                  <a:pt x="45731" y="10142"/>
                </a:lnTo>
                <a:lnTo>
                  <a:pt x="53980" y="9265"/>
                </a:lnTo>
                <a:lnTo>
                  <a:pt x="63044" y="8875"/>
                </a:lnTo>
                <a:lnTo>
                  <a:pt x="70247" y="8702"/>
                </a:lnTo>
                <a:lnTo>
                  <a:pt x="74454" y="7703"/>
                </a:lnTo>
                <a:lnTo>
                  <a:pt x="79164" y="6085"/>
                </a:lnTo>
                <a:lnTo>
                  <a:pt x="84208" y="4053"/>
                </a:lnTo>
                <a:lnTo>
                  <a:pt x="92353" y="1796"/>
                </a:lnTo>
                <a:lnTo>
                  <a:pt x="99148" y="793"/>
                </a:lnTo>
                <a:lnTo>
                  <a:pt x="105344" y="347"/>
                </a:lnTo>
                <a:lnTo>
                  <a:pt x="111272" y="149"/>
                </a:lnTo>
                <a:lnTo>
                  <a:pt x="122839" y="22"/>
                </a:lnTo>
                <a:lnTo>
                  <a:pt x="131435" y="0"/>
                </a:lnTo>
                <a:lnTo>
                  <a:pt x="134296" y="949"/>
                </a:lnTo>
                <a:lnTo>
                  <a:pt x="140015" y="4544"/>
                </a:lnTo>
                <a:lnTo>
                  <a:pt x="148271" y="6777"/>
                </a:lnTo>
                <a:lnTo>
                  <a:pt x="153140" y="7372"/>
                </a:lnTo>
                <a:lnTo>
                  <a:pt x="157338" y="8722"/>
                </a:lnTo>
                <a:lnTo>
                  <a:pt x="164544" y="12761"/>
                </a:lnTo>
                <a:lnTo>
                  <a:pt x="166846" y="15172"/>
                </a:lnTo>
                <a:lnTo>
                  <a:pt x="168381" y="17732"/>
                </a:lnTo>
                <a:lnTo>
                  <a:pt x="169404" y="20390"/>
                </a:lnTo>
                <a:lnTo>
                  <a:pt x="171039" y="23115"/>
                </a:lnTo>
                <a:lnTo>
                  <a:pt x="173080" y="25885"/>
                </a:lnTo>
                <a:lnTo>
                  <a:pt x="175395" y="28684"/>
                </a:lnTo>
                <a:lnTo>
                  <a:pt x="177890" y="31502"/>
                </a:lnTo>
                <a:lnTo>
                  <a:pt x="183202" y="37173"/>
                </a:lnTo>
                <a:lnTo>
                  <a:pt x="185000" y="40019"/>
                </a:lnTo>
                <a:lnTo>
                  <a:pt x="186198" y="42869"/>
                </a:lnTo>
                <a:lnTo>
                  <a:pt x="186997" y="45721"/>
                </a:lnTo>
                <a:lnTo>
                  <a:pt x="187530" y="49528"/>
                </a:lnTo>
                <a:lnTo>
                  <a:pt x="187885" y="53971"/>
                </a:lnTo>
                <a:lnTo>
                  <a:pt x="188122" y="58837"/>
                </a:lnTo>
                <a:lnTo>
                  <a:pt x="187327" y="63034"/>
                </a:lnTo>
                <a:lnTo>
                  <a:pt x="185845" y="66785"/>
                </a:lnTo>
                <a:lnTo>
                  <a:pt x="183904" y="70238"/>
                </a:lnTo>
                <a:lnTo>
                  <a:pt x="182610" y="73492"/>
                </a:lnTo>
                <a:lnTo>
                  <a:pt x="181747" y="76614"/>
                </a:lnTo>
                <a:lnTo>
                  <a:pt x="181173" y="79648"/>
                </a:lnTo>
                <a:lnTo>
                  <a:pt x="179836" y="83576"/>
                </a:lnTo>
                <a:lnTo>
                  <a:pt x="177994" y="88099"/>
                </a:lnTo>
                <a:lnTo>
                  <a:pt x="175813" y="93019"/>
                </a:lnTo>
                <a:lnTo>
                  <a:pt x="173406" y="97252"/>
                </a:lnTo>
                <a:lnTo>
                  <a:pt x="170849" y="101027"/>
                </a:lnTo>
                <a:lnTo>
                  <a:pt x="168192" y="104496"/>
                </a:lnTo>
                <a:lnTo>
                  <a:pt x="165468" y="108713"/>
                </a:lnTo>
                <a:lnTo>
                  <a:pt x="162700" y="113430"/>
                </a:lnTo>
                <a:lnTo>
                  <a:pt x="159901" y="118479"/>
                </a:lnTo>
                <a:lnTo>
                  <a:pt x="156131" y="121846"/>
                </a:lnTo>
                <a:lnTo>
                  <a:pt x="151713" y="124090"/>
                </a:lnTo>
                <a:lnTo>
                  <a:pt x="146862" y="125586"/>
                </a:lnTo>
                <a:lnTo>
                  <a:pt x="141723" y="127536"/>
                </a:lnTo>
                <a:lnTo>
                  <a:pt x="136392" y="129788"/>
                </a:lnTo>
                <a:lnTo>
                  <a:pt x="130932" y="132242"/>
                </a:lnTo>
                <a:lnTo>
                  <a:pt x="126341" y="134831"/>
                </a:lnTo>
                <a:lnTo>
                  <a:pt x="122328" y="137509"/>
                </a:lnTo>
                <a:lnTo>
                  <a:pt x="118699" y="140247"/>
                </a:lnTo>
                <a:lnTo>
                  <a:pt x="114375" y="142073"/>
                </a:lnTo>
                <a:lnTo>
                  <a:pt x="109588" y="143290"/>
                </a:lnTo>
                <a:lnTo>
                  <a:pt x="104491" y="144101"/>
                </a:lnTo>
                <a:lnTo>
                  <a:pt x="96288" y="147542"/>
                </a:lnTo>
                <a:lnTo>
                  <a:pt x="89467" y="151294"/>
                </a:lnTo>
                <a:lnTo>
                  <a:pt x="83261" y="152962"/>
                </a:lnTo>
                <a:lnTo>
                  <a:pt x="79319" y="153407"/>
                </a:lnTo>
                <a:lnTo>
                  <a:pt x="74788" y="153703"/>
                </a:lnTo>
                <a:lnTo>
                  <a:pt x="65624" y="154032"/>
                </a:lnTo>
                <a:lnTo>
                  <a:pt x="58376" y="154178"/>
                </a:lnTo>
                <a:lnTo>
                  <a:pt x="56063" y="153265"/>
                </a:lnTo>
                <a:lnTo>
                  <a:pt x="54520" y="151704"/>
                </a:lnTo>
                <a:lnTo>
                  <a:pt x="53491" y="149710"/>
                </a:lnTo>
                <a:lnTo>
                  <a:pt x="51854" y="148381"/>
                </a:lnTo>
                <a:lnTo>
                  <a:pt x="49810" y="147495"/>
                </a:lnTo>
                <a:lnTo>
                  <a:pt x="44235" y="146073"/>
                </a:lnTo>
                <a:lnTo>
                  <a:pt x="36258" y="145769"/>
                </a:lnTo>
                <a:lnTo>
                  <a:pt x="35603" y="145754"/>
                </a:lnTo>
                <a:lnTo>
                  <a:pt x="39230" y="145732"/>
                </a:lnTo>
                <a:lnTo>
                  <a:pt x="40440" y="144777"/>
                </a:lnTo>
                <a:lnTo>
                  <a:pt x="41248" y="143187"/>
                </a:lnTo>
                <a:lnTo>
                  <a:pt x="41786" y="141175"/>
                </a:lnTo>
                <a:lnTo>
                  <a:pt x="43098" y="139834"/>
                </a:lnTo>
                <a:lnTo>
                  <a:pt x="44924" y="138939"/>
                </a:lnTo>
                <a:lnTo>
                  <a:pt x="50447" y="136993"/>
                </a:lnTo>
                <a:lnTo>
                  <a:pt x="54586" y="135141"/>
                </a:lnTo>
                <a:lnTo>
                  <a:pt x="59251" y="132953"/>
                </a:lnTo>
                <a:lnTo>
                  <a:pt x="63313" y="130542"/>
                </a:lnTo>
                <a:lnTo>
                  <a:pt x="66974" y="127983"/>
                </a:lnTo>
                <a:lnTo>
                  <a:pt x="70367" y="125324"/>
                </a:lnTo>
                <a:lnTo>
                  <a:pt x="74534" y="123551"/>
                </a:lnTo>
                <a:lnTo>
                  <a:pt x="79216" y="122369"/>
                </a:lnTo>
                <a:lnTo>
                  <a:pt x="84244" y="121582"/>
                </a:lnTo>
                <a:lnTo>
                  <a:pt x="89500" y="121056"/>
                </a:lnTo>
                <a:lnTo>
                  <a:pt x="94909" y="120706"/>
                </a:lnTo>
                <a:lnTo>
                  <a:pt x="100420" y="120473"/>
                </a:lnTo>
                <a:lnTo>
                  <a:pt x="106952" y="119365"/>
                </a:lnTo>
                <a:lnTo>
                  <a:pt x="114164" y="117673"/>
                </a:lnTo>
                <a:lnTo>
                  <a:pt x="121830" y="115593"/>
                </a:lnTo>
                <a:lnTo>
                  <a:pt x="128845" y="114207"/>
                </a:lnTo>
                <a:lnTo>
                  <a:pt x="135427" y="113282"/>
                </a:lnTo>
                <a:lnTo>
                  <a:pt x="141719" y="112666"/>
                </a:lnTo>
                <a:lnTo>
                  <a:pt x="148772" y="112255"/>
                </a:lnTo>
                <a:lnTo>
                  <a:pt x="164228" y="111798"/>
                </a:lnTo>
                <a:lnTo>
                  <a:pt x="179894" y="111541"/>
                </a:lnTo>
                <a:lnTo>
                  <a:pt x="184699" y="112458"/>
                </a:lnTo>
                <a:lnTo>
                  <a:pt x="189808" y="114022"/>
                </a:lnTo>
                <a:lnTo>
                  <a:pt x="195118" y="116016"/>
                </a:lnTo>
                <a:lnTo>
                  <a:pt x="200565" y="117346"/>
                </a:lnTo>
                <a:lnTo>
                  <a:pt x="206099" y="118233"/>
                </a:lnTo>
                <a:lnTo>
                  <a:pt x="211694" y="118824"/>
                </a:lnTo>
                <a:lnTo>
                  <a:pt x="216377" y="120170"/>
                </a:lnTo>
                <a:lnTo>
                  <a:pt x="224121" y="124207"/>
                </a:lnTo>
                <a:lnTo>
                  <a:pt x="228471" y="125664"/>
                </a:lnTo>
                <a:lnTo>
                  <a:pt x="233277" y="126635"/>
                </a:lnTo>
                <a:lnTo>
                  <a:pt x="245575" y="128194"/>
                </a:lnTo>
                <a:lnTo>
                  <a:pt x="249797" y="130948"/>
                </a:lnTo>
                <a:lnTo>
                  <a:pt x="255718" y="135925"/>
                </a:lnTo>
                <a:lnTo>
                  <a:pt x="259067" y="136606"/>
                </a:lnTo>
                <a:lnTo>
                  <a:pt x="261294" y="136788"/>
                </a:lnTo>
                <a:lnTo>
                  <a:pt x="262778" y="137861"/>
                </a:lnTo>
                <a:lnTo>
                  <a:pt x="263768" y="139529"/>
                </a:lnTo>
                <a:lnTo>
                  <a:pt x="265748" y="14572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744"/>
          <p:cNvSpPr/>
          <p:nvPr/>
        </p:nvSpPr>
        <p:spPr>
          <a:xfrm>
            <a:off x="7195184" y="4834890"/>
            <a:ext cx="317184" cy="42863"/>
          </a:xfrm>
          <a:custGeom>
            <a:avLst/>
            <a:gdLst/>
            <a:ahLst/>
            <a:cxnLst/>
            <a:rect l="0" t="0" r="0" b="0"/>
            <a:pathLst>
              <a:path w="317184" h="42863">
                <a:moveTo>
                  <a:pt x="0" y="42862"/>
                </a:moveTo>
                <a:lnTo>
                  <a:pt x="37183" y="42862"/>
                </a:lnTo>
                <a:lnTo>
                  <a:pt x="40981" y="41910"/>
                </a:lnTo>
                <a:lnTo>
                  <a:pt x="45419" y="40322"/>
                </a:lnTo>
                <a:lnTo>
                  <a:pt x="50281" y="38312"/>
                </a:lnTo>
                <a:lnTo>
                  <a:pt x="54476" y="36971"/>
                </a:lnTo>
                <a:lnTo>
                  <a:pt x="58225" y="36077"/>
                </a:lnTo>
                <a:lnTo>
                  <a:pt x="65883" y="35084"/>
                </a:lnTo>
                <a:lnTo>
                  <a:pt x="75637" y="34643"/>
                </a:lnTo>
                <a:lnTo>
                  <a:pt x="80905" y="33573"/>
                </a:lnTo>
                <a:lnTo>
                  <a:pt x="86322" y="31907"/>
                </a:lnTo>
                <a:lnTo>
                  <a:pt x="91838" y="29843"/>
                </a:lnTo>
                <a:lnTo>
                  <a:pt x="97421" y="28468"/>
                </a:lnTo>
                <a:lnTo>
                  <a:pt x="103048" y="27551"/>
                </a:lnTo>
                <a:lnTo>
                  <a:pt x="108704" y="26940"/>
                </a:lnTo>
                <a:lnTo>
                  <a:pt x="115331" y="26532"/>
                </a:lnTo>
                <a:lnTo>
                  <a:pt x="130316" y="26079"/>
                </a:lnTo>
                <a:lnTo>
                  <a:pt x="137360" y="25006"/>
                </a:lnTo>
                <a:lnTo>
                  <a:pt x="143961" y="23338"/>
                </a:lnTo>
                <a:lnTo>
                  <a:pt x="150267" y="21274"/>
                </a:lnTo>
                <a:lnTo>
                  <a:pt x="157328" y="19897"/>
                </a:lnTo>
                <a:lnTo>
                  <a:pt x="164893" y="18980"/>
                </a:lnTo>
                <a:lnTo>
                  <a:pt x="172794" y="18368"/>
                </a:lnTo>
                <a:lnTo>
                  <a:pt x="179966" y="17960"/>
                </a:lnTo>
                <a:lnTo>
                  <a:pt x="193015" y="17507"/>
                </a:lnTo>
                <a:lnTo>
                  <a:pt x="200114" y="16434"/>
                </a:lnTo>
                <a:lnTo>
                  <a:pt x="207705" y="14766"/>
                </a:lnTo>
                <a:lnTo>
                  <a:pt x="215623" y="12701"/>
                </a:lnTo>
                <a:lnTo>
                  <a:pt x="222806" y="11325"/>
                </a:lnTo>
                <a:lnTo>
                  <a:pt x="229500" y="10407"/>
                </a:lnTo>
                <a:lnTo>
                  <a:pt x="235868" y="9796"/>
                </a:lnTo>
                <a:lnTo>
                  <a:pt x="245483" y="9116"/>
                </a:lnTo>
                <a:lnTo>
                  <a:pt x="249380" y="8935"/>
                </a:lnTo>
                <a:lnTo>
                  <a:pt x="253884" y="7861"/>
                </a:lnTo>
                <a:lnTo>
                  <a:pt x="258792" y="6193"/>
                </a:lnTo>
                <a:lnTo>
                  <a:pt x="263967" y="4129"/>
                </a:lnTo>
                <a:lnTo>
                  <a:pt x="268371" y="2752"/>
                </a:lnTo>
                <a:lnTo>
                  <a:pt x="272260" y="1834"/>
                </a:lnTo>
                <a:lnTo>
                  <a:pt x="279120" y="815"/>
                </a:lnTo>
                <a:lnTo>
                  <a:pt x="288337" y="242"/>
                </a:lnTo>
                <a:lnTo>
                  <a:pt x="297100" y="71"/>
                </a:lnTo>
                <a:lnTo>
                  <a:pt x="31718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745"/>
          <p:cNvSpPr/>
          <p:nvPr/>
        </p:nvSpPr>
        <p:spPr>
          <a:xfrm>
            <a:off x="7615237" y="4680585"/>
            <a:ext cx="291466" cy="282893"/>
          </a:xfrm>
          <a:custGeom>
            <a:avLst/>
            <a:gdLst/>
            <a:ahLst/>
            <a:cxnLst/>
            <a:rect l="0" t="0" r="0" b="0"/>
            <a:pathLst>
              <a:path w="291466" h="282893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6845" y="7778"/>
                </a:lnTo>
                <a:lnTo>
                  <a:pt x="11932" y="8219"/>
                </a:lnTo>
                <a:lnTo>
                  <a:pt x="13670" y="9289"/>
                </a:lnTo>
                <a:lnTo>
                  <a:pt x="14829" y="10955"/>
                </a:lnTo>
                <a:lnTo>
                  <a:pt x="15601" y="13018"/>
                </a:lnTo>
                <a:lnTo>
                  <a:pt x="21239" y="20473"/>
                </a:lnTo>
                <a:lnTo>
                  <a:pt x="28942" y="28714"/>
                </a:lnTo>
                <a:lnTo>
                  <a:pt x="45752" y="45732"/>
                </a:lnTo>
                <a:lnTo>
                  <a:pt x="53990" y="51440"/>
                </a:lnTo>
                <a:lnTo>
                  <a:pt x="63048" y="57152"/>
                </a:lnTo>
                <a:lnTo>
                  <a:pt x="70248" y="62866"/>
                </a:lnTo>
                <a:lnTo>
                  <a:pt x="76624" y="68580"/>
                </a:lnTo>
                <a:lnTo>
                  <a:pt x="83585" y="75247"/>
                </a:lnTo>
                <a:lnTo>
                  <a:pt x="118489" y="109925"/>
                </a:lnTo>
                <a:lnTo>
                  <a:pt x="122807" y="115193"/>
                </a:lnTo>
                <a:lnTo>
                  <a:pt x="126640" y="120611"/>
                </a:lnTo>
                <a:lnTo>
                  <a:pt x="130147" y="126127"/>
                </a:lnTo>
                <a:lnTo>
                  <a:pt x="134389" y="131709"/>
                </a:lnTo>
                <a:lnTo>
                  <a:pt x="139123" y="137336"/>
                </a:lnTo>
                <a:lnTo>
                  <a:pt x="144183" y="142993"/>
                </a:lnTo>
                <a:lnTo>
                  <a:pt x="149463" y="147716"/>
                </a:lnTo>
                <a:lnTo>
                  <a:pt x="154887" y="151817"/>
                </a:lnTo>
                <a:lnTo>
                  <a:pt x="160408" y="155504"/>
                </a:lnTo>
                <a:lnTo>
                  <a:pt x="165041" y="159866"/>
                </a:lnTo>
                <a:lnTo>
                  <a:pt x="169083" y="164680"/>
                </a:lnTo>
                <a:lnTo>
                  <a:pt x="172729" y="169794"/>
                </a:lnTo>
                <a:lnTo>
                  <a:pt x="177065" y="174156"/>
                </a:lnTo>
                <a:lnTo>
                  <a:pt x="181861" y="178016"/>
                </a:lnTo>
                <a:lnTo>
                  <a:pt x="186964" y="181543"/>
                </a:lnTo>
                <a:lnTo>
                  <a:pt x="192270" y="185798"/>
                </a:lnTo>
                <a:lnTo>
                  <a:pt x="197713" y="190540"/>
                </a:lnTo>
                <a:lnTo>
                  <a:pt x="207887" y="199937"/>
                </a:lnTo>
                <a:lnTo>
                  <a:pt x="215585" y="207288"/>
                </a:lnTo>
                <a:lnTo>
                  <a:pt x="218970" y="211534"/>
                </a:lnTo>
                <a:lnTo>
                  <a:pt x="222180" y="216271"/>
                </a:lnTo>
                <a:lnTo>
                  <a:pt x="225272" y="221333"/>
                </a:lnTo>
                <a:lnTo>
                  <a:pt x="233789" y="229497"/>
                </a:lnTo>
                <a:lnTo>
                  <a:pt x="238727" y="233008"/>
                </a:lnTo>
                <a:lnTo>
                  <a:pt x="246753" y="239449"/>
                </a:lnTo>
                <a:lnTo>
                  <a:pt x="250227" y="242500"/>
                </a:lnTo>
                <a:lnTo>
                  <a:pt x="252543" y="245486"/>
                </a:lnTo>
                <a:lnTo>
                  <a:pt x="256756" y="254241"/>
                </a:lnTo>
                <a:lnTo>
                  <a:pt x="263613" y="262867"/>
                </a:lnTo>
                <a:lnTo>
                  <a:pt x="268927" y="268595"/>
                </a:lnTo>
                <a:lnTo>
                  <a:pt x="270725" y="271456"/>
                </a:lnTo>
                <a:lnTo>
                  <a:pt x="272722" y="277174"/>
                </a:lnTo>
                <a:lnTo>
                  <a:pt x="274207" y="279080"/>
                </a:lnTo>
                <a:lnTo>
                  <a:pt x="276151" y="280351"/>
                </a:lnTo>
                <a:lnTo>
                  <a:pt x="280848" y="281762"/>
                </a:lnTo>
                <a:lnTo>
                  <a:pt x="289878" y="282743"/>
                </a:lnTo>
                <a:lnTo>
                  <a:pt x="291465" y="28289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746"/>
          <p:cNvSpPr/>
          <p:nvPr/>
        </p:nvSpPr>
        <p:spPr>
          <a:xfrm>
            <a:off x="7640955" y="4654868"/>
            <a:ext cx="300038" cy="351473"/>
          </a:xfrm>
          <a:custGeom>
            <a:avLst/>
            <a:gdLst/>
            <a:ahLst/>
            <a:cxnLst/>
            <a:rect l="0" t="0" r="0" b="0"/>
            <a:pathLst>
              <a:path w="300038" h="351473">
                <a:moveTo>
                  <a:pt x="300037" y="17144"/>
                </a:moveTo>
                <a:lnTo>
                  <a:pt x="300037" y="457"/>
                </a:lnTo>
                <a:lnTo>
                  <a:pt x="291496" y="0"/>
                </a:lnTo>
                <a:lnTo>
                  <a:pt x="279535" y="11931"/>
                </a:lnTo>
                <a:lnTo>
                  <a:pt x="274098" y="19907"/>
                </a:lnTo>
                <a:lnTo>
                  <a:pt x="268507" y="28849"/>
                </a:lnTo>
                <a:lnTo>
                  <a:pt x="262847" y="35999"/>
                </a:lnTo>
                <a:lnTo>
                  <a:pt x="254615" y="44892"/>
                </a:lnTo>
                <a:lnTo>
                  <a:pt x="245560" y="55194"/>
                </a:lnTo>
                <a:lnTo>
                  <a:pt x="238360" y="66122"/>
                </a:lnTo>
                <a:lnTo>
                  <a:pt x="234154" y="71704"/>
                </a:lnTo>
                <a:lnTo>
                  <a:pt x="229445" y="77330"/>
                </a:lnTo>
                <a:lnTo>
                  <a:pt x="224401" y="82986"/>
                </a:lnTo>
                <a:lnTo>
                  <a:pt x="213716" y="94349"/>
                </a:lnTo>
                <a:lnTo>
                  <a:pt x="208200" y="100047"/>
                </a:lnTo>
                <a:lnTo>
                  <a:pt x="203570" y="106703"/>
                </a:lnTo>
                <a:lnTo>
                  <a:pt x="199530" y="113997"/>
                </a:lnTo>
                <a:lnTo>
                  <a:pt x="195885" y="121718"/>
                </a:lnTo>
                <a:lnTo>
                  <a:pt x="190597" y="128770"/>
                </a:lnTo>
                <a:lnTo>
                  <a:pt x="184215" y="135376"/>
                </a:lnTo>
                <a:lnTo>
                  <a:pt x="177102" y="141686"/>
                </a:lnTo>
                <a:lnTo>
                  <a:pt x="171408" y="148750"/>
                </a:lnTo>
                <a:lnTo>
                  <a:pt x="166659" y="156316"/>
                </a:lnTo>
                <a:lnTo>
                  <a:pt x="162541" y="164218"/>
                </a:lnTo>
                <a:lnTo>
                  <a:pt x="157891" y="171391"/>
                </a:lnTo>
                <a:lnTo>
                  <a:pt x="152885" y="178078"/>
                </a:lnTo>
                <a:lnTo>
                  <a:pt x="147644" y="184441"/>
                </a:lnTo>
                <a:lnTo>
                  <a:pt x="143196" y="191540"/>
                </a:lnTo>
                <a:lnTo>
                  <a:pt x="139279" y="199131"/>
                </a:lnTo>
                <a:lnTo>
                  <a:pt x="135716" y="207049"/>
                </a:lnTo>
                <a:lnTo>
                  <a:pt x="131434" y="214232"/>
                </a:lnTo>
                <a:lnTo>
                  <a:pt x="126675" y="220926"/>
                </a:lnTo>
                <a:lnTo>
                  <a:pt x="121598" y="227294"/>
                </a:lnTo>
                <a:lnTo>
                  <a:pt x="117260" y="233444"/>
                </a:lnTo>
                <a:lnTo>
                  <a:pt x="113415" y="239449"/>
                </a:lnTo>
                <a:lnTo>
                  <a:pt x="109901" y="245358"/>
                </a:lnTo>
                <a:lnTo>
                  <a:pt x="105652" y="251201"/>
                </a:lnTo>
                <a:lnTo>
                  <a:pt x="100915" y="257003"/>
                </a:lnTo>
                <a:lnTo>
                  <a:pt x="91523" y="267575"/>
                </a:lnTo>
                <a:lnTo>
                  <a:pt x="84175" y="275449"/>
                </a:lnTo>
                <a:lnTo>
                  <a:pt x="58456" y="301551"/>
                </a:lnTo>
                <a:lnTo>
                  <a:pt x="31466" y="328577"/>
                </a:lnTo>
                <a:lnTo>
                  <a:pt x="29550" y="331446"/>
                </a:lnTo>
                <a:lnTo>
                  <a:pt x="27421" y="337174"/>
                </a:lnTo>
                <a:lnTo>
                  <a:pt x="25900" y="339082"/>
                </a:lnTo>
                <a:lnTo>
                  <a:pt x="23935" y="340355"/>
                </a:lnTo>
                <a:lnTo>
                  <a:pt x="21671" y="341203"/>
                </a:lnTo>
                <a:lnTo>
                  <a:pt x="20162" y="342721"/>
                </a:lnTo>
                <a:lnTo>
                  <a:pt x="19156" y="344685"/>
                </a:lnTo>
                <a:lnTo>
                  <a:pt x="18486" y="346947"/>
                </a:lnTo>
                <a:lnTo>
                  <a:pt x="17086" y="348455"/>
                </a:lnTo>
                <a:lnTo>
                  <a:pt x="15200" y="349461"/>
                </a:lnTo>
                <a:lnTo>
                  <a:pt x="10566" y="350578"/>
                </a:lnTo>
                <a:lnTo>
                  <a:pt x="7996" y="350876"/>
                </a:lnTo>
                <a:lnTo>
                  <a:pt x="0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747"/>
          <p:cNvSpPr/>
          <p:nvPr/>
        </p:nvSpPr>
        <p:spPr>
          <a:xfrm>
            <a:off x="5267595" y="5306539"/>
            <a:ext cx="495983" cy="316964"/>
          </a:xfrm>
          <a:custGeom>
            <a:avLst/>
            <a:gdLst/>
            <a:ahLst/>
            <a:cxnLst/>
            <a:rect l="0" t="0" r="0" b="0"/>
            <a:pathLst>
              <a:path w="495983" h="316964">
                <a:moveTo>
                  <a:pt x="15922" y="136998"/>
                </a:moveTo>
                <a:lnTo>
                  <a:pt x="15922" y="141549"/>
                </a:lnTo>
                <a:lnTo>
                  <a:pt x="14970" y="142890"/>
                </a:lnTo>
                <a:lnTo>
                  <a:pt x="13382" y="143783"/>
                </a:lnTo>
                <a:lnTo>
                  <a:pt x="8541" y="145217"/>
                </a:lnTo>
                <a:lnTo>
                  <a:pt x="8144" y="146288"/>
                </a:lnTo>
                <a:lnTo>
                  <a:pt x="7703" y="150017"/>
                </a:lnTo>
                <a:lnTo>
                  <a:pt x="6633" y="151392"/>
                </a:lnTo>
                <a:lnTo>
                  <a:pt x="4967" y="152309"/>
                </a:lnTo>
                <a:lnTo>
                  <a:pt x="2903" y="152920"/>
                </a:lnTo>
                <a:lnTo>
                  <a:pt x="1528" y="154281"/>
                </a:lnTo>
                <a:lnTo>
                  <a:pt x="611" y="156140"/>
                </a:lnTo>
                <a:lnTo>
                  <a:pt x="0" y="158332"/>
                </a:lnTo>
                <a:lnTo>
                  <a:pt x="545" y="159793"/>
                </a:lnTo>
                <a:lnTo>
                  <a:pt x="1860" y="160767"/>
                </a:lnTo>
                <a:lnTo>
                  <a:pt x="3690" y="161417"/>
                </a:lnTo>
                <a:lnTo>
                  <a:pt x="4910" y="162803"/>
                </a:lnTo>
                <a:lnTo>
                  <a:pt x="5723" y="164678"/>
                </a:lnTo>
                <a:lnTo>
                  <a:pt x="6266" y="166881"/>
                </a:lnTo>
                <a:lnTo>
                  <a:pt x="8531" y="169303"/>
                </a:lnTo>
                <a:lnTo>
                  <a:pt x="19871" y="177262"/>
                </a:lnTo>
                <a:lnTo>
                  <a:pt x="29686" y="184699"/>
                </a:lnTo>
                <a:lnTo>
                  <a:pt x="35692" y="186774"/>
                </a:lnTo>
                <a:lnTo>
                  <a:pt x="48979" y="187941"/>
                </a:lnTo>
                <a:lnTo>
                  <a:pt x="59506" y="188214"/>
                </a:lnTo>
                <a:lnTo>
                  <a:pt x="77236" y="188390"/>
                </a:lnTo>
                <a:lnTo>
                  <a:pt x="88893" y="185874"/>
                </a:lnTo>
                <a:lnTo>
                  <a:pt x="101693" y="181581"/>
                </a:lnTo>
                <a:lnTo>
                  <a:pt x="116160" y="172856"/>
                </a:lnTo>
                <a:lnTo>
                  <a:pt x="130004" y="163730"/>
                </a:lnTo>
                <a:lnTo>
                  <a:pt x="143143" y="155864"/>
                </a:lnTo>
                <a:lnTo>
                  <a:pt x="155332" y="148241"/>
                </a:lnTo>
                <a:lnTo>
                  <a:pt x="167100" y="138502"/>
                </a:lnTo>
                <a:lnTo>
                  <a:pt x="171952" y="133238"/>
                </a:lnTo>
                <a:lnTo>
                  <a:pt x="176140" y="127825"/>
                </a:lnTo>
                <a:lnTo>
                  <a:pt x="179884" y="122310"/>
                </a:lnTo>
                <a:lnTo>
                  <a:pt x="184285" y="116728"/>
                </a:lnTo>
                <a:lnTo>
                  <a:pt x="189124" y="111103"/>
                </a:lnTo>
                <a:lnTo>
                  <a:pt x="194255" y="105447"/>
                </a:lnTo>
                <a:lnTo>
                  <a:pt x="205036" y="94083"/>
                </a:lnTo>
                <a:lnTo>
                  <a:pt x="210578" y="88385"/>
                </a:lnTo>
                <a:lnTo>
                  <a:pt x="215225" y="82682"/>
                </a:lnTo>
                <a:lnTo>
                  <a:pt x="219276" y="76975"/>
                </a:lnTo>
                <a:lnTo>
                  <a:pt x="222929" y="71266"/>
                </a:lnTo>
                <a:lnTo>
                  <a:pt x="227269" y="65554"/>
                </a:lnTo>
                <a:lnTo>
                  <a:pt x="232067" y="59841"/>
                </a:lnTo>
                <a:lnTo>
                  <a:pt x="241527" y="49366"/>
                </a:lnTo>
                <a:lnTo>
                  <a:pt x="248906" y="41535"/>
                </a:lnTo>
                <a:lnTo>
                  <a:pt x="264349" y="25778"/>
                </a:lnTo>
                <a:lnTo>
                  <a:pt x="279966" y="10117"/>
                </a:lnTo>
                <a:lnTo>
                  <a:pt x="281486" y="9548"/>
                </a:lnTo>
                <a:lnTo>
                  <a:pt x="285716" y="8917"/>
                </a:lnTo>
                <a:lnTo>
                  <a:pt x="287225" y="9700"/>
                </a:lnTo>
                <a:lnTo>
                  <a:pt x="288230" y="11175"/>
                </a:lnTo>
                <a:lnTo>
                  <a:pt x="288901" y="13111"/>
                </a:lnTo>
                <a:lnTo>
                  <a:pt x="292186" y="17803"/>
                </a:lnTo>
                <a:lnTo>
                  <a:pt x="294395" y="20387"/>
                </a:lnTo>
                <a:lnTo>
                  <a:pt x="295869" y="24968"/>
                </a:lnTo>
                <a:lnTo>
                  <a:pt x="296851" y="30879"/>
                </a:lnTo>
                <a:lnTo>
                  <a:pt x="297506" y="37677"/>
                </a:lnTo>
                <a:lnTo>
                  <a:pt x="297942" y="44114"/>
                </a:lnTo>
                <a:lnTo>
                  <a:pt x="298233" y="50310"/>
                </a:lnTo>
                <a:lnTo>
                  <a:pt x="298427" y="56346"/>
                </a:lnTo>
                <a:lnTo>
                  <a:pt x="297603" y="64180"/>
                </a:lnTo>
                <a:lnTo>
                  <a:pt x="296102" y="73213"/>
                </a:lnTo>
                <a:lnTo>
                  <a:pt x="294149" y="83044"/>
                </a:lnTo>
                <a:lnTo>
                  <a:pt x="292846" y="92457"/>
                </a:lnTo>
                <a:lnTo>
                  <a:pt x="291979" y="101589"/>
                </a:lnTo>
                <a:lnTo>
                  <a:pt x="291399" y="110534"/>
                </a:lnTo>
                <a:lnTo>
                  <a:pt x="291014" y="120308"/>
                </a:lnTo>
                <a:lnTo>
                  <a:pt x="290585" y="141328"/>
                </a:lnTo>
                <a:lnTo>
                  <a:pt x="289518" y="151315"/>
                </a:lnTo>
                <a:lnTo>
                  <a:pt x="287855" y="160830"/>
                </a:lnTo>
                <a:lnTo>
                  <a:pt x="285793" y="170031"/>
                </a:lnTo>
                <a:lnTo>
                  <a:pt x="284418" y="179975"/>
                </a:lnTo>
                <a:lnTo>
                  <a:pt x="283502" y="190415"/>
                </a:lnTo>
                <a:lnTo>
                  <a:pt x="282891" y="201184"/>
                </a:lnTo>
                <a:lnTo>
                  <a:pt x="281531" y="211221"/>
                </a:lnTo>
                <a:lnTo>
                  <a:pt x="279672" y="220770"/>
                </a:lnTo>
                <a:lnTo>
                  <a:pt x="277480" y="229994"/>
                </a:lnTo>
                <a:lnTo>
                  <a:pt x="276019" y="239000"/>
                </a:lnTo>
                <a:lnTo>
                  <a:pt x="275046" y="247862"/>
                </a:lnTo>
                <a:lnTo>
                  <a:pt x="274396" y="256628"/>
                </a:lnTo>
                <a:lnTo>
                  <a:pt x="273963" y="264376"/>
                </a:lnTo>
                <a:lnTo>
                  <a:pt x="273481" y="278065"/>
                </a:lnTo>
                <a:lnTo>
                  <a:pt x="273173" y="301424"/>
                </a:lnTo>
                <a:lnTo>
                  <a:pt x="273098" y="316963"/>
                </a:lnTo>
                <a:lnTo>
                  <a:pt x="273097" y="271919"/>
                </a:lnTo>
                <a:lnTo>
                  <a:pt x="274050" y="264093"/>
                </a:lnTo>
                <a:lnTo>
                  <a:pt x="275637" y="256018"/>
                </a:lnTo>
                <a:lnTo>
                  <a:pt x="277648" y="247777"/>
                </a:lnTo>
                <a:lnTo>
                  <a:pt x="278988" y="237521"/>
                </a:lnTo>
                <a:lnTo>
                  <a:pt x="279882" y="225920"/>
                </a:lnTo>
                <a:lnTo>
                  <a:pt x="280478" y="213425"/>
                </a:lnTo>
                <a:lnTo>
                  <a:pt x="281827" y="202237"/>
                </a:lnTo>
                <a:lnTo>
                  <a:pt x="283680" y="191920"/>
                </a:lnTo>
                <a:lnTo>
                  <a:pt x="288278" y="171886"/>
                </a:lnTo>
                <a:lnTo>
                  <a:pt x="301790" y="116698"/>
                </a:lnTo>
                <a:lnTo>
                  <a:pt x="304608" y="106320"/>
                </a:lnTo>
                <a:lnTo>
                  <a:pt x="310280" y="87168"/>
                </a:lnTo>
                <a:lnTo>
                  <a:pt x="314078" y="79014"/>
                </a:lnTo>
                <a:lnTo>
                  <a:pt x="318515" y="71671"/>
                </a:lnTo>
                <a:lnTo>
                  <a:pt x="323378" y="64872"/>
                </a:lnTo>
                <a:lnTo>
                  <a:pt x="327573" y="58434"/>
                </a:lnTo>
                <a:lnTo>
                  <a:pt x="331322" y="52237"/>
                </a:lnTo>
                <a:lnTo>
                  <a:pt x="334773" y="46201"/>
                </a:lnTo>
                <a:lnTo>
                  <a:pt x="338980" y="40272"/>
                </a:lnTo>
                <a:lnTo>
                  <a:pt x="343689" y="34414"/>
                </a:lnTo>
                <a:lnTo>
                  <a:pt x="348733" y="28603"/>
                </a:lnTo>
                <a:lnTo>
                  <a:pt x="356878" y="19607"/>
                </a:lnTo>
                <a:lnTo>
                  <a:pt x="363673" y="12435"/>
                </a:lnTo>
                <a:lnTo>
                  <a:pt x="369868" y="6072"/>
                </a:lnTo>
                <a:lnTo>
                  <a:pt x="373806" y="3994"/>
                </a:lnTo>
                <a:lnTo>
                  <a:pt x="383262" y="1685"/>
                </a:lnTo>
                <a:lnTo>
                  <a:pt x="394745" y="385"/>
                </a:lnTo>
                <a:lnTo>
                  <a:pt x="408730" y="0"/>
                </a:lnTo>
                <a:lnTo>
                  <a:pt x="413049" y="899"/>
                </a:lnTo>
                <a:lnTo>
                  <a:pt x="424631" y="6714"/>
                </a:lnTo>
                <a:lnTo>
                  <a:pt x="434426" y="11784"/>
                </a:lnTo>
                <a:lnTo>
                  <a:pt x="442589" y="19752"/>
                </a:lnTo>
                <a:lnTo>
                  <a:pt x="449392" y="29644"/>
                </a:lnTo>
                <a:lnTo>
                  <a:pt x="452539" y="34948"/>
                </a:lnTo>
                <a:lnTo>
                  <a:pt x="455590" y="40390"/>
                </a:lnTo>
                <a:lnTo>
                  <a:pt x="461520" y="48976"/>
                </a:lnTo>
                <a:lnTo>
                  <a:pt x="464435" y="52599"/>
                </a:lnTo>
                <a:lnTo>
                  <a:pt x="467331" y="57872"/>
                </a:lnTo>
                <a:lnTo>
                  <a:pt x="470214" y="64245"/>
                </a:lnTo>
                <a:lnTo>
                  <a:pt x="473088" y="71351"/>
                </a:lnTo>
                <a:lnTo>
                  <a:pt x="475004" y="77993"/>
                </a:lnTo>
                <a:lnTo>
                  <a:pt x="476282" y="84327"/>
                </a:lnTo>
                <a:lnTo>
                  <a:pt x="477133" y="90454"/>
                </a:lnTo>
                <a:lnTo>
                  <a:pt x="477701" y="97396"/>
                </a:lnTo>
                <a:lnTo>
                  <a:pt x="478080" y="104882"/>
                </a:lnTo>
                <a:lnTo>
                  <a:pt x="478332" y="112730"/>
                </a:lnTo>
                <a:lnTo>
                  <a:pt x="479453" y="120820"/>
                </a:lnTo>
                <a:lnTo>
                  <a:pt x="481153" y="129070"/>
                </a:lnTo>
                <a:lnTo>
                  <a:pt x="483238" y="137428"/>
                </a:lnTo>
                <a:lnTo>
                  <a:pt x="483676" y="144904"/>
                </a:lnTo>
                <a:lnTo>
                  <a:pt x="483016" y="151794"/>
                </a:lnTo>
                <a:lnTo>
                  <a:pt x="481623" y="158292"/>
                </a:lnTo>
                <a:lnTo>
                  <a:pt x="480694" y="165482"/>
                </a:lnTo>
                <a:lnTo>
                  <a:pt x="480075" y="173132"/>
                </a:lnTo>
                <a:lnTo>
                  <a:pt x="479387" y="188300"/>
                </a:lnTo>
                <a:lnTo>
                  <a:pt x="479000" y="207550"/>
                </a:lnTo>
                <a:lnTo>
                  <a:pt x="478837" y="271960"/>
                </a:lnTo>
                <a:lnTo>
                  <a:pt x="481377" y="275721"/>
                </a:lnTo>
                <a:lnTo>
                  <a:pt x="483388" y="278058"/>
                </a:lnTo>
                <a:lnTo>
                  <a:pt x="485681" y="279615"/>
                </a:lnTo>
                <a:lnTo>
                  <a:pt x="495982" y="2827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748"/>
          <p:cNvSpPr/>
          <p:nvPr/>
        </p:nvSpPr>
        <p:spPr>
          <a:xfrm>
            <a:off x="5840845" y="5276349"/>
            <a:ext cx="166571" cy="274657"/>
          </a:xfrm>
          <a:custGeom>
            <a:avLst/>
            <a:gdLst/>
            <a:ahLst/>
            <a:cxnLst/>
            <a:rect l="0" t="0" r="0" b="0"/>
            <a:pathLst>
              <a:path w="166571" h="274657">
                <a:moveTo>
                  <a:pt x="59892" y="30028"/>
                </a:moveTo>
                <a:lnTo>
                  <a:pt x="51673" y="30028"/>
                </a:lnTo>
                <a:lnTo>
                  <a:pt x="46873" y="34579"/>
                </a:lnTo>
                <a:lnTo>
                  <a:pt x="39419" y="41960"/>
                </a:lnTo>
                <a:lnTo>
                  <a:pt x="37670" y="45602"/>
                </a:lnTo>
                <a:lnTo>
                  <a:pt x="36505" y="49936"/>
                </a:lnTo>
                <a:lnTo>
                  <a:pt x="35728" y="54730"/>
                </a:lnTo>
                <a:lnTo>
                  <a:pt x="33305" y="59831"/>
                </a:lnTo>
                <a:lnTo>
                  <a:pt x="29785" y="65137"/>
                </a:lnTo>
                <a:lnTo>
                  <a:pt x="25534" y="70579"/>
                </a:lnTo>
                <a:lnTo>
                  <a:pt x="22699" y="76112"/>
                </a:lnTo>
                <a:lnTo>
                  <a:pt x="20809" y="81706"/>
                </a:lnTo>
                <a:lnTo>
                  <a:pt x="19550" y="87340"/>
                </a:lnTo>
                <a:lnTo>
                  <a:pt x="17757" y="93001"/>
                </a:lnTo>
                <a:lnTo>
                  <a:pt x="15609" y="98680"/>
                </a:lnTo>
                <a:lnTo>
                  <a:pt x="13225" y="104371"/>
                </a:lnTo>
                <a:lnTo>
                  <a:pt x="11636" y="111022"/>
                </a:lnTo>
                <a:lnTo>
                  <a:pt x="10576" y="118314"/>
                </a:lnTo>
                <a:lnTo>
                  <a:pt x="9870" y="126033"/>
                </a:lnTo>
                <a:lnTo>
                  <a:pt x="8447" y="133084"/>
                </a:lnTo>
                <a:lnTo>
                  <a:pt x="6545" y="139690"/>
                </a:lnTo>
                <a:lnTo>
                  <a:pt x="4325" y="145998"/>
                </a:lnTo>
                <a:lnTo>
                  <a:pt x="2845" y="152109"/>
                </a:lnTo>
                <a:lnTo>
                  <a:pt x="1858" y="158088"/>
                </a:lnTo>
                <a:lnTo>
                  <a:pt x="1200" y="163979"/>
                </a:lnTo>
                <a:lnTo>
                  <a:pt x="762" y="170763"/>
                </a:lnTo>
                <a:lnTo>
                  <a:pt x="469" y="178144"/>
                </a:lnTo>
                <a:lnTo>
                  <a:pt x="58" y="199644"/>
                </a:lnTo>
                <a:lnTo>
                  <a:pt x="0" y="205971"/>
                </a:lnTo>
                <a:lnTo>
                  <a:pt x="914" y="211140"/>
                </a:lnTo>
                <a:lnTo>
                  <a:pt x="4469" y="219425"/>
                </a:lnTo>
                <a:lnTo>
                  <a:pt x="5799" y="223920"/>
                </a:lnTo>
                <a:lnTo>
                  <a:pt x="6685" y="228822"/>
                </a:lnTo>
                <a:lnTo>
                  <a:pt x="7275" y="233995"/>
                </a:lnTo>
                <a:lnTo>
                  <a:pt x="8622" y="238396"/>
                </a:lnTo>
                <a:lnTo>
                  <a:pt x="12658" y="245826"/>
                </a:lnTo>
                <a:lnTo>
                  <a:pt x="17626" y="252304"/>
                </a:lnTo>
                <a:lnTo>
                  <a:pt x="20285" y="255364"/>
                </a:lnTo>
                <a:lnTo>
                  <a:pt x="23010" y="258357"/>
                </a:lnTo>
                <a:lnTo>
                  <a:pt x="28578" y="264223"/>
                </a:lnTo>
                <a:lnTo>
                  <a:pt x="32348" y="266168"/>
                </a:lnTo>
                <a:lnTo>
                  <a:pt x="36767" y="267464"/>
                </a:lnTo>
                <a:lnTo>
                  <a:pt x="41618" y="268330"/>
                </a:lnTo>
                <a:lnTo>
                  <a:pt x="45804" y="269858"/>
                </a:lnTo>
                <a:lnTo>
                  <a:pt x="49548" y="271830"/>
                </a:lnTo>
                <a:lnTo>
                  <a:pt x="52996" y="274097"/>
                </a:lnTo>
                <a:lnTo>
                  <a:pt x="56247" y="274656"/>
                </a:lnTo>
                <a:lnTo>
                  <a:pt x="59367" y="274075"/>
                </a:lnTo>
                <a:lnTo>
                  <a:pt x="62399" y="272737"/>
                </a:lnTo>
                <a:lnTo>
                  <a:pt x="70849" y="268709"/>
                </a:lnTo>
                <a:lnTo>
                  <a:pt x="75769" y="266301"/>
                </a:lnTo>
                <a:lnTo>
                  <a:pt x="80002" y="263743"/>
                </a:lnTo>
                <a:lnTo>
                  <a:pt x="83776" y="261086"/>
                </a:lnTo>
                <a:lnTo>
                  <a:pt x="87245" y="258362"/>
                </a:lnTo>
                <a:lnTo>
                  <a:pt x="90510" y="255593"/>
                </a:lnTo>
                <a:lnTo>
                  <a:pt x="93639" y="252795"/>
                </a:lnTo>
                <a:lnTo>
                  <a:pt x="96677" y="249977"/>
                </a:lnTo>
                <a:lnTo>
                  <a:pt x="110056" y="236909"/>
                </a:lnTo>
                <a:lnTo>
                  <a:pt x="114289" y="231766"/>
                </a:lnTo>
                <a:lnTo>
                  <a:pt x="118064" y="226433"/>
                </a:lnTo>
                <a:lnTo>
                  <a:pt x="121534" y="220972"/>
                </a:lnTo>
                <a:lnTo>
                  <a:pt x="124799" y="214474"/>
                </a:lnTo>
                <a:lnTo>
                  <a:pt x="127929" y="207284"/>
                </a:lnTo>
                <a:lnTo>
                  <a:pt x="130967" y="199634"/>
                </a:lnTo>
                <a:lnTo>
                  <a:pt x="136883" y="183514"/>
                </a:lnTo>
                <a:lnTo>
                  <a:pt x="154175" y="132827"/>
                </a:lnTo>
                <a:lnTo>
                  <a:pt x="165617" y="98594"/>
                </a:lnTo>
                <a:lnTo>
                  <a:pt x="166570" y="90026"/>
                </a:lnTo>
                <a:lnTo>
                  <a:pt x="166253" y="81457"/>
                </a:lnTo>
                <a:lnTo>
                  <a:pt x="165090" y="72886"/>
                </a:lnTo>
                <a:lnTo>
                  <a:pt x="164314" y="64316"/>
                </a:lnTo>
                <a:lnTo>
                  <a:pt x="163797" y="55744"/>
                </a:lnTo>
                <a:lnTo>
                  <a:pt x="163069" y="35108"/>
                </a:lnTo>
                <a:lnTo>
                  <a:pt x="162967" y="30557"/>
                </a:lnTo>
                <a:lnTo>
                  <a:pt x="161946" y="25618"/>
                </a:lnTo>
                <a:lnTo>
                  <a:pt x="160313" y="20421"/>
                </a:lnTo>
                <a:lnTo>
                  <a:pt x="158272" y="15051"/>
                </a:lnTo>
                <a:lnTo>
                  <a:pt x="155006" y="11471"/>
                </a:lnTo>
                <a:lnTo>
                  <a:pt x="150924" y="9084"/>
                </a:lnTo>
                <a:lnTo>
                  <a:pt x="146297" y="7493"/>
                </a:lnTo>
                <a:lnTo>
                  <a:pt x="142261" y="5480"/>
                </a:lnTo>
                <a:lnTo>
                  <a:pt x="138617" y="3185"/>
                </a:lnTo>
                <a:lnTo>
                  <a:pt x="135235" y="703"/>
                </a:lnTo>
                <a:lnTo>
                  <a:pt x="131076" y="0"/>
                </a:lnTo>
                <a:lnTo>
                  <a:pt x="126398" y="485"/>
                </a:lnTo>
                <a:lnTo>
                  <a:pt x="121374" y="1760"/>
                </a:lnTo>
                <a:lnTo>
                  <a:pt x="116120" y="2610"/>
                </a:lnTo>
                <a:lnTo>
                  <a:pt x="110713" y="3177"/>
                </a:lnTo>
                <a:lnTo>
                  <a:pt x="105203" y="3555"/>
                </a:lnTo>
                <a:lnTo>
                  <a:pt x="99624" y="4760"/>
                </a:lnTo>
                <a:lnTo>
                  <a:pt x="94000" y="6515"/>
                </a:lnTo>
                <a:lnTo>
                  <a:pt x="88346" y="8638"/>
                </a:lnTo>
                <a:lnTo>
                  <a:pt x="82671" y="11005"/>
                </a:lnTo>
                <a:lnTo>
                  <a:pt x="76983" y="13536"/>
                </a:lnTo>
                <a:lnTo>
                  <a:pt x="71286" y="16176"/>
                </a:lnTo>
                <a:lnTo>
                  <a:pt x="65583" y="17936"/>
                </a:lnTo>
                <a:lnTo>
                  <a:pt x="59876" y="19109"/>
                </a:lnTo>
                <a:lnTo>
                  <a:pt x="54166" y="19891"/>
                </a:lnTo>
                <a:lnTo>
                  <a:pt x="49408" y="21365"/>
                </a:lnTo>
                <a:lnTo>
                  <a:pt x="45282" y="23301"/>
                </a:lnTo>
                <a:lnTo>
                  <a:pt x="41580" y="25543"/>
                </a:lnTo>
                <a:lnTo>
                  <a:pt x="38159" y="26086"/>
                </a:lnTo>
                <a:lnTo>
                  <a:pt x="34926" y="25495"/>
                </a:lnTo>
                <a:lnTo>
                  <a:pt x="31818" y="24149"/>
                </a:lnTo>
                <a:lnTo>
                  <a:pt x="28793" y="23251"/>
                </a:lnTo>
                <a:lnTo>
                  <a:pt x="25825" y="22653"/>
                </a:lnTo>
                <a:lnTo>
                  <a:pt x="17030" y="214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749"/>
          <p:cNvSpPr/>
          <p:nvPr/>
        </p:nvSpPr>
        <p:spPr>
          <a:xfrm>
            <a:off x="6132195" y="5134927"/>
            <a:ext cx="68581" cy="454344"/>
          </a:xfrm>
          <a:custGeom>
            <a:avLst/>
            <a:gdLst/>
            <a:ahLst/>
            <a:cxnLst/>
            <a:rect l="0" t="0" r="0" b="0"/>
            <a:pathLst>
              <a:path w="68581" h="454344">
                <a:moveTo>
                  <a:pt x="0" y="0"/>
                </a:moveTo>
                <a:lnTo>
                  <a:pt x="28940" y="0"/>
                </a:lnTo>
                <a:lnTo>
                  <a:pt x="31676" y="953"/>
                </a:lnTo>
                <a:lnTo>
                  <a:pt x="34452" y="2540"/>
                </a:lnTo>
                <a:lnTo>
                  <a:pt x="41201" y="7381"/>
                </a:lnTo>
                <a:lnTo>
                  <a:pt x="42707" y="8731"/>
                </a:lnTo>
                <a:lnTo>
                  <a:pt x="46921" y="12770"/>
                </a:lnTo>
                <a:lnTo>
                  <a:pt x="54648" y="20400"/>
                </a:lnTo>
                <a:lnTo>
                  <a:pt x="56435" y="24077"/>
                </a:lnTo>
                <a:lnTo>
                  <a:pt x="58419" y="33243"/>
                </a:lnTo>
                <a:lnTo>
                  <a:pt x="59301" y="43668"/>
                </a:lnTo>
                <a:lnTo>
                  <a:pt x="59694" y="54650"/>
                </a:lnTo>
                <a:lnTo>
                  <a:pt x="59945" y="77223"/>
                </a:lnTo>
                <a:lnTo>
                  <a:pt x="60006" y="162675"/>
                </a:lnTo>
                <a:lnTo>
                  <a:pt x="59054" y="172268"/>
                </a:lnTo>
                <a:lnTo>
                  <a:pt x="57467" y="182472"/>
                </a:lnTo>
                <a:lnTo>
                  <a:pt x="55456" y="193086"/>
                </a:lnTo>
                <a:lnTo>
                  <a:pt x="54116" y="203971"/>
                </a:lnTo>
                <a:lnTo>
                  <a:pt x="53222" y="215038"/>
                </a:lnTo>
                <a:lnTo>
                  <a:pt x="52626" y="226226"/>
                </a:lnTo>
                <a:lnTo>
                  <a:pt x="51964" y="248818"/>
                </a:lnTo>
                <a:lnTo>
                  <a:pt x="51465" y="321245"/>
                </a:lnTo>
                <a:lnTo>
                  <a:pt x="51437" y="372244"/>
                </a:lnTo>
                <a:lnTo>
                  <a:pt x="52389" y="379607"/>
                </a:lnTo>
                <a:lnTo>
                  <a:pt x="53976" y="387374"/>
                </a:lnTo>
                <a:lnTo>
                  <a:pt x="55986" y="395409"/>
                </a:lnTo>
                <a:lnTo>
                  <a:pt x="57327" y="402672"/>
                </a:lnTo>
                <a:lnTo>
                  <a:pt x="58816" y="415820"/>
                </a:lnTo>
                <a:lnTo>
                  <a:pt x="59654" y="429382"/>
                </a:lnTo>
                <a:lnTo>
                  <a:pt x="60724" y="432940"/>
                </a:lnTo>
                <a:lnTo>
                  <a:pt x="62390" y="436264"/>
                </a:lnTo>
                <a:lnTo>
                  <a:pt x="64453" y="439433"/>
                </a:lnTo>
                <a:lnTo>
                  <a:pt x="65829" y="442498"/>
                </a:lnTo>
                <a:lnTo>
                  <a:pt x="67764" y="450409"/>
                </a:lnTo>
                <a:lnTo>
                  <a:pt x="68580" y="45434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750"/>
          <p:cNvSpPr/>
          <p:nvPr/>
        </p:nvSpPr>
        <p:spPr>
          <a:xfrm>
            <a:off x="6063968" y="5314950"/>
            <a:ext cx="368265" cy="85726"/>
          </a:xfrm>
          <a:custGeom>
            <a:avLst/>
            <a:gdLst/>
            <a:ahLst/>
            <a:cxnLst/>
            <a:rect l="0" t="0" r="0" b="0"/>
            <a:pathLst>
              <a:path w="368265" h="85726">
                <a:moveTo>
                  <a:pt x="8219" y="85725"/>
                </a:moveTo>
                <a:lnTo>
                  <a:pt x="8219" y="77505"/>
                </a:lnTo>
                <a:lnTo>
                  <a:pt x="838" y="77183"/>
                </a:lnTo>
                <a:lnTo>
                  <a:pt x="441" y="76220"/>
                </a:lnTo>
                <a:lnTo>
                  <a:pt x="176" y="74626"/>
                </a:lnTo>
                <a:lnTo>
                  <a:pt x="0" y="72611"/>
                </a:lnTo>
                <a:lnTo>
                  <a:pt x="835" y="71267"/>
                </a:lnTo>
                <a:lnTo>
                  <a:pt x="2344" y="70371"/>
                </a:lnTo>
                <a:lnTo>
                  <a:pt x="9350" y="67863"/>
                </a:lnTo>
                <a:lnTo>
                  <a:pt x="16977" y="64134"/>
                </a:lnTo>
                <a:lnTo>
                  <a:pt x="20725" y="61806"/>
                </a:lnTo>
                <a:lnTo>
                  <a:pt x="24176" y="59301"/>
                </a:lnTo>
                <a:lnTo>
                  <a:pt x="27430" y="56679"/>
                </a:lnTo>
                <a:lnTo>
                  <a:pt x="31504" y="53978"/>
                </a:lnTo>
                <a:lnTo>
                  <a:pt x="36125" y="51225"/>
                </a:lnTo>
                <a:lnTo>
                  <a:pt x="41110" y="48438"/>
                </a:lnTo>
                <a:lnTo>
                  <a:pt x="46339" y="46579"/>
                </a:lnTo>
                <a:lnTo>
                  <a:pt x="63752" y="43011"/>
                </a:lnTo>
                <a:lnTo>
                  <a:pt x="70959" y="41056"/>
                </a:lnTo>
                <a:lnTo>
                  <a:pt x="86586" y="36344"/>
                </a:lnTo>
                <a:lnTo>
                  <a:pt x="103057" y="31076"/>
                </a:lnTo>
                <a:lnTo>
                  <a:pt x="110496" y="28337"/>
                </a:lnTo>
                <a:lnTo>
                  <a:pt x="117362" y="25558"/>
                </a:lnTo>
                <a:lnTo>
                  <a:pt x="123843" y="22754"/>
                </a:lnTo>
                <a:lnTo>
                  <a:pt x="131975" y="20884"/>
                </a:lnTo>
                <a:lnTo>
                  <a:pt x="141205" y="19638"/>
                </a:lnTo>
                <a:lnTo>
                  <a:pt x="151169" y="18806"/>
                </a:lnTo>
                <a:lnTo>
                  <a:pt x="159716" y="17300"/>
                </a:lnTo>
                <a:lnTo>
                  <a:pt x="167320" y="15343"/>
                </a:lnTo>
                <a:lnTo>
                  <a:pt x="174294" y="13086"/>
                </a:lnTo>
                <a:lnTo>
                  <a:pt x="182753" y="11582"/>
                </a:lnTo>
                <a:lnTo>
                  <a:pt x="192203" y="10579"/>
                </a:lnTo>
                <a:lnTo>
                  <a:pt x="202313" y="9910"/>
                </a:lnTo>
                <a:lnTo>
                  <a:pt x="210957" y="8511"/>
                </a:lnTo>
                <a:lnTo>
                  <a:pt x="218625" y="6627"/>
                </a:lnTo>
                <a:lnTo>
                  <a:pt x="225643" y="4418"/>
                </a:lnTo>
                <a:lnTo>
                  <a:pt x="233178" y="2945"/>
                </a:lnTo>
                <a:lnTo>
                  <a:pt x="241059" y="1963"/>
                </a:lnTo>
                <a:lnTo>
                  <a:pt x="249171" y="1309"/>
                </a:lnTo>
                <a:lnTo>
                  <a:pt x="256484" y="872"/>
                </a:lnTo>
                <a:lnTo>
                  <a:pt x="269689" y="387"/>
                </a:lnTo>
                <a:lnTo>
                  <a:pt x="287833" y="115"/>
                </a:lnTo>
                <a:lnTo>
                  <a:pt x="3682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751"/>
          <p:cNvSpPr/>
          <p:nvPr/>
        </p:nvSpPr>
        <p:spPr>
          <a:xfrm>
            <a:off x="6517957" y="5220652"/>
            <a:ext cx="540069" cy="298653"/>
          </a:xfrm>
          <a:custGeom>
            <a:avLst/>
            <a:gdLst/>
            <a:ahLst/>
            <a:cxnLst/>
            <a:rect l="0" t="0" r="0" b="0"/>
            <a:pathLst>
              <a:path w="540069" h="298653">
                <a:moveTo>
                  <a:pt x="0" y="231458"/>
                </a:moveTo>
                <a:lnTo>
                  <a:pt x="0" y="239677"/>
                </a:lnTo>
                <a:lnTo>
                  <a:pt x="16482" y="239999"/>
                </a:lnTo>
                <a:lnTo>
                  <a:pt x="20513" y="239057"/>
                </a:lnTo>
                <a:lnTo>
                  <a:pt x="31690" y="234133"/>
                </a:lnTo>
                <a:lnTo>
                  <a:pt x="46643" y="231298"/>
                </a:lnTo>
                <a:lnTo>
                  <a:pt x="57561" y="227259"/>
                </a:lnTo>
                <a:lnTo>
                  <a:pt x="66222" y="222289"/>
                </a:lnTo>
                <a:lnTo>
                  <a:pt x="74200" y="215953"/>
                </a:lnTo>
                <a:lnTo>
                  <a:pt x="84095" y="206786"/>
                </a:lnTo>
                <a:lnTo>
                  <a:pt x="100377" y="190916"/>
                </a:lnTo>
                <a:lnTo>
                  <a:pt x="111605" y="182324"/>
                </a:lnTo>
                <a:lnTo>
                  <a:pt x="122945" y="174378"/>
                </a:lnTo>
                <a:lnTo>
                  <a:pt x="128636" y="169592"/>
                </a:lnTo>
                <a:lnTo>
                  <a:pt x="134335" y="164496"/>
                </a:lnTo>
                <a:lnTo>
                  <a:pt x="145747" y="153755"/>
                </a:lnTo>
                <a:lnTo>
                  <a:pt x="151457" y="148223"/>
                </a:lnTo>
                <a:lnTo>
                  <a:pt x="156217" y="142630"/>
                </a:lnTo>
                <a:lnTo>
                  <a:pt x="160342" y="136997"/>
                </a:lnTo>
                <a:lnTo>
                  <a:pt x="164045" y="131336"/>
                </a:lnTo>
                <a:lnTo>
                  <a:pt x="167465" y="125658"/>
                </a:lnTo>
                <a:lnTo>
                  <a:pt x="170699" y="119967"/>
                </a:lnTo>
                <a:lnTo>
                  <a:pt x="176832" y="108564"/>
                </a:lnTo>
                <a:lnTo>
                  <a:pt x="182732" y="97145"/>
                </a:lnTo>
                <a:lnTo>
                  <a:pt x="185989" y="88261"/>
                </a:lnTo>
                <a:lnTo>
                  <a:pt x="187437" y="81137"/>
                </a:lnTo>
                <a:lnTo>
                  <a:pt x="188080" y="74796"/>
                </a:lnTo>
                <a:lnTo>
                  <a:pt x="188442" y="65871"/>
                </a:lnTo>
                <a:lnTo>
                  <a:pt x="187541" y="63916"/>
                </a:lnTo>
                <a:lnTo>
                  <a:pt x="185988" y="62614"/>
                </a:lnTo>
                <a:lnTo>
                  <a:pt x="183999" y="61745"/>
                </a:lnTo>
                <a:lnTo>
                  <a:pt x="179250" y="60780"/>
                </a:lnTo>
                <a:lnTo>
                  <a:pt x="163890" y="60160"/>
                </a:lnTo>
                <a:lnTo>
                  <a:pt x="152594" y="60053"/>
                </a:lnTo>
                <a:lnTo>
                  <a:pt x="143703" y="62568"/>
                </a:lnTo>
                <a:lnTo>
                  <a:pt x="127986" y="69339"/>
                </a:lnTo>
                <a:lnTo>
                  <a:pt x="122471" y="71943"/>
                </a:lnTo>
                <a:lnTo>
                  <a:pt x="117843" y="75585"/>
                </a:lnTo>
                <a:lnTo>
                  <a:pt x="110160" y="84711"/>
                </a:lnTo>
                <a:lnTo>
                  <a:pt x="105825" y="89811"/>
                </a:lnTo>
                <a:lnTo>
                  <a:pt x="101030" y="95117"/>
                </a:lnTo>
                <a:lnTo>
                  <a:pt x="95929" y="100559"/>
                </a:lnTo>
                <a:lnTo>
                  <a:pt x="91575" y="106092"/>
                </a:lnTo>
                <a:lnTo>
                  <a:pt x="87720" y="111685"/>
                </a:lnTo>
                <a:lnTo>
                  <a:pt x="84197" y="117319"/>
                </a:lnTo>
                <a:lnTo>
                  <a:pt x="80897" y="122981"/>
                </a:lnTo>
                <a:lnTo>
                  <a:pt x="77744" y="128660"/>
                </a:lnTo>
                <a:lnTo>
                  <a:pt x="71701" y="140050"/>
                </a:lnTo>
                <a:lnTo>
                  <a:pt x="65839" y="151462"/>
                </a:lnTo>
                <a:lnTo>
                  <a:pt x="63896" y="158125"/>
                </a:lnTo>
                <a:lnTo>
                  <a:pt x="62600" y="165424"/>
                </a:lnTo>
                <a:lnTo>
                  <a:pt x="61735" y="173148"/>
                </a:lnTo>
                <a:lnTo>
                  <a:pt x="61160" y="180202"/>
                </a:lnTo>
                <a:lnTo>
                  <a:pt x="60776" y="186810"/>
                </a:lnTo>
                <a:lnTo>
                  <a:pt x="60519" y="193120"/>
                </a:lnTo>
                <a:lnTo>
                  <a:pt x="60235" y="207751"/>
                </a:lnTo>
                <a:lnTo>
                  <a:pt x="60053" y="235877"/>
                </a:lnTo>
                <a:lnTo>
                  <a:pt x="60990" y="242024"/>
                </a:lnTo>
                <a:lnTo>
                  <a:pt x="62568" y="248026"/>
                </a:lnTo>
                <a:lnTo>
                  <a:pt x="64572" y="253934"/>
                </a:lnTo>
                <a:lnTo>
                  <a:pt x="66860" y="259777"/>
                </a:lnTo>
                <a:lnTo>
                  <a:pt x="69339" y="265577"/>
                </a:lnTo>
                <a:lnTo>
                  <a:pt x="71943" y="271349"/>
                </a:lnTo>
                <a:lnTo>
                  <a:pt x="75585" y="276149"/>
                </a:lnTo>
                <a:lnTo>
                  <a:pt x="84711" y="284023"/>
                </a:lnTo>
                <a:lnTo>
                  <a:pt x="89811" y="286504"/>
                </a:lnTo>
                <a:lnTo>
                  <a:pt x="106092" y="290948"/>
                </a:lnTo>
                <a:lnTo>
                  <a:pt x="117320" y="295363"/>
                </a:lnTo>
                <a:lnTo>
                  <a:pt x="128660" y="297960"/>
                </a:lnTo>
                <a:lnTo>
                  <a:pt x="134351" y="298652"/>
                </a:lnTo>
                <a:lnTo>
                  <a:pt x="145754" y="296882"/>
                </a:lnTo>
                <a:lnTo>
                  <a:pt x="157172" y="292920"/>
                </a:lnTo>
                <a:lnTo>
                  <a:pt x="168597" y="287985"/>
                </a:lnTo>
                <a:lnTo>
                  <a:pt x="180024" y="282616"/>
                </a:lnTo>
                <a:lnTo>
                  <a:pt x="192406" y="277055"/>
                </a:lnTo>
                <a:lnTo>
                  <a:pt x="207434" y="271408"/>
                </a:lnTo>
                <a:lnTo>
                  <a:pt x="221098" y="263183"/>
                </a:lnTo>
                <a:lnTo>
                  <a:pt x="227408" y="258323"/>
                </a:lnTo>
                <a:lnTo>
                  <a:pt x="233520" y="252225"/>
                </a:lnTo>
                <a:lnTo>
                  <a:pt x="239501" y="245303"/>
                </a:lnTo>
                <a:lnTo>
                  <a:pt x="245392" y="237831"/>
                </a:lnTo>
                <a:lnTo>
                  <a:pt x="251225" y="229991"/>
                </a:lnTo>
                <a:lnTo>
                  <a:pt x="262785" y="213661"/>
                </a:lnTo>
                <a:lnTo>
                  <a:pt x="297171" y="162820"/>
                </a:lnTo>
                <a:lnTo>
                  <a:pt x="301936" y="154267"/>
                </a:lnTo>
                <a:lnTo>
                  <a:pt x="306066" y="145707"/>
                </a:lnTo>
                <a:lnTo>
                  <a:pt x="309771" y="137143"/>
                </a:lnTo>
                <a:lnTo>
                  <a:pt x="313195" y="127624"/>
                </a:lnTo>
                <a:lnTo>
                  <a:pt x="316429" y="117467"/>
                </a:lnTo>
                <a:lnTo>
                  <a:pt x="319538" y="106887"/>
                </a:lnTo>
                <a:lnTo>
                  <a:pt x="322562" y="97928"/>
                </a:lnTo>
                <a:lnTo>
                  <a:pt x="325532" y="90050"/>
                </a:lnTo>
                <a:lnTo>
                  <a:pt x="328463" y="82894"/>
                </a:lnTo>
                <a:lnTo>
                  <a:pt x="331371" y="76218"/>
                </a:lnTo>
                <a:lnTo>
                  <a:pt x="337141" y="63720"/>
                </a:lnTo>
                <a:lnTo>
                  <a:pt x="339060" y="57720"/>
                </a:lnTo>
                <a:lnTo>
                  <a:pt x="340340" y="51815"/>
                </a:lnTo>
                <a:lnTo>
                  <a:pt x="341194" y="45974"/>
                </a:lnTo>
                <a:lnTo>
                  <a:pt x="342715" y="42079"/>
                </a:lnTo>
                <a:lnTo>
                  <a:pt x="344682" y="39483"/>
                </a:lnTo>
                <a:lnTo>
                  <a:pt x="346946" y="37752"/>
                </a:lnTo>
                <a:lnTo>
                  <a:pt x="348454" y="35645"/>
                </a:lnTo>
                <a:lnTo>
                  <a:pt x="351296" y="26382"/>
                </a:lnTo>
                <a:lnTo>
                  <a:pt x="351355" y="26161"/>
                </a:lnTo>
                <a:lnTo>
                  <a:pt x="351466" y="34474"/>
                </a:lnTo>
                <a:lnTo>
                  <a:pt x="351470" y="38499"/>
                </a:lnTo>
                <a:lnTo>
                  <a:pt x="354011" y="46004"/>
                </a:lnTo>
                <a:lnTo>
                  <a:pt x="357363" y="54736"/>
                </a:lnTo>
                <a:lnTo>
                  <a:pt x="358853" y="61792"/>
                </a:lnTo>
                <a:lnTo>
                  <a:pt x="359516" y="70643"/>
                </a:lnTo>
                <a:lnTo>
                  <a:pt x="359692" y="75670"/>
                </a:lnTo>
                <a:lnTo>
                  <a:pt x="360762" y="80927"/>
                </a:lnTo>
                <a:lnTo>
                  <a:pt x="362428" y="86336"/>
                </a:lnTo>
                <a:lnTo>
                  <a:pt x="364491" y="91847"/>
                </a:lnTo>
                <a:lnTo>
                  <a:pt x="365867" y="97427"/>
                </a:lnTo>
                <a:lnTo>
                  <a:pt x="366784" y="103051"/>
                </a:lnTo>
                <a:lnTo>
                  <a:pt x="367395" y="108706"/>
                </a:lnTo>
                <a:lnTo>
                  <a:pt x="368755" y="115333"/>
                </a:lnTo>
                <a:lnTo>
                  <a:pt x="370614" y="122609"/>
                </a:lnTo>
                <a:lnTo>
                  <a:pt x="372806" y="130317"/>
                </a:lnTo>
                <a:lnTo>
                  <a:pt x="377782" y="146501"/>
                </a:lnTo>
                <a:lnTo>
                  <a:pt x="380442" y="154818"/>
                </a:lnTo>
                <a:lnTo>
                  <a:pt x="383168" y="162267"/>
                </a:lnTo>
                <a:lnTo>
                  <a:pt x="385938" y="169138"/>
                </a:lnTo>
                <a:lnTo>
                  <a:pt x="388737" y="175624"/>
                </a:lnTo>
                <a:lnTo>
                  <a:pt x="394387" y="187910"/>
                </a:lnTo>
                <a:lnTo>
                  <a:pt x="405776" y="211320"/>
                </a:lnTo>
                <a:lnTo>
                  <a:pt x="408945" y="220285"/>
                </a:lnTo>
                <a:lnTo>
                  <a:pt x="411306" y="228397"/>
                </a:lnTo>
                <a:lnTo>
                  <a:pt x="413269" y="233227"/>
                </a:lnTo>
                <a:lnTo>
                  <a:pt x="415530" y="238353"/>
                </a:lnTo>
                <a:lnTo>
                  <a:pt x="417990" y="241769"/>
                </a:lnTo>
                <a:lnTo>
                  <a:pt x="420583" y="244047"/>
                </a:lnTo>
                <a:lnTo>
                  <a:pt x="426003" y="247530"/>
                </a:lnTo>
                <a:lnTo>
                  <a:pt x="435535" y="255717"/>
                </a:lnTo>
                <a:lnTo>
                  <a:pt x="437041" y="256203"/>
                </a:lnTo>
                <a:lnTo>
                  <a:pt x="441256" y="256743"/>
                </a:lnTo>
                <a:lnTo>
                  <a:pt x="442760" y="255935"/>
                </a:lnTo>
                <a:lnTo>
                  <a:pt x="443763" y="254443"/>
                </a:lnTo>
                <a:lnTo>
                  <a:pt x="445374" y="249756"/>
                </a:lnTo>
                <a:lnTo>
                  <a:pt x="450203" y="244394"/>
                </a:lnTo>
                <a:lnTo>
                  <a:pt x="451583" y="241034"/>
                </a:lnTo>
                <a:lnTo>
                  <a:pt x="453116" y="232222"/>
                </a:lnTo>
                <a:lnTo>
                  <a:pt x="453525" y="227204"/>
                </a:lnTo>
                <a:lnTo>
                  <a:pt x="453798" y="221955"/>
                </a:lnTo>
                <a:lnTo>
                  <a:pt x="453980" y="216550"/>
                </a:lnTo>
                <a:lnTo>
                  <a:pt x="455053" y="211042"/>
                </a:lnTo>
                <a:lnTo>
                  <a:pt x="456721" y="205464"/>
                </a:lnTo>
                <a:lnTo>
                  <a:pt x="458786" y="199841"/>
                </a:lnTo>
                <a:lnTo>
                  <a:pt x="460162" y="194187"/>
                </a:lnTo>
                <a:lnTo>
                  <a:pt x="461080" y="188513"/>
                </a:lnTo>
                <a:lnTo>
                  <a:pt x="461692" y="182825"/>
                </a:lnTo>
                <a:lnTo>
                  <a:pt x="463052" y="176176"/>
                </a:lnTo>
                <a:lnTo>
                  <a:pt x="464911" y="168886"/>
                </a:lnTo>
                <a:lnTo>
                  <a:pt x="467104" y="161168"/>
                </a:lnTo>
                <a:lnTo>
                  <a:pt x="472079" y="144973"/>
                </a:lnTo>
                <a:lnTo>
                  <a:pt x="474740" y="136653"/>
                </a:lnTo>
                <a:lnTo>
                  <a:pt x="477465" y="129202"/>
                </a:lnTo>
                <a:lnTo>
                  <a:pt x="480235" y="122330"/>
                </a:lnTo>
                <a:lnTo>
                  <a:pt x="483035" y="115843"/>
                </a:lnTo>
                <a:lnTo>
                  <a:pt x="488685" y="103556"/>
                </a:lnTo>
                <a:lnTo>
                  <a:pt x="491525" y="97612"/>
                </a:lnTo>
                <a:lnTo>
                  <a:pt x="493418" y="91745"/>
                </a:lnTo>
                <a:lnTo>
                  <a:pt x="494680" y="85929"/>
                </a:lnTo>
                <a:lnTo>
                  <a:pt x="495522" y="80145"/>
                </a:lnTo>
                <a:lnTo>
                  <a:pt x="497035" y="74385"/>
                </a:lnTo>
                <a:lnTo>
                  <a:pt x="498997" y="68640"/>
                </a:lnTo>
                <a:lnTo>
                  <a:pt x="501257" y="62905"/>
                </a:lnTo>
                <a:lnTo>
                  <a:pt x="506308" y="53993"/>
                </a:lnTo>
                <a:lnTo>
                  <a:pt x="511729" y="46857"/>
                </a:lnTo>
                <a:lnTo>
                  <a:pt x="517312" y="40511"/>
                </a:lnTo>
                <a:lnTo>
                  <a:pt x="522969" y="31975"/>
                </a:lnTo>
                <a:lnTo>
                  <a:pt x="525811" y="27031"/>
                </a:lnTo>
                <a:lnTo>
                  <a:pt x="528658" y="23736"/>
                </a:lnTo>
                <a:lnTo>
                  <a:pt x="531509" y="21539"/>
                </a:lnTo>
                <a:lnTo>
                  <a:pt x="534362" y="20075"/>
                </a:lnTo>
                <a:lnTo>
                  <a:pt x="536264" y="18146"/>
                </a:lnTo>
                <a:lnTo>
                  <a:pt x="537532" y="15907"/>
                </a:lnTo>
                <a:lnTo>
                  <a:pt x="538940" y="10880"/>
                </a:lnTo>
                <a:lnTo>
                  <a:pt x="539845" y="2431"/>
                </a:lnTo>
                <a:lnTo>
                  <a:pt x="540068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752"/>
          <p:cNvSpPr/>
          <p:nvPr/>
        </p:nvSpPr>
        <p:spPr>
          <a:xfrm>
            <a:off x="7100887" y="5195053"/>
            <a:ext cx="642939" cy="308435"/>
          </a:xfrm>
          <a:custGeom>
            <a:avLst/>
            <a:gdLst/>
            <a:ahLst/>
            <a:cxnLst/>
            <a:rect l="0" t="0" r="0" b="0"/>
            <a:pathLst>
              <a:path w="642939" h="308435">
                <a:moveTo>
                  <a:pt x="0" y="111324"/>
                </a:moveTo>
                <a:lnTo>
                  <a:pt x="0" y="136275"/>
                </a:lnTo>
                <a:lnTo>
                  <a:pt x="953" y="139388"/>
                </a:lnTo>
                <a:lnTo>
                  <a:pt x="2540" y="141463"/>
                </a:lnTo>
                <a:lnTo>
                  <a:pt x="11932" y="149345"/>
                </a:lnTo>
                <a:lnTo>
                  <a:pt x="20151" y="157303"/>
                </a:lnTo>
                <a:lnTo>
                  <a:pt x="22959" y="159122"/>
                </a:lnTo>
                <a:lnTo>
                  <a:pt x="28619" y="161142"/>
                </a:lnTo>
                <a:lnTo>
                  <a:pt x="40014" y="162440"/>
                </a:lnTo>
                <a:lnTo>
                  <a:pt x="45724" y="162617"/>
                </a:lnTo>
                <a:lnTo>
                  <a:pt x="53977" y="160156"/>
                </a:lnTo>
                <a:lnTo>
                  <a:pt x="63042" y="155887"/>
                </a:lnTo>
                <a:lnTo>
                  <a:pt x="73501" y="148129"/>
                </a:lnTo>
                <a:lnTo>
                  <a:pt x="83585" y="139797"/>
                </a:lnTo>
                <a:lnTo>
                  <a:pt x="98214" y="130344"/>
                </a:lnTo>
                <a:lnTo>
                  <a:pt x="109055" y="121048"/>
                </a:lnTo>
                <a:lnTo>
                  <a:pt x="120224" y="113106"/>
                </a:lnTo>
                <a:lnTo>
                  <a:pt x="125869" y="109654"/>
                </a:lnTo>
                <a:lnTo>
                  <a:pt x="134682" y="100740"/>
                </a:lnTo>
                <a:lnTo>
                  <a:pt x="138365" y="95695"/>
                </a:lnTo>
                <a:lnTo>
                  <a:pt x="141774" y="90428"/>
                </a:lnTo>
                <a:lnTo>
                  <a:pt x="144998" y="85011"/>
                </a:lnTo>
                <a:lnTo>
                  <a:pt x="148100" y="79494"/>
                </a:lnTo>
                <a:lnTo>
                  <a:pt x="154087" y="68285"/>
                </a:lnTo>
                <a:lnTo>
                  <a:pt x="165692" y="45567"/>
                </a:lnTo>
                <a:lnTo>
                  <a:pt x="168891" y="36696"/>
                </a:lnTo>
                <a:lnTo>
                  <a:pt x="169745" y="32997"/>
                </a:lnTo>
                <a:lnTo>
                  <a:pt x="173232" y="26347"/>
                </a:lnTo>
                <a:lnTo>
                  <a:pt x="175495" y="23240"/>
                </a:lnTo>
                <a:lnTo>
                  <a:pt x="178011" y="17249"/>
                </a:lnTo>
                <a:lnTo>
                  <a:pt x="178681" y="14317"/>
                </a:lnTo>
                <a:lnTo>
                  <a:pt x="178176" y="12363"/>
                </a:lnTo>
                <a:lnTo>
                  <a:pt x="176886" y="11060"/>
                </a:lnTo>
                <a:lnTo>
                  <a:pt x="175075" y="10191"/>
                </a:lnTo>
                <a:lnTo>
                  <a:pt x="173866" y="8660"/>
                </a:lnTo>
                <a:lnTo>
                  <a:pt x="173061" y="6686"/>
                </a:lnTo>
                <a:lnTo>
                  <a:pt x="172524" y="4418"/>
                </a:lnTo>
                <a:lnTo>
                  <a:pt x="171214" y="2906"/>
                </a:lnTo>
                <a:lnTo>
                  <a:pt x="169387" y="1898"/>
                </a:lnTo>
                <a:lnTo>
                  <a:pt x="164819" y="778"/>
                </a:lnTo>
                <a:lnTo>
                  <a:pt x="151327" y="0"/>
                </a:lnTo>
                <a:lnTo>
                  <a:pt x="148510" y="913"/>
                </a:lnTo>
                <a:lnTo>
                  <a:pt x="142839" y="4467"/>
                </a:lnTo>
                <a:lnTo>
                  <a:pt x="134293" y="11824"/>
                </a:lnTo>
                <a:lnTo>
                  <a:pt x="121176" y="20036"/>
                </a:lnTo>
                <a:lnTo>
                  <a:pt x="110689" y="28207"/>
                </a:lnTo>
                <a:lnTo>
                  <a:pt x="105225" y="33053"/>
                </a:lnTo>
                <a:lnTo>
                  <a:pt x="100630" y="38188"/>
                </a:lnTo>
                <a:lnTo>
                  <a:pt x="96614" y="43517"/>
                </a:lnTo>
                <a:lnTo>
                  <a:pt x="92984" y="48974"/>
                </a:lnTo>
                <a:lnTo>
                  <a:pt x="89612" y="55470"/>
                </a:lnTo>
                <a:lnTo>
                  <a:pt x="86412" y="62658"/>
                </a:lnTo>
                <a:lnTo>
                  <a:pt x="83325" y="70308"/>
                </a:lnTo>
                <a:lnTo>
                  <a:pt x="79363" y="77312"/>
                </a:lnTo>
                <a:lnTo>
                  <a:pt x="74816" y="83887"/>
                </a:lnTo>
                <a:lnTo>
                  <a:pt x="69879" y="90175"/>
                </a:lnTo>
                <a:lnTo>
                  <a:pt x="65636" y="97225"/>
                </a:lnTo>
                <a:lnTo>
                  <a:pt x="61856" y="104782"/>
                </a:lnTo>
                <a:lnTo>
                  <a:pt x="58382" y="112678"/>
                </a:lnTo>
                <a:lnTo>
                  <a:pt x="56066" y="119847"/>
                </a:lnTo>
                <a:lnTo>
                  <a:pt x="54522" y="126531"/>
                </a:lnTo>
                <a:lnTo>
                  <a:pt x="53494" y="132892"/>
                </a:lnTo>
                <a:lnTo>
                  <a:pt x="51855" y="139038"/>
                </a:lnTo>
                <a:lnTo>
                  <a:pt x="49810" y="145040"/>
                </a:lnTo>
                <a:lnTo>
                  <a:pt x="47494" y="150946"/>
                </a:lnTo>
                <a:lnTo>
                  <a:pt x="45951" y="156789"/>
                </a:lnTo>
                <a:lnTo>
                  <a:pt x="44921" y="162589"/>
                </a:lnTo>
                <a:lnTo>
                  <a:pt x="44235" y="168361"/>
                </a:lnTo>
                <a:lnTo>
                  <a:pt x="44730" y="173161"/>
                </a:lnTo>
                <a:lnTo>
                  <a:pt x="46013" y="177314"/>
                </a:lnTo>
                <a:lnTo>
                  <a:pt x="47820" y="181035"/>
                </a:lnTo>
                <a:lnTo>
                  <a:pt x="49828" y="190249"/>
                </a:lnTo>
                <a:lnTo>
                  <a:pt x="50364" y="195373"/>
                </a:lnTo>
                <a:lnTo>
                  <a:pt x="51674" y="199742"/>
                </a:lnTo>
                <a:lnTo>
                  <a:pt x="55669" y="207136"/>
                </a:lnTo>
                <a:lnTo>
                  <a:pt x="63273" y="216654"/>
                </a:lnTo>
                <a:lnTo>
                  <a:pt x="65994" y="218691"/>
                </a:lnTo>
                <a:lnTo>
                  <a:pt x="74376" y="222512"/>
                </a:lnTo>
                <a:lnTo>
                  <a:pt x="80046" y="226781"/>
                </a:lnTo>
                <a:lnTo>
                  <a:pt x="83844" y="228300"/>
                </a:lnTo>
                <a:lnTo>
                  <a:pt x="98291" y="230439"/>
                </a:lnTo>
                <a:lnTo>
                  <a:pt x="109090" y="230939"/>
                </a:lnTo>
                <a:lnTo>
                  <a:pt x="120239" y="228622"/>
                </a:lnTo>
                <a:lnTo>
                  <a:pt x="131545" y="225369"/>
                </a:lnTo>
                <a:lnTo>
                  <a:pt x="148620" y="222585"/>
                </a:lnTo>
                <a:lnTo>
                  <a:pt x="165743" y="216151"/>
                </a:lnTo>
                <a:lnTo>
                  <a:pt x="177169" y="210937"/>
                </a:lnTo>
                <a:lnTo>
                  <a:pt x="188596" y="202904"/>
                </a:lnTo>
                <a:lnTo>
                  <a:pt x="194311" y="198094"/>
                </a:lnTo>
                <a:lnTo>
                  <a:pt x="199074" y="192984"/>
                </a:lnTo>
                <a:lnTo>
                  <a:pt x="203201" y="187671"/>
                </a:lnTo>
                <a:lnTo>
                  <a:pt x="206904" y="182225"/>
                </a:lnTo>
                <a:lnTo>
                  <a:pt x="211279" y="176689"/>
                </a:lnTo>
                <a:lnTo>
                  <a:pt x="216101" y="171093"/>
                </a:lnTo>
                <a:lnTo>
                  <a:pt x="221220" y="165457"/>
                </a:lnTo>
                <a:lnTo>
                  <a:pt x="225585" y="159796"/>
                </a:lnTo>
                <a:lnTo>
                  <a:pt x="229447" y="154116"/>
                </a:lnTo>
                <a:lnTo>
                  <a:pt x="232975" y="148424"/>
                </a:lnTo>
                <a:lnTo>
                  <a:pt x="247042" y="126762"/>
                </a:lnTo>
                <a:lnTo>
                  <a:pt x="250419" y="119711"/>
                </a:lnTo>
                <a:lnTo>
                  <a:pt x="252671" y="113106"/>
                </a:lnTo>
                <a:lnTo>
                  <a:pt x="254172" y="106797"/>
                </a:lnTo>
                <a:lnTo>
                  <a:pt x="256126" y="99733"/>
                </a:lnTo>
                <a:lnTo>
                  <a:pt x="260836" y="84266"/>
                </a:lnTo>
                <a:lnTo>
                  <a:pt x="262473" y="77092"/>
                </a:lnTo>
                <a:lnTo>
                  <a:pt x="263565" y="70405"/>
                </a:lnTo>
                <a:lnTo>
                  <a:pt x="264292" y="64043"/>
                </a:lnTo>
                <a:lnTo>
                  <a:pt x="267640" y="54433"/>
                </a:lnTo>
                <a:lnTo>
                  <a:pt x="271351" y="46986"/>
                </a:lnTo>
                <a:lnTo>
                  <a:pt x="273441" y="37440"/>
                </a:lnTo>
                <a:lnTo>
                  <a:pt x="274146" y="28220"/>
                </a:lnTo>
                <a:lnTo>
                  <a:pt x="274286" y="26117"/>
                </a:lnTo>
                <a:lnTo>
                  <a:pt x="274316" y="34992"/>
                </a:lnTo>
                <a:lnTo>
                  <a:pt x="274320" y="251182"/>
                </a:lnTo>
                <a:lnTo>
                  <a:pt x="275273" y="257903"/>
                </a:lnTo>
                <a:lnTo>
                  <a:pt x="276861" y="264288"/>
                </a:lnTo>
                <a:lnTo>
                  <a:pt x="278871" y="270450"/>
                </a:lnTo>
                <a:lnTo>
                  <a:pt x="280212" y="276463"/>
                </a:lnTo>
                <a:lnTo>
                  <a:pt x="281105" y="282377"/>
                </a:lnTo>
                <a:lnTo>
                  <a:pt x="281701" y="288225"/>
                </a:lnTo>
                <a:lnTo>
                  <a:pt x="284904" y="297262"/>
                </a:lnTo>
                <a:lnTo>
                  <a:pt x="291432" y="308434"/>
                </a:lnTo>
                <a:lnTo>
                  <a:pt x="291465" y="250620"/>
                </a:lnTo>
                <a:lnTo>
                  <a:pt x="292418" y="241335"/>
                </a:lnTo>
                <a:lnTo>
                  <a:pt x="294005" y="232288"/>
                </a:lnTo>
                <a:lnTo>
                  <a:pt x="296016" y="223400"/>
                </a:lnTo>
                <a:lnTo>
                  <a:pt x="297356" y="213664"/>
                </a:lnTo>
                <a:lnTo>
                  <a:pt x="298250" y="203363"/>
                </a:lnTo>
                <a:lnTo>
                  <a:pt x="298846" y="192686"/>
                </a:lnTo>
                <a:lnTo>
                  <a:pt x="301148" y="181758"/>
                </a:lnTo>
                <a:lnTo>
                  <a:pt x="304588" y="170662"/>
                </a:lnTo>
                <a:lnTo>
                  <a:pt x="312538" y="149126"/>
                </a:lnTo>
                <a:lnTo>
                  <a:pt x="319246" y="130030"/>
                </a:lnTo>
                <a:lnTo>
                  <a:pt x="323321" y="120937"/>
                </a:lnTo>
                <a:lnTo>
                  <a:pt x="327942" y="112018"/>
                </a:lnTo>
                <a:lnTo>
                  <a:pt x="332928" y="103214"/>
                </a:lnTo>
                <a:lnTo>
                  <a:pt x="337205" y="94488"/>
                </a:lnTo>
                <a:lnTo>
                  <a:pt x="341008" y="85812"/>
                </a:lnTo>
                <a:lnTo>
                  <a:pt x="344496" y="77171"/>
                </a:lnTo>
                <a:lnTo>
                  <a:pt x="348727" y="69505"/>
                </a:lnTo>
                <a:lnTo>
                  <a:pt x="353452" y="62490"/>
                </a:lnTo>
                <a:lnTo>
                  <a:pt x="358508" y="55908"/>
                </a:lnTo>
                <a:lnTo>
                  <a:pt x="363782" y="49615"/>
                </a:lnTo>
                <a:lnTo>
                  <a:pt x="369204" y="43515"/>
                </a:lnTo>
                <a:lnTo>
                  <a:pt x="379356" y="32609"/>
                </a:lnTo>
                <a:lnTo>
                  <a:pt x="387042" y="24587"/>
                </a:lnTo>
                <a:lnTo>
                  <a:pt x="390426" y="22067"/>
                </a:lnTo>
                <a:lnTo>
                  <a:pt x="402699" y="15483"/>
                </a:lnTo>
                <a:lnTo>
                  <a:pt x="405626" y="13139"/>
                </a:lnTo>
                <a:lnTo>
                  <a:pt x="409483" y="11578"/>
                </a:lnTo>
                <a:lnTo>
                  <a:pt x="418847" y="9842"/>
                </a:lnTo>
                <a:lnTo>
                  <a:pt x="423059" y="10332"/>
                </a:lnTo>
                <a:lnTo>
                  <a:pt x="426820" y="11611"/>
                </a:lnTo>
                <a:lnTo>
                  <a:pt x="433538" y="14620"/>
                </a:lnTo>
                <a:lnTo>
                  <a:pt x="439699" y="15957"/>
                </a:lnTo>
                <a:lnTo>
                  <a:pt x="445612" y="19091"/>
                </a:lnTo>
                <a:lnTo>
                  <a:pt x="448522" y="21261"/>
                </a:lnTo>
                <a:lnTo>
                  <a:pt x="454296" y="28751"/>
                </a:lnTo>
                <a:lnTo>
                  <a:pt x="457169" y="33415"/>
                </a:lnTo>
                <a:lnTo>
                  <a:pt x="460037" y="39382"/>
                </a:lnTo>
                <a:lnTo>
                  <a:pt x="462901" y="46218"/>
                </a:lnTo>
                <a:lnTo>
                  <a:pt x="465764" y="53632"/>
                </a:lnTo>
                <a:lnTo>
                  <a:pt x="467671" y="60480"/>
                </a:lnTo>
                <a:lnTo>
                  <a:pt x="468943" y="66951"/>
                </a:lnTo>
                <a:lnTo>
                  <a:pt x="469791" y="73170"/>
                </a:lnTo>
                <a:lnTo>
                  <a:pt x="469405" y="80173"/>
                </a:lnTo>
                <a:lnTo>
                  <a:pt x="468194" y="87699"/>
                </a:lnTo>
                <a:lnTo>
                  <a:pt x="466434" y="95574"/>
                </a:lnTo>
                <a:lnTo>
                  <a:pt x="465262" y="103681"/>
                </a:lnTo>
                <a:lnTo>
                  <a:pt x="464479" y="111944"/>
                </a:lnTo>
                <a:lnTo>
                  <a:pt x="463959" y="120310"/>
                </a:lnTo>
                <a:lnTo>
                  <a:pt x="463379" y="137225"/>
                </a:lnTo>
                <a:lnTo>
                  <a:pt x="463224" y="145736"/>
                </a:lnTo>
                <a:lnTo>
                  <a:pt x="462169" y="154268"/>
                </a:lnTo>
                <a:lnTo>
                  <a:pt x="460512" y="162814"/>
                </a:lnTo>
                <a:lnTo>
                  <a:pt x="458456" y="171368"/>
                </a:lnTo>
                <a:lnTo>
                  <a:pt x="457085" y="179928"/>
                </a:lnTo>
                <a:lnTo>
                  <a:pt x="456171" y="188493"/>
                </a:lnTo>
                <a:lnTo>
                  <a:pt x="455561" y="197060"/>
                </a:lnTo>
                <a:lnTo>
                  <a:pt x="455155" y="204676"/>
                </a:lnTo>
                <a:lnTo>
                  <a:pt x="454703" y="218219"/>
                </a:lnTo>
                <a:lnTo>
                  <a:pt x="454450" y="236554"/>
                </a:lnTo>
                <a:lnTo>
                  <a:pt x="455367" y="242435"/>
                </a:lnTo>
                <a:lnTo>
                  <a:pt x="456930" y="248262"/>
                </a:lnTo>
                <a:lnTo>
                  <a:pt x="458925" y="254051"/>
                </a:lnTo>
                <a:lnTo>
                  <a:pt x="463682" y="263023"/>
                </a:lnTo>
                <a:lnTo>
                  <a:pt x="469946" y="271993"/>
                </a:lnTo>
                <a:lnTo>
                  <a:pt x="480133" y="278098"/>
                </a:lnTo>
                <a:lnTo>
                  <a:pt x="487395" y="280696"/>
                </a:lnTo>
                <a:lnTo>
                  <a:pt x="490665" y="281389"/>
                </a:lnTo>
                <a:lnTo>
                  <a:pt x="494750" y="280898"/>
                </a:lnTo>
                <a:lnTo>
                  <a:pt x="504368" y="277813"/>
                </a:lnTo>
                <a:lnTo>
                  <a:pt x="512454" y="273267"/>
                </a:lnTo>
                <a:lnTo>
                  <a:pt x="520175" y="267119"/>
                </a:lnTo>
                <a:lnTo>
                  <a:pt x="529957" y="258036"/>
                </a:lnTo>
                <a:lnTo>
                  <a:pt x="554847" y="233632"/>
                </a:lnTo>
                <a:lnTo>
                  <a:pt x="572726" y="215811"/>
                </a:lnTo>
                <a:lnTo>
                  <a:pt x="578033" y="209557"/>
                </a:lnTo>
                <a:lnTo>
                  <a:pt x="583475" y="202530"/>
                </a:lnTo>
                <a:lnTo>
                  <a:pt x="589008" y="194988"/>
                </a:lnTo>
                <a:lnTo>
                  <a:pt x="593650" y="188056"/>
                </a:lnTo>
                <a:lnTo>
                  <a:pt x="597696" y="181528"/>
                </a:lnTo>
                <a:lnTo>
                  <a:pt x="601347" y="175272"/>
                </a:lnTo>
                <a:lnTo>
                  <a:pt x="607943" y="163240"/>
                </a:lnTo>
                <a:lnTo>
                  <a:pt x="611035" y="157365"/>
                </a:lnTo>
                <a:lnTo>
                  <a:pt x="615001" y="151543"/>
                </a:lnTo>
                <a:lnTo>
                  <a:pt x="619551" y="145757"/>
                </a:lnTo>
                <a:lnTo>
                  <a:pt x="624489" y="139994"/>
                </a:lnTo>
                <a:lnTo>
                  <a:pt x="632516" y="131052"/>
                </a:lnTo>
                <a:lnTo>
                  <a:pt x="635990" y="127333"/>
                </a:lnTo>
                <a:lnTo>
                  <a:pt x="638306" y="123902"/>
                </a:lnTo>
                <a:lnTo>
                  <a:pt x="639850" y="120662"/>
                </a:lnTo>
                <a:lnTo>
                  <a:pt x="642938" y="1113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 it even?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f(x</a:t>
            </a:r>
            <a:r>
              <a:rPr lang="en-US" dirty="0" smtClean="0"/>
              <a:t>)=x</a:t>
            </a:r>
            <a:r>
              <a:rPr lang="en-US" baseline="30000" dirty="0" smtClean="0"/>
              <a:t>2</a:t>
            </a:r>
            <a:r>
              <a:rPr lang="en-US" dirty="0" smtClean="0"/>
              <a:t>-10x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Determine if a function is </a:t>
            </a:r>
            <a:r>
              <a:rPr lang="en-US" sz="4000" b="1" dirty="0" smtClean="0"/>
              <a:t>odd</a:t>
            </a:r>
            <a:r>
              <a:rPr lang="en-US" sz="4000" dirty="0" smtClean="0"/>
              <a:t>, even, or neither.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76400"/>
            <a:ext cx="4038600" cy="4525963"/>
          </a:xfrm>
        </p:spPr>
        <p:txBody>
          <a:bodyPr/>
          <a:lstStyle/>
          <a:p>
            <a:pPr eaLnBrk="1" hangingPunct="1"/>
            <a:r>
              <a:rPr lang="en-US" sz="3600" dirty="0" smtClean="0"/>
              <a:t>Odd function:</a:t>
            </a:r>
          </a:p>
          <a:p>
            <a:pPr lvl="1" eaLnBrk="1" hangingPunct="1"/>
            <a:r>
              <a:rPr lang="en-US" sz="3200" dirty="0" smtClean="0"/>
              <a:t>a </a:t>
            </a:r>
            <a:r>
              <a:rPr lang="en-US" sz="3200" dirty="0" smtClean="0"/>
              <a:t>function is odd if f(-x)= -f(x) for every x in its </a:t>
            </a:r>
            <a:r>
              <a:rPr lang="en-US" sz="3200" dirty="0" smtClean="0"/>
              <a:t>domain</a:t>
            </a:r>
          </a:p>
          <a:p>
            <a:pPr lvl="1" eaLnBrk="1" hangingPunct="1"/>
            <a:r>
              <a:rPr lang="en-US" sz="3200" dirty="0" smtClean="0"/>
              <a:t>symmetric about the origin</a:t>
            </a:r>
            <a:endParaRPr lang="en-US" sz="3200" dirty="0" smtClean="0"/>
          </a:p>
          <a:p>
            <a:pPr eaLnBrk="1" hangingPunct="1"/>
            <a:endParaRPr lang="en-US" dirty="0" smtClean="0"/>
          </a:p>
        </p:txBody>
      </p:sp>
      <p:pic>
        <p:nvPicPr>
          <p:cNvPr id="64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990600"/>
            <a:ext cx="2800741" cy="2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23" name="Picture 6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3838575"/>
            <a:ext cx="40386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 it odd?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f(x)=2x</a:t>
            </a:r>
            <a:r>
              <a:rPr lang="en-US" baseline="30000" dirty="0" smtClean="0"/>
              <a:t>3</a:t>
            </a:r>
            <a:r>
              <a:rPr lang="en-US" dirty="0" smtClean="0"/>
              <a:t> – 4x </a:t>
            </a:r>
          </a:p>
          <a:p>
            <a:pPr eaLnBrk="1" hangingPunct="1"/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106" name="SMARTPenAnnotation612"/>
          <p:cNvSpPr/>
          <p:nvPr/>
        </p:nvSpPr>
        <p:spPr>
          <a:xfrm>
            <a:off x="949962" y="2254930"/>
            <a:ext cx="141603" cy="428263"/>
          </a:xfrm>
          <a:custGeom>
            <a:avLst/>
            <a:gdLst/>
            <a:ahLst/>
            <a:cxnLst/>
            <a:rect l="0" t="0" r="0" b="0"/>
            <a:pathLst>
              <a:path w="141603" h="428263">
                <a:moveTo>
                  <a:pt x="141602" y="68217"/>
                </a:moveTo>
                <a:lnTo>
                  <a:pt x="133383" y="59997"/>
                </a:lnTo>
                <a:lnTo>
                  <a:pt x="133061" y="47744"/>
                </a:lnTo>
                <a:lnTo>
                  <a:pt x="132098" y="45043"/>
                </a:lnTo>
                <a:lnTo>
                  <a:pt x="128488" y="39503"/>
                </a:lnTo>
                <a:lnTo>
                  <a:pt x="126249" y="33865"/>
                </a:lnTo>
                <a:lnTo>
                  <a:pt x="124811" y="27036"/>
                </a:lnTo>
                <a:lnTo>
                  <a:pt x="122075" y="23562"/>
                </a:lnTo>
                <a:lnTo>
                  <a:pt x="117108" y="18121"/>
                </a:lnTo>
                <a:lnTo>
                  <a:pt x="102876" y="3774"/>
                </a:lnTo>
                <a:lnTo>
                  <a:pt x="100545" y="2395"/>
                </a:lnTo>
                <a:lnTo>
                  <a:pt x="98038" y="1476"/>
                </a:lnTo>
                <a:lnTo>
                  <a:pt x="91722" y="0"/>
                </a:lnTo>
                <a:lnTo>
                  <a:pt x="89299" y="832"/>
                </a:lnTo>
                <a:lnTo>
                  <a:pt x="85778" y="2339"/>
                </a:lnTo>
                <a:lnTo>
                  <a:pt x="81526" y="4296"/>
                </a:lnTo>
                <a:lnTo>
                  <a:pt x="77739" y="5600"/>
                </a:lnTo>
                <a:lnTo>
                  <a:pt x="74262" y="6470"/>
                </a:lnTo>
                <a:lnTo>
                  <a:pt x="70991" y="7050"/>
                </a:lnTo>
                <a:lnTo>
                  <a:pt x="67858" y="8389"/>
                </a:lnTo>
                <a:lnTo>
                  <a:pt x="64817" y="10234"/>
                </a:lnTo>
                <a:lnTo>
                  <a:pt x="61837" y="12417"/>
                </a:lnTo>
                <a:lnTo>
                  <a:pt x="58898" y="14824"/>
                </a:lnTo>
                <a:lnTo>
                  <a:pt x="55986" y="17382"/>
                </a:lnTo>
                <a:lnTo>
                  <a:pt x="53092" y="20040"/>
                </a:lnTo>
                <a:lnTo>
                  <a:pt x="50211" y="21811"/>
                </a:lnTo>
                <a:lnTo>
                  <a:pt x="47337" y="22992"/>
                </a:lnTo>
                <a:lnTo>
                  <a:pt x="44469" y="23780"/>
                </a:lnTo>
                <a:lnTo>
                  <a:pt x="42557" y="25257"/>
                </a:lnTo>
                <a:lnTo>
                  <a:pt x="41282" y="27195"/>
                </a:lnTo>
                <a:lnTo>
                  <a:pt x="36948" y="37012"/>
                </a:lnTo>
                <a:lnTo>
                  <a:pt x="34685" y="41699"/>
                </a:lnTo>
                <a:lnTo>
                  <a:pt x="32224" y="45776"/>
                </a:lnTo>
                <a:lnTo>
                  <a:pt x="29631" y="49446"/>
                </a:lnTo>
                <a:lnTo>
                  <a:pt x="26950" y="52845"/>
                </a:lnTo>
                <a:lnTo>
                  <a:pt x="24210" y="57017"/>
                </a:lnTo>
                <a:lnTo>
                  <a:pt x="21431" y="61703"/>
                </a:lnTo>
                <a:lnTo>
                  <a:pt x="18626" y="66732"/>
                </a:lnTo>
                <a:lnTo>
                  <a:pt x="15509" y="77399"/>
                </a:lnTo>
                <a:lnTo>
                  <a:pt x="14123" y="87538"/>
                </a:lnTo>
                <a:lnTo>
                  <a:pt x="12391" y="100506"/>
                </a:lnTo>
                <a:lnTo>
                  <a:pt x="10694" y="106888"/>
                </a:lnTo>
                <a:lnTo>
                  <a:pt x="8610" y="114000"/>
                </a:lnTo>
                <a:lnTo>
                  <a:pt x="6295" y="126983"/>
                </a:lnTo>
                <a:lnTo>
                  <a:pt x="5266" y="140055"/>
                </a:lnTo>
                <a:lnTo>
                  <a:pt x="4808" y="155390"/>
                </a:lnTo>
                <a:lnTo>
                  <a:pt x="3734" y="162527"/>
                </a:lnTo>
                <a:lnTo>
                  <a:pt x="0" y="175538"/>
                </a:lnTo>
                <a:lnTo>
                  <a:pt x="528" y="182627"/>
                </a:lnTo>
                <a:lnTo>
                  <a:pt x="2785" y="190210"/>
                </a:lnTo>
                <a:lnTo>
                  <a:pt x="6195" y="198123"/>
                </a:lnTo>
                <a:lnTo>
                  <a:pt x="8468" y="206256"/>
                </a:lnTo>
                <a:lnTo>
                  <a:pt x="9984" y="214536"/>
                </a:lnTo>
                <a:lnTo>
                  <a:pt x="10994" y="222913"/>
                </a:lnTo>
                <a:lnTo>
                  <a:pt x="12620" y="230402"/>
                </a:lnTo>
                <a:lnTo>
                  <a:pt x="14657" y="237301"/>
                </a:lnTo>
                <a:lnTo>
                  <a:pt x="16967" y="243804"/>
                </a:lnTo>
                <a:lnTo>
                  <a:pt x="18507" y="250998"/>
                </a:lnTo>
                <a:lnTo>
                  <a:pt x="19534" y="258651"/>
                </a:lnTo>
                <a:lnTo>
                  <a:pt x="20218" y="266611"/>
                </a:lnTo>
                <a:lnTo>
                  <a:pt x="20675" y="273822"/>
                </a:lnTo>
                <a:lnTo>
                  <a:pt x="21182" y="286915"/>
                </a:lnTo>
                <a:lnTo>
                  <a:pt x="23947" y="299084"/>
                </a:lnTo>
                <a:lnTo>
                  <a:pt x="28351" y="310842"/>
                </a:lnTo>
                <a:lnTo>
                  <a:pt x="30859" y="316645"/>
                </a:lnTo>
                <a:lnTo>
                  <a:pt x="33484" y="322418"/>
                </a:lnTo>
                <a:lnTo>
                  <a:pt x="35233" y="329124"/>
                </a:lnTo>
                <a:lnTo>
                  <a:pt x="36400" y="336453"/>
                </a:lnTo>
                <a:lnTo>
                  <a:pt x="37177" y="344196"/>
                </a:lnTo>
                <a:lnTo>
                  <a:pt x="38648" y="351263"/>
                </a:lnTo>
                <a:lnTo>
                  <a:pt x="44317" y="369358"/>
                </a:lnTo>
                <a:lnTo>
                  <a:pt x="47372" y="382128"/>
                </a:lnTo>
                <a:lnTo>
                  <a:pt x="51462" y="392201"/>
                </a:lnTo>
                <a:lnTo>
                  <a:pt x="54569" y="404030"/>
                </a:lnTo>
                <a:lnTo>
                  <a:pt x="55490" y="413568"/>
                </a:lnTo>
                <a:lnTo>
                  <a:pt x="56572" y="415609"/>
                </a:lnTo>
                <a:lnTo>
                  <a:pt x="58245" y="416969"/>
                </a:lnTo>
                <a:lnTo>
                  <a:pt x="60313" y="417876"/>
                </a:lnTo>
                <a:lnTo>
                  <a:pt x="61692" y="419433"/>
                </a:lnTo>
                <a:lnTo>
                  <a:pt x="62612" y="421424"/>
                </a:lnTo>
                <a:lnTo>
                  <a:pt x="64450" y="4282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613"/>
          <p:cNvSpPr/>
          <p:nvPr/>
        </p:nvSpPr>
        <p:spPr>
          <a:xfrm>
            <a:off x="800099" y="2546032"/>
            <a:ext cx="334329" cy="17146"/>
          </a:xfrm>
          <a:custGeom>
            <a:avLst/>
            <a:gdLst/>
            <a:ahLst/>
            <a:cxnLst/>
            <a:rect l="0" t="0" r="0" b="0"/>
            <a:pathLst>
              <a:path w="334329" h="17146">
                <a:moveTo>
                  <a:pt x="0" y="17145"/>
                </a:moveTo>
                <a:lnTo>
                  <a:pt x="0" y="8582"/>
                </a:lnTo>
                <a:lnTo>
                  <a:pt x="4551" y="13126"/>
                </a:lnTo>
                <a:lnTo>
                  <a:pt x="6844" y="14466"/>
                </a:lnTo>
                <a:lnTo>
                  <a:pt x="9326" y="15359"/>
                </a:lnTo>
                <a:lnTo>
                  <a:pt x="11932" y="15954"/>
                </a:lnTo>
                <a:lnTo>
                  <a:pt x="14622" y="16351"/>
                </a:lnTo>
                <a:lnTo>
                  <a:pt x="20152" y="16792"/>
                </a:lnTo>
                <a:lnTo>
                  <a:pt x="28324" y="16988"/>
                </a:lnTo>
                <a:lnTo>
                  <a:pt x="33170" y="17041"/>
                </a:lnTo>
                <a:lnTo>
                  <a:pt x="38306" y="16123"/>
                </a:lnTo>
                <a:lnTo>
                  <a:pt x="43635" y="14559"/>
                </a:lnTo>
                <a:lnTo>
                  <a:pt x="49093" y="12563"/>
                </a:lnTo>
                <a:lnTo>
                  <a:pt x="54636" y="11233"/>
                </a:lnTo>
                <a:lnTo>
                  <a:pt x="60237" y="10346"/>
                </a:lnTo>
                <a:lnTo>
                  <a:pt x="65875" y="9755"/>
                </a:lnTo>
                <a:lnTo>
                  <a:pt x="71540" y="9361"/>
                </a:lnTo>
                <a:lnTo>
                  <a:pt x="77221" y="9098"/>
                </a:lnTo>
                <a:lnTo>
                  <a:pt x="89566" y="8806"/>
                </a:lnTo>
                <a:lnTo>
                  <a:pt x="124543" y="8603"/>
                </a:lnTo>
                <a:lnTo>
                  <a:pt x="131606" y="7641"/>
                </a:lnTo>
                <a:lnTo>
                  <a:pt x="139173" y="6046"/>
                </a:lnTo>
                <a:lnTo>
                  <a:pt x="147074" y="4031"/>
                </a:lnTo>
                <a:lnTo>
                  <a:pt x="154247" y="2687"/>
                </a:lnTo>
                <a:lnTo>
                  <a:pt x="160934" y="1792"/>
                </a:lnTo>
                <a:lnTo>
                  <a:pt x="167297" y="1194"/>
                </a:lnTo>
                <a:lnTo>
                  <a:pt x="174397" y="796"/>
                </a:lnTo>
                <a:lnTo>
                  <a:pt x="189905" y="354"/>
                </a:lnTo>
                <a:lnTo>
                  <a:pt x="228214" y="31"/>
                </a:lnTo>
                <a:lnTo>
                  <a:pt x="305857" y="0"/>
                </a:lnTo>
                <a:lnTo>
                  <a:pt x="310585" y="953"/>
                </a:lnTo>
                <a:lnTo>
                  <a:pt x="314689" y="2540"/>
                </a:lnTo>
                <a:lnTo>
                  <a:pt x="323570" y="7381"/>
                </a:lnTo>
                <a:lnTo>
                  <a:pt x="325251" y="7778"/>
                </a:lnTo>
                <a:lnTo>
                  <a:pt x="327324" y="8043"/>
                </a:lnTo>
                <a:lnTo>
                  <a:pt x="334328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614"/>
          <p:cNvSpPr/>
          <p:nvPr/>
        </p:nvSpPr>
        <p:spPr>
          <a:xfrm>
            <a:off x="1220156" y="2297783"/>
            <a:ext cx="145729" cy="342548"/>
          </a:xfrm>
          <a:custGeom>
            <a:avLst/>
            <a:gdLst/>
            <a:ahLst/>
            <a:cxnLst/>
            <a:rect l="0" t="0" r="0" b="0"/>
            <a:pathLst>
              <a:path w="145729" h="342548">
                <a:moveTo>
                  <a:pt x="145728" y="8219"/>
                </a:moveTo>
                <a:lnTo>
                  <a:pt x="145728" y="0"/>
                </a:lnTo>
                <a:lnTo>
                  <a:pt x="141178" y="4302"/>
                </a:lnTo>
                <a:lnTo>
                  <a:pt x="125329" y="20049"/>
                </a:lnTo>
                <a:lnTo>
                  <a:pt x="122604" y="23726"/>
                </a:lnTo>
                <a:lnTo>
                  <a:pt x="119835" y="28082"/>
                </a:lnTo>
                <a:lnTo>
                  <a:pt x="117036" y="32891"/>
                </a:lnTo>
                <a:lnTo>
                  <a:pt x="113265" y="37049"/>
                </a:lnTo>
                <a:lnTo>
                  <a:pt x="108846" y="40774"/>
                </a:lnTo>
                <a:lnTo>
                  <a:pt x="103995" y="44210"/>
                </a:lnTo>
                <a:lnTo>
                  <a:pt x="98856" y="48405"/>
                </a:lnTo>
                <a:lnTo>
                  <a:pt x="93525" y="53108"/>
                </a:lnTo>
                <a:lnTo>
                  <a:pt x="83474" y="62460"/>
                </a:lnTo>
                <a:lnTo>
                  <a:pt x="71509" y="74032"/>
                </a:lnTo>
                <a:lnTo>
                  <a:pt x="61624" y="83824"/>
                </a:lnTo>
                <a:lnTo>
                  <a:pt x="57274" y="89102"/>
                </a:lnTo>
                <a:lnTo>
                  <a:pt x="53421" y="94526"/>
                </a:lnTo>
                <a:lnTo>
                  <a:pt x="49900" y="100047"/>
                </a:lnTo>
                <a:lnTo>
                  <a:pt x="45648" y="105633"/>
                </a:lnTo>
                <a:lnTo>
                  <a:pt x="40908" y="111262"/>
                </a:lnTo>
                <a:lnTo>
                  <a:pt x="35843" y="116919"/>
                </a:lnTo>
                <a:lnTo>
                  <a:pt x="31514" y="122596"/>
                </a:lnTo>
                <a:lnTo>
                  <a:pt x="27675" y="128285"/>
                </a:lnTo>
                <a:lnTo>
                  <a:pt x="24164" y="133983"/>
                </a:lnTo>
                <a:lnTo>
                  <a:pt x="20871" y="139687"/>
                </a:lnTo>
                <a:lnTo>
                  <a:pt x="14671" y="151104"/>
                </a:lnTo>
                <a:lnTo>
                  <a:pt x="5826" y="168242"/>
                </a:lnTo>
                <a:lnTo>
                  <a:pt x="2587" y="177130"/>
                </a:lnTo>
                <a:lnTo>
                  <a:pt x="1148" y="185208"/>
                </a:lnTo>
                <a:lnTo>
                  <a:pt x="508" y="195148"/>
                </a:lnTo>
                <a:lnTo>
                  <a:pt x="223" y="205916"/>
                </a:lnTo>
                <a:lnTo>
                  <a:pt x="0" y="255165"/>
                </a:lnTo>
                <a:lnTo>
                  <a:pt x="951" y="259527"/>
                </a:lnTo>
                <a:lnTo>
                  <a:pt x="4548" y="266914"/>
                </a:lnTo>
                <a:lnTo>
                  <a:pt x="6782" y="275912"/>
                </a:lnTo>
                <a:lnTo>
                  <a:pt x="7774" y="285309"/>
                </a:lnTo>
                <a:lnTo>
                  <a:pt x="8215" y="292660"/>
                </a:lnTo>
                <a:lnTo>
                  <a:pt x="9286" y="295954"/>
                </a:lnTo>
                <a:lnTo>
                  <a:pt x="13015" y="302154"/>
                </a:lnTo>
                <a:lnTo>
                  <a:pt x="15343" y="305141"/>
                </a:lnTo>
                <a:lnTo>
                  <a:pt x="17847" y="308084"/>
                </a:lnTo>
                <a:lnTo>
                  <a:pt x="20469" y="310999"/>
                </a:lnTo>
                <a:lnTo>
                  <a:pt x="24122" y="313895"/>
                </a:lnTo>
                <a:lnTo>
                  <a:pt x="28463" y="316778"/>
                </a:lnTo>
                <a:lnTo>
                  <a:pt x="33261" y="319653"/>
                </a:lnTo>
                <a:lnTo>
                  <a:pt x="37413" y="321569"/>
                </a:lnTo>
                <a:lnTo>
                  <a:pt x="41133" y="322846"/>
                </a:lnTo>
                <a:lnTo>
                  <a:pt x="44566" y="323698"/>
                </a:lnTo>
                <a:lnTo>
                  <a:pt x="47807" y="325218"/>
                </a:lnTo>
                <a:lnTo>
                  <a:pt x="50920" y="327184"/>
                </a:lnTo>
                <a:lnTo>
                  <a:pt x="53948" y="329448"/>
                </a:lnTo>
                <a:lnTo>
                  <a:pt x="57871" y="330956"/>
                </a:lnTo>
                <a:lnTo>
                  <a:pt x="62392" y="331962"/>
                </a:lnTo>
                <a:lnTo>
                  <a:pt x="67311" y="332633"/>
                </a:lnTo>
                <a:lnTo>
                  <a:pt x="71543" y="334032"/>
                </a:lnTo>
                <a:lnTo>
                  <a:pt x="75316" y="335918"/>
                </a:lnTo>
                <a:lnTo>
                  <a:pt x="78785" y="338127"/>
                </a:lnTo>
                <a:lnTo>
                  <a:pt x="83002" y="339600"/>
                </a:lnTo>
                <a:lnTo>
                  <a:pt x="87718" y="340583"/>
                </a:lnTo>
                <a:lnTo>
                  <a:pt x="92767" y="341237"/>
                </a:lnTo>
                <a:lnTo>
                  <a:pt x="97086" y="341674"/>
                </a:lnTo>
                <a:lnTo>
                  <a:pt x="100918" y="341965"/>
                </a:lnTo>
                <a:lnTo>
                  <a:pt x="104425" y="342159"/>
                </a:lnTo>
                <a:lnTo>
                  <a:pt x="113401" y="342374"/>
                </a:lnTo>
                <a:lnTo>
                  <a:pt x="137156" y="3425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615"/>
          <p:cNvSpPr/>
          <p:nvPr/>
        </p:nvSpPr>
        <p:spPr>
          <a:xfrm>
            <a:off x="1408747" y="2528887"/>
            <a:ext cx="231458" cy="25709"/>
          </a:xfrm>
          <a:custGeom>
            <a:avLst/>
            <a:gdLst/>
            <a:ahLst/>
            <a:cxnLst/>
            <a:rect l="0" t="0" r="0" b="0"/>
            <a:pathLst>
              <a:path w="231458" h="25709">
                <a:moveTo>
                  <a:pt x="0" y="17145"/>
                </a:moveTo>
                <a:lnTo>
                  <a:pt x="4551" y="17145"/>
                </a:lnTo>
                <a:lnTo>
                  <a:pt x="5891" y="18098"/>
                </a:lnTo>
                <a:lnTo>
                  <a:pt x="6785" y="19685"/>
                </a:lnTo>
                <a:lnTo>
                  <a:pt x="7381" y="21696"/>
                </a:lnTo>
                <a:lnTo>
                  <a:pt x="8731" y="23037"/>
                </a:lnTo>
                <a:lnTo>
                  <a:pt x="10583" y="23930"/>
                </a:lnTo>
                <a:lnTo>
                  <a:pt x="12770" y="24526"/>
                </a:lnTo>
                <a:lnTo>
                  <a:pt x="17741" y="25188"/>
                </a:lnTo>
                <a:lnTo>
                  <a:pt x="24077" y="25482"/>
                </a:lnTo>
                <a:lnTo>
                  <a:pt x="44563" y="25687"/>
                </a:lnTo>
                <a:lnTo>
                  <a:pt x="63052" y="25708"/>
                </a:lnTo>
                <a:lnTo>
                  <a:pt x="69657" y="24759"/>
                </a:lnTo>
                <a:lnTo>
                  <a:pt x="75965" y="23174"/>
                </a:lnTo>
                <a:lnTo>
                  <a:pt x="82076" y="21164"/>
                </a:lnTo>
                <a:lnTo>
                  <a:pt x="89007" y="19825"/>
                </a:lnTo>
                <a:lnTo>
                  <a:pt x="96486" y="18931"/>
                </a:lnTo>
                <a:lnTo>
                  <a:pt x="104329" y="18336"/>
                </a:lnTo>
                <a:lnTo>
                  <a:pt x="111463" y="17939"/>
                </a:lnTo>
                <a:lnTo>
                  <a:pt x="124469" y="17498"/>
                </a:lnTo>
                <a:lnTo>
                  <a:pt x="142501" y="17249"/>
                </a:lnTo>
                <a:lnTo>
                  <a:pt x="148341" y="16262"/>
                </a:lnTo>
                <a:lnTo>
                  <a:pt x="154139" y="14652"/>
                </a:lnTo>
                <a:lnTo>
                  <a:pt x="159909" y="12625"/>
                </a:lnTo>
                <a:lnTo>
                  <a:pt x="165661" y="11274"/>
                </a:lnTo>
                <a:lnTo>
                  <a:pt x="171401" y="10374"/>
                </a:lnTo>
                <a:lnTo>
                  <a:pt x="177132" y="9773"/>
                </a:lnTo>
                <a:lnTo>
                  <a:pt x="182858" y="9373"/>
                </a:lnTo>
                <a:lnTo>
                  <a:pt x="188580" y="9106"/>
                </a:lnTo>
                <a:lnTo>
                  <a:pt x="194300" y="8928"/>
                </a:lnTo>
                <a:lnTo>
                  <a:pt x="200018" y="7857"/>
                </a:lnTo>
                <a:lnTo>
                  <a:pt x="205736" y="6191"/>
                </a:lnTo>
                <a:lnTo>
                  <a:pt x="219497" y="1223"/>
                </a:lnTo>
                <a:lnTo>
                  <a:pt x="223919" y="544"/>
                </a:lnTo>
                <a:lnTo>
                  <a:pt x="23145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616"/>
          <p:cNvSpPr/>
          <p:nvPr/>
        </p:nvSpPr>
        <p:spPr>
          <a:xfrm>
            <a:off x="1700212" y="2460307"/>
            <a:ext cx="272595" cy="137161"/>
          </a:xfrm>
          <a:custGeom>
            <a:avLst/>
            <a:gdLst/>
            <a:ahLst/>
            <a:cxnLst/>
            <a:rect l="0" t="0" r="0" b="0"/>
            <a:pathLst>
              <a:path w="272595" h="137161">
                <a:moveTo>
                  <a:pt x="0" y="0"/>
                </a:moveTo>
                <a:lnTo>
                  <a:pt x="4551" y="0"/>
                </a:lnTo>
                <a:lnTo>
                  <a:pt x="5892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9683" y="5892"/>
                </a:lnTo>
                <a:lnTo>
                  <a:pt x="17321" y="7381"/>
                </a:lnTo>
                <a:lnTo>
                  <a:pt x="24526" y="10583"/>
                </a:lnTo>
                <a:lnTo>
                  <a:pt x="27780" y="12770"/>
                </a:lnTo>
                <a:lnTo>
                  <a:pt x="30903" y="15181"/>
                </a:lnTo>
                <a:lnTo>
                  <a:pt x="33937" y="17741"/>
                </a:lnTo>
                <a:lnTo>
                  <a:pt x="36912" y="20400"/>
                </a:lnTo>
                <a:lnTo>
                  <a:pt x="40801" y="23125"/>
                </a:lnTo>
                <a:lnTo>
                  <a:pt x="45298" y="25894"/>
                </a:lnTo>
                <a:lnTo>
                  <a:pt x="50201" y="28693"/>
                </a:lnTo>
                <a:lnTo>
                  <a:pt x="55375" y="30558"/>
                </a:lnTo>
                <a:lnTo>
                  <a:pt x="60729" y="31802"/>
                </a:lnTo>
                <a:lnTo>
                  <a:pt x="66204" y="32632"/>
                </a:lnTo>
                <a:lnTo>
                  <a:pt x="70806" y="34137"/>
                </a:lnTo>
                <a:lnTo>
                  <a:pt x="78459" y="38349"/>
                </a:lnTo>
                <a:lnTo>
                  <a:pt x="82786" y="40806"/>
                </a:lnTo>
                <a:lnTo>
                  <a:pt x="92674" y="46076"/>
                </a:lnTo>
                <a:lnTo>
                  <a:pt x="125838" y="62896"/>
                </a:lnTo>
                <a:lnTo>
                  <a:pt x="130565" y="65743"/>
                </a:lnTo>
                <a:lnTo>
                  <a:pt x="134668" y="68594"/>
                </a:lnTo>
                <a:lnTo>
                  <a:pt x="138356" y="71447"/>
                </a:lnTo>
                <a:lnTo>
                  <a:pt x="142720" y="74301"/>
                </a:lnTo>
                <a:lnTo>
                  <a:pt x="147534" y="77157"/>
                </a:lnTo>
                <a:lnTo>
                  <a:pt x="152649" y="80013"/>
                </a:lnTo>
                <a:lnTo>
                  <a:pt x="163411" y="85726"/>
                </a:lnTo>
                <a:lnTo>
                  <a:pt x="168948" y="88583"/>
                </a:lnTo>
                <a:lnTo>
                  <a:pt x="173592" y="91440"/>
                </a:lnTo>
                <a:lnTo>
                  <a:pt x="177641" y="94298"/>
                </a:lnTo>
                <a:lnTo>
                  <a:pt x="181292" y="97155"/>
                </a:lnTo>
                <a:lnTo>
                  <a:pt x="186584" y="100013"/>
                </a:lnTo>
                <a:lnTo>
                  <a:pt x="192969" y="102870"/>
                </a:lnTo>
                <a:lnTo>
                  <a:pt x="200084" y="105728"/>
                </a:lnTo>
                <a:lnTo>
                  <a:pt x="205779" y="108585"/>
                </a:lnTo>
                <a:lnTo>
                  <a:pt x="210528" y="111443"/>
                </a:lnTo>
                <a:lnTo>
                  <a:pt x="214647" y="114300"/>
                </a:lnTo>
                <a:lnTo>
                  <a:pt x="218346" y="117157"/>
                </a:lnTo>
                <a:lnTo>
                  <a:pt x="221764" y="120015"/>
                </a:lnTo>
                <a:lnTo>
                  <a:pt x="224995" y="122873"/>
                </a:lnTo>
                <a:lnTo>
                  <a:pt x="229054" y="124778"/>
                </a:lnTo>
                <a:lnTo>
                  <a:pt x="233665" y="126048"/>
                </a:lnTo>
                <a:lnTo>
                  <a:pt x="238644" y="126894"/>
                </a:lnTo>
                <a:lnTo>
                  <a:pt x="246717" y="130375"/>
                </a:lnTo>
                <a:lnTo>
                  <a:pt x="253479" y="134144"/>
                </a:lnTo>
                <a:lnTo>
                  <a:pt x="259660" y="135820"/>
                </a:lnTo>
                <a:lnTo>
                  <a:pt x="265582" y="136564"/>
                </a:lnTo>
                <a:lnTo>
                  <a:pt x="272594" y="137042"/>
                </a:lnTo>
                <a:lnTo>
                  <a:pt x="265747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617"/>
          <p:cNvSpPr/>
          <p:nvPr/>
        </p:nvSpPr>
        <p:spPr>
          <a:xfrm>
            <a:off x="1760219" y="2443162"/>
            <a:ext cx="171451" cy="214314"/>
          </a:xfrm>
          <a:custGeom>
            <a:avLst/>
            <a:gdLst/>
            <a:ahLst/>
            <a:cxnLst/>
            <a:rect l="0" t="0" r="0" b="0"/>
            <a:pathLst>
              <a:path w="171451" h="214314">
                <a:moveTo>
                  <a:pt x="171450" y="0"/>
                </a:moveTo>
                <a:lnTo>
                  <a:pt x="155528" y="0"/>
                </a:lnTo>
                <a:lnTo>
                  <a:pt x="152309" y="2540"/>
                </a:lnTo>
                <a:lnTo>
                  <a:pt x="150117" y="4551"/>
                </a:lnTo>
                <a:lnTo>
                  <a:pt x="147703" y="7797"/>
                </a:lnTo>
                <a:lnTo>
                  <a:pt x="145141" y="11865"/>
                </a:lnTo>
                <a:lnTo>
                  <a:pt x="142481" y="16483"/>
                </a:lnTo>
                <a:lnTo>
                  <a:pt x="137850" y="20513"/>
                </a:lnTo>
                <a:lnTo>
                  <a:pt x="131905" y="24153"/>
                </a:lnTo>
                <a:lnTo>
                  <a:pt x="125084" y="27532"/>
                </a:lnTo>
                <a:lnTo>
                  <a:pt x="119585" y="31690"/>
                </a:lnTo>
                <a:lnTo>
                  <a:pt x="114966" y="36366"/>
                </a:lnTo>
                <a:lnTo>
                  <a:pt x="110934" y="41389"/>
                </a:lnTo>
                <a:lnTo>
                  <a:pt x="106341" y="46643"/>
                </a:lnTo>
                <a:lnTo>
                  <a:pt x="101374" y="52050"/>
                </a:lnTo>
                <a:lnTo>
                  <a:pt x="96158" y="57560"/>
                </a:lnTo>
                <a:lnTo>
                  <a:pt x="91728" y="63139"/>
                </a:lnTo>
                <a:lnTo>
                  <a:pt x="87822" y="68762"/>
                </a:lnTo>
                <a:lnTo>
                  <a:pt x="84266" y="74417"/>
                </a:lnTo>
                <a:lnTo>
                  <a:pt x="80942" y="80091"/>
                </a:lnTo>
                <a:lnTo>
                  <a:pt x="77774" y="85779"/>
                </a:lnTo>
                <a:lnTo>
                  <a:pt x="71714" y="97179"/>
                </a:lnTo>
                <a:lnTo>
                  <a:pt x="65846" y="108596"/>
                </a:lnTo>
                <a:lnTo>
                  <a:pt x="61995" y="114307"/>
                </a:lnTo>
                <a:lnTo>
                  <a:pt x="57522" y="120020"/>
                </a:lnTo>
                <a:lnTo>
                  <a:pt x="52636" y="125733"/>
                </a:lnTo>
                <a:lnTo>
                  <a:pt x="48426" y="131447"/>
                </a:lnTo>
                <a:lnTo>
                  <a:pt x="44666" y="137162"/>
                </a:lnTo>
                <a:lnTo>
                  <a:pt x="41208" y="142876"/>
                </a:lnTo>
                <a:lnTo>
                  <a:pt x="37950" y="148591"/>
                </a:lnTo>
                <a:lnTo>
                  <a:pt x="31789" y="160020"/>
                </a:lnTo>
                <a:lnTo>
                  <a:pt x="28813" y="164783"/>
                </a:lnTo>
                <a:lnTo>
                  <a:pt x="25876" y="168910"/>
                </a:lnTo>
                <a:lnTo>
                  <a:pt x="22966" y="172614"/>
                </a:lnTo>
                <a:lnTo>
                  <a:pt x="20073" y="176036"/>
                </a:lnTo>
                <a:lnTo>
                  <a:pt x="17193" y="179270"/>
                </a:lnTo>
                <a:lnTo>
                  <a:pt x="11451" y="185403"/>
                </a:lnTo>
                <a:lnTo>
                  <a:pt x="5725" y="191304"/>
                </a:lnTo>
                <a:lnTo>
                  <a:pt x="3817" y="194211"/>
                </a:lnTo>
                <a:lnTo>
                  <a:pt x="1697" y="199981"/>
                </a:lnTo>
                <a:lnTo>
                  <a:pt x="503" y="204033"/>
                </a:lnTo>
                <a:lnTo>
                  <a:pt x="150" y="209785"/>
                </a:lnTo>
                <a:lnTo>
                  <a:pt x="0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618"/>
          <p:cNvSpPr/>
          <p:nvPr/>
        </p:nvSpPr>
        <p:spPr>
          <a:xfrm>
            <a:off x="1991677" y="2348864"/>
            <a:ext cx="188444" cy="317174"/>
          </a:xfrm>
          <a:custGeom>
            <a:avLst/>
            <a:gdLst/>
            <a:ahLst/>
            <a:cxnLst/>
            <a:rect l="0" t="0" r="0" b="0"/>
            <a:pathLst>
              <a:path w="188444" h="317174">
                <a:moveTo>
                  <a:pt x="0" y="0"/>
                </a:moveTo>
                <a:lnTo>
                  <a:pt x="11932" y="0"/>
                </a:lnTo>
                <a:lnTo>
                  <a:pt x="14622" y="953"/>
                </a:lnTo>
                <a:lnTo>
                  <a:pt x="20151" y="4552"/>
                </a:lnTo>
                <a:lnTo>
                  <a:pt x="23911" y="5892"/>
                </a:lnTo>
                <a:lnTo>
                  <a:pt x="28324" y="6786"/>
                </a:lnTo>
                <a:lnTo>
                  <a:pt x="33170" y="7381"/>
                </a:lnTo>
                <a:lnTo>
                  <a:pt x="37353" y="8731"/>
                </a:lnTo>
                <a:lnTo>
                  <a:pt x="41095" y="10584"/>
                </a:lnTo>
                <a:lnTo>
                  <a:pt x="44541" y="12771"/>
                </a:lnTo>
                <a:lnTo>
                  <a:pt x="48744" y="15182"/>
                </a:lnTo>
                <a:lnTo>
                  <a:pt x="58494" y="20400"/>
                </a:lnTo>
                <a:lnTo>
                  <a:pt x="125740" y="54296"/>
                </a:lnTo>
                <a:lnTo>
                  <a:pt x="130499" y="58105"/>
                </a:lnTo>
                <a:lnTo>
                  <a:pt x="134625" y="62549"/>
                </a:lnTo>
                <a:lnTo>
                  <a:pt x="138327" y="67417"/>
                </a:lnTo>
                <a:lnTo>
                  <a:pt x="142701" y="71615"/>
                </a:lnTo>
                <a:lnTo>
                  <a:pt x="147521" y="75366"/>
                </a:lnTo>
                <a:lnTo>
                  <a:pt x="152640" y="78819"/>
                </a:lnTo>
                <a:lnTo>
                  <a:pt x="157005" y="83026"/>
                </a:lnTo>
                <a:lnTo>
                  <a:pt x="160867" y="87736"/>
                </a:lnTo>
                <a:lnTo>
                  <a:pt x="164395" y="92781"/>
                </a:lnTo>
                <a:lnTo>
                  <a:pt x="167699" y="98049"/>
                </a:lnTo>
                <a:lnTo>
                  <a:pt x="170854" y="103466"/>
                </a:lnTo>
                <a:lnTo>
                  <a:pt x="173910" y="108983"/>
                </a:lnTo>
                <a:lnTo>
                  <a:pt x="179846" y="120192"/>
                </a:lnTo>
                <a:lnTo>
                  <a:pt x="182762" y="125848"/>
                </a:lnTo>
                <a:lnTo>
                  <a:pt x="184707" y="131524"/>
                </a:lnTo>
                <a:lnTo>
                  <a:pt x="186003" y="137213"/>
                </a:lnTo>
                <a:lnTo>
                  <a:pt x="186867" y="142911"/>
                </a:lnTo>
                <a:lnTo>
                  <a:pt x="187443" y="148614"/>
                </a:lnTo>
                <a:lnTo>
                  <a:pt x="187827" y="154321"/>
                </a:lnTo>
                <a:lnTo>
                  <a:pt x="188083" y="160031"/>
                </a:lnTo>
                <a:lnTo>
                  <a:pt x="188367" y="173995"/>
                </a:lnTo>
                <a:lnTo>
                  <a:pt x="188443" y="181720"/>
                </a:lnTo>
                <a:lnTo>
                  <a:pt x="187541" y="188774"/>
                </a:lnTo>
                <a:lnTo>
                  <a:pt x="185987" y="195382"/>
                </a:lnTo>
                <a:lnTo>
                  <a:pt x="183999" y="201692"/>
                </a:lnTo>
                <a:lnTo>
                  <a:pt x="181721" y="207804"/>
                </a:lnTo>
                <a:lnTo>
                  <a:pt x="179250" y="213784"/>
                </a:lnTo>
                <a:lnTo>
                  <a:pt x="176650" y="219675"/>
                </a:lnTo>
                <a:lnTo>
                  <a:pt x="171221" y="231301"/>
                </a:lnTo>
                <a:lnTo>
                  <a:pt x="168440" y="237069"/>
                </a:lnTo>
                <a:lnTo>
                  <a:pt x="164681" y="242818"/>
                </a:lnTo>
                <a:lnTo>
                  <a:pt x="160270" y="248557"/>
                </a:lnTo>
                <a:lnTo>
                  <a:pt x="155424" y="254287"/>
                </a:lnTo>
                <a:lnTo>
                  <a:pt x="152193" y="260012"/>
                </a:lnTo>
                <a:lnTo>
                  <a:pt x="150040" y="265734"/>
                </a:lnTo>
                <a:lnTo>
                  <a:pt x="148604" y="271454"/>
                </a:lnTo>
                <a:lnTo>
                  <a:pt x="144469" y="280349"/>
                </a:lnTo>
                <a:lnTo>
                  <a:pt x="142032" y="284055"/>
                </a:lnTo>
                <a:lnTo>
                  <a:pt x="138503" y="287477"/>
                </a:lnTo>
                <a:lnTo>
                  <a:pt x="134246" y="290712"/>
                </a:lnTo>
                <a:lnTo>
                  <a:pt x="129502" y="293821"/>
                </a:lnTo>
                <a:lnTo>
                  <a:pt x="125387" y="296846"/>
                </a:lnTo>
                <a:lnTo>
                  <a:pt x="121691" y="299815"/>
                </a:lnTo>
                <a:lnTo>
                  <a:pt x="118275" y="302747"/>
                </a:lnTo>
                <a:lnTo>
                  <a:pt x="115045" y="304701"/>
                </a:lnTo>
                <a:lnTo>
                  <a:pt x="111939" y="306004"/>
                </a:lnTo>
                <a:lnTo>
                  <a:pt x="108916" y="306873"/>
                </a:lnTo>
                <a:lnTo>
                  <a:pt x="105948" y="308405"/>
                </a:lnTo>
                <a:lnTo>
                  <a:pt x="100111" y="312647"/>
                </a:lnTo>
                <a:lnTo>
                  <a:pt x="96020" y="315839"/>
                </a:lnTo>
                <a:lnTo>
                  <a:pt x="92523" y="316586"/>
                </a:lnTo>
                <a:lnTo>
                  <a:pt x="86123" y="317148"/>
                </a:lnTo>
                <a:lnTo>
                  <a:pt x="81292" y="317173"/>
                </a:lnTo>
                <a:lnTo>
                  <a:pt x="80865" y="316224"/>
                </a:lnTo>
                <a:lnTo>
                  <a:pt x="81532" y="314638"/>
                </a:lnTo>
                <a:lnTo>
                  <a:pt x="85725" y="3086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619"/>
          <p:cNvSpPr/>
          <p:nvPr/>
        </p:nvSpPr>
        <p:spPr>
          <a:xfrm>
            <a:off x="4932045" y="2357437"/>
            <a:ext cx="291465" cy="42864"/>
          </a:xfrm>
          <a:custGeom>
            <a:avLst/>
            <a:gdLst/>
            <a:ahLst/>
            <a:cxnLst/>
            <a:rect l="0" t="0" r="0" b="0"/>
            <a:pathLst>
              <a:path w="291465" h="42864">
                <a:moveTo>
                  <a:pt x="8572" y="0"/>
                </a:moveTo>
                <a:lnTo>
                  <a:pt x="9" y="0"/>
                </a:lnTo>
                <a:lnTo>
                  <a:pt x="0" y="7381"/>
                </a:lnTo>
                <a:lnTo>
                  <a:pt x="953" y="7778"/>
                </a:lnTo>
                <a:lnTo>
                  <a:pt x="4550" y="8220"/>
                </a:lnTo>
                <a:lnTo>
                  <a:pt x="5891" y="9290"/>
                </a:lnTo>
                <a:lnTo>
                  <a:pt x="6785" y="10956"/>
                </a:lnTo>
                <a:lnTo>
                  <a:pt x="7381" y="13019"/>
                </a:lnTo>
                <a:lnTo>
                  <a:pt x="8730" y="14394"/>
                </a:lnTo>
                <a:lnTo>
                  <a:pt x="10583" y="15311"/>
                </a:lnTo>
                <a:lnTo>
                  <a:pt x="12770" y="15922"/>
                </a:lnTo>
                <a:lnTo>
                  <a:pt x="20280" y="16602"/>
                </a:lnTo>
                <a:lnTo>
                  <a:pt x="29015" y="16904"/>
                </a:lnTo>
                <a:lnTo>
                  <a:pt x="36073" y="17038"/>
                </a:lnTo>
                <a:lnTo>
                  <a:pt x="39288" y="18026"/>
                </a:lnTo>
                <a:lnTo>
                  <a:pt x="42385" y="19637"/>
                </a:lnTo>
                <a:lnTo>
                  <a:pt x="45401" y="21664"/>
                </a:lnTo>
                <a:lnTo>
                  <a:pt x="49317" y="23015"/>
                </a:lnTo>
                <a:lnTo>
                  <a:pt x="53833" y="23916"/>
                </a:lnTo>
                <a:lnTo>
                  <a:pt x="58749" y="24517"/>
                </a:lnTo>
                <a:lnTo>
                  <a:pt x="66750" y="25184"/>
                </a:lnTo>
                <a:lnTo>
                  <a:pt x="70218" y="25362"/>
                </a:lnTo>
                <a:lnTo>
                  <a:pt x="74434" y="26433"/>
                </a:lnTo>
                <a:lnTo>
                  <a:pt x="79150" y="28099"/>
                </a:lnTo>
                <a:lnTo>
                  <a:pt x="84199" y="30163"/>
                </a:lnTo>
                <a:lnTo>
                  <a:pt x="89470" y="31539"/>
                </a:lnTo>
                <a:lnTo>
                  <a:pt x="94889" y="32456"/>
                </a:lnTo>
                <a:lnTo>
                  <a:pt x="100407" y="33067"/>
                </a:lnTo>
                <a:lnTo>
                  <a:pt x="106943" y="33475"/>
                </a:lnTo>
                <a:lnTo>
                  <a:pt x="121825" y="33928"/>
                </a:lnTo>
                <a:lnTo>
                  <a:pt x="141718" y="34183"/>
                </a:lnTo>
                <a:lnTo>
                  <a:pt x="147818" y="35171"/>
                </a:lnTo>
                <a:lnTo>
                  <a:pt x="153791" y="36782"/>
                </a:lnTo>
                <a:lnTo>
                  <a:pt x="159677" y="38809"/>
                </a:lnTo>
                <a:lnTo>
                  <a:pt x="165506" y="40160"/>
                </a:lnTo>
                <a:lnTo>
                  <a:pt x="171297" y="41061"/>
                </a:lnTo>
                <a:lnTo>
                  <a:pt x="177063" y="41661"/>
                </a:lnTo>
                <a:lnTo>
                  <a:pt x="182812" y="42062"/>
                </a:lnTo>
                <a:lnTo>
                  <a:pt x="188549" y="42329"/>
                </a:lnTo>
                <a:lnTo>
                  <a:pt x="200004" y="42625"/>
                </a:lnTo>
                <a:lnTo>
                  <a:pt x="291464" y="428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620"/>
          <p:cNvSpPr/>
          <p:nvPr/>
        </p:nvSpPr>
        <p:spPr>
          <a:xfrm>
            <a:off x="5429260" y="2168845"/>
            <a:ext cx="194084" cy="394333"/>
          </a:xfrm>
          <a:custGeom>
            <a:avLst/>
            <a:gdLst/>
            <a:ahLst/>
            <a:cxnLst/>
            <a:rect l="0" t="0" r="0" b="0"/>
            <a:pathLst>
              <a:path w="194084" h="394333">
                <a:moveTo>
                  <a:pt x="188585" y="17142"/>
                </a:moveTo>
                <a:lnTo>
                  <a:pt x="193135" y="12591"/>
                </a:lnTo>
                <a:lnTo>
                  <a:pt x="193523" y="11251"/>
                </a:lnTo>
                <a:lnTo>
                  <a:pt x="192829" y="10357"/>
                </a:lnTo>
                <a:lnTo>
                  <a:pt x="191415" y="9761"/>
                </a:lnTo>
                <a:lnTo>
                  <a:pt x="191424" y="9364"/>
                </a:lnTo>
                <a:lnTo>
                  <a:pt x="192382" y="9099"/>
                </a:lnTo>
                <a:lnTo>
                  <a:pt x="193974" y="8923"/>
                </a:lnTo>
                <a:lnTo>
                  <a:pt x="194083" y="7852"/>
                </a:lnTo>
                <a:lnTo>
                  <a:pt x="193203" y="6186"/>
                </a:lnTo>
                <a:lnTo>
                  <a:pt x="191663" y="4123"/>
                </a:lnTo>
                <a:lnTo>
                  <a:pt x="189684" y="2748"/>
                </a:lnTo>
                <a:lnTo>
                  <a:pt x="184946" y="1220"/>
                </a:lnTo>
                <a:lnTo>
                  <a:pt x="181474" y="359"/>
                </a:lnTo>
                <a:lnTo>
                  <a:pt x="175894" y="104"/>
                </a:lnTo>
                <a:lnTo>
                  <a:pt x="150234" y="3"/>
                </a:lnTo>
                <a:lnTo>
                  <a:pt x="139472" y="0"/>
                </a:lnTo>
                <a:lnTo>
                  <a:pt x="133936" y="951"/>
                </a:lnTo>
                <a:lnTo>
                  <a:pt x="128339" y="2538"/>
                </a:lnTo>
                <a:lnTo>
                  <a:pt x="108822" y="9323"/>
                </a:lnTo>
                <a:lnTo>
                  <a:pt x="101119" y="11929"/>
                </a:lnTo>
                <a:lnTo>
                  <a:pt x="94079" y="14619"/>
                </a:lnTo>
                <a:lnTo>
                  <a:pt x="87481" y="17365"/>
                </a:lnTo>
                <a:lnTo>
                  <a:pt x="81177" y="20148"/>
                </a:lnTo>
                <a:lnTo>
                  <a:pt x="76022" y="23909"/>
                </a:lnTo>
                <a:lnTo>
                  <a:pt x="71633" y="28321"/>
                </a:lnTo>
                <a:lnTo>
                  <a:pt x="67754" y="33167"/>
                </a:lnTo>
                <a:lnTo>
                  <a:pt x="63264" y="37350"/>
                </a:lnTo>
                <a:lnTo>
                  <a:pt x="58365" y="41092"/>
                </a:lnTo>
                <a:lnTo>
                  <a:pt x="53194" y="44539"/>
                </a:lnTo>
                <a:lnTo>
                  <a:pt x="48794" y="47789"/>
                </a:lnTo>
                <a:lnTo>
                  <a:pt x="44908" y="50908"/>
                </a:lnTo>
                <a:lnTo>
                  <a:pt x="41366" y="53940"/>
                </a:lnTo>
                <a:lnTo>
                  <a:pt x="37098" y="57867"/>
                </a:lnTo>
                <a:lnTo>
                  <a:pt x="27278" y="67309"/>
                </a:lnTo>
                <a:lnTo>
                  <a:pt x="22944" y="72494"/>
                </a:lnTo>
                <a:lnTo>
                  <a:pt x="19102" y="77856"/>
                </a:lnTo>
                <a:lnTo>
                  <a:pt x="15589" y="83336"/>
                </a:lnTo>
                <a:lnTo>
                  <a:pt x="11685" y="94504"/>
                </a:lnTo>
                <a:lnTo>
                  <a:pt x="8997" y="105818"/>
                </a:lnTo>
                <a:lnTo>
                  <a:pt x="4628" y="117196"/>
                </a:lnTo>
                <a:lnTo>
                  <a:pt x="2051" y="128603"/>
                </a:lnTo>
                <a:lnTo>
                  <a:pt x="906" y="140023"/>
                </a:lnTo>
                <a:lnTo>
                  <a:pt x="397" y="151448"/>
                </a:lnTo>
                <a:lnTo>
                  <a:pt x="110" y="168591"/>
                </a:lnTo>
                <a:lnTo>
                  <a:pt x="0" y="207430"/>
                </a:lnTo>
                <a:lnTo>
                  <a:pt x="949" y="214486"/>
                </a:lnTo>
                <a:lnTo>
                  <a:pt x="2534" y="221095"/>
                </a:lnTo>
                <a:lnTo>
                  <a:pt x="4543" y="227406"/>
                </a:lnTo>
                <a:lnTo>
                  <a:pt x="9316" y="239498"/>
                </a:lnTo>
                <a:lnTo>
                  <a:pt x="13660" y="251222"/>
                </a:lnTo>
                <a:lnTo>
                  <a:pt x="15590" y="262782"/>
                </a:lnTo>
                <a:lnTo>
                  <a:pt x="18988" y="274270"/>
                </a:lnTo>
                <a:lnTo>
                  <a:pt x="23673" y="285726"/>
                </a:lnTo>
                <a:lnTo>
                  <a:pt x="28931" y="297168"/>
                </a:lnTo>
                <a:lnTo>
                  <a:pt x="37246" y="314319"/>
                </a:lnTo>
                <a:lnTo>
                  <a:pt x="40360" y="325751"/>
                </a:lnTo>
                <a:lnTo>
                  <a:pt x="41744" y="336229"/>
                </a:lnTo>
                <a:lnTo>
                  <a:pt x="42360" y="344061"/>
                </a:lnTo>
                <a:lnTo>
                  <a:pt x="43477" y="347483"/>
                </a:lnTo>
                <a:lnTo>
                  <a:pt x="47257" y="353825"/>
                </a:lnTo>
                <a:lnTo>
                  <a:pt x="52113" y="362359"/>
                </a:lnTo>
                <a:lnTo>
                  <a:pt x="56493" y="371549"/>
                </a:lnTo>
                <a:lnTo>
                  <a:pt x="59535" y="383700"/>
                </a:lnTo>
                <a:lnTo>
                  <a:pt x="59997" y="3943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621"/>
          <p:cNvSpPr/>
          <p:nvPr/>
        </p:nvSpPr>
        <p:spPr>
          <a:xfrm>
            <a:off x="5334952" y="2410095"/>
            <a:ext cx="300039" cy="24495"/>
          </a:xfrm>
          <a:custGeom>
            <a:avLst/>
            <a:gdLst/>
            <a:ahLst/>
            <a:cxnLst/>
            <a:rect l="0" t="0" r="0" b="0"/>
            <a:pathLst>
              <a:path w="300039" h="24495">
                <a:moveTo>
                  <a:pt x="0" y="24494"/>
                </a:moveTo>
                <a:lnTo>
                  <a:pt x="0" y="17114"/>
                </a:lnTo>
                <a:lnTo>
                  <a:pt x="0" y="20826"/>
                </a:lnTo>
                <a:lnTo>
                  <a:pt x="953" y="22049"/>
                </a:lnTo>
                <a:lnTo>
                  <a:pt x="2540" y="22864"/>
                </a:lnTo>
                <a:lnTo>
                  <a:pt x="7381" y="24173"/>
                </a:lnTo>
                <a:lnTo>
                  <a:pt x="13123" y="24351"/>
                </a:lnTo>
                <a:lnTo>
                  <a:pt x="41463" y="24486"/>
                </a:lnTo>
                <a:lnTo>
                  <a:pt x="46692" y="23537"/>
                </a:lnTo>
                <a:lnTo>
                  <a:pt x="52083" y="21951"/>
                </a:lnTo>
                <a:lnTo>
                  <a:pt x="57582" y="19941"/>
                </a:lnTo>
                <a:lnTo>
                  <a:pt x="64106" y="18601"/>
                </a:lnTo>
                <a:lnTo>
                  <a:pt x="71312" y="17708"/>
                </a:lnTo>
                <a:lnTo>
                  <a:pt x="78974" y="17113"/>
                </a:lnTo>
                <a:lnTo>
                  <a:pt x="86939" y="16716"/>
                </a:lnTo>
                <a:lnTo>
                  <a:pt x="103410" y="16275"/>
                </a:lnTo>
                <a:lnTo>
                  <a:pt x="128748" y="16026"/>
                </a:lnTo>
                <a:lnTo>
                  <a:pt x="136314" y="15039"/>
                </a:lnTo>
                <a:lnTo>
                  <a:pt x="143264" y="13429"/>
                </a:lnTo>
                <a:lnTo>
                  <a:pt x="149801" y="11402"/>
                </a:lnTo>
                <a:lnTo>
                  <a:pt x="156065" y="10051"/>
                </a:lnTo>
                <a:lnTo>
                  <a:pt x="162146" y="9151"/>
                </a:lnTo>
                <a:lnTo>
                  <a:pt x="168105" y="8550"/>
                </a:lnTo>
                <a:lnTo>
                  <a:pt x="174935" y="8150"/>
                </a:lnTo>
                <a:lnTo>
                  <a:pt x="190144" y="7705"/>
                </a:lnTo>
                <a:lnTo>
                  <a:pt x="197247" y="6634"/>
                </a:lnTo>
                <a:lnTo>
                  <a:pt x="203888" y="4968"/>
                </a:lnTo>
                <a:lnTo>
                  <a:pt x="210221" y="2904"/>
                </a:lnTo>
                <a:lnTo>
                  <a:pt x="217300" y="1528"/>
                </a:lnTo>
                <a:lnTo>
                  <a:pt x="224876" y="611"/>
                </a:lnTo>
                <a:lnTo>
                  <a:pt x="232786" y="0"/>
                </a:lnTo>
                <a:lnTo>
                  <a:pt x="239963" y="545"/>
                </a:lnTo>
                <a:lnTo>
                  <a:pt x="246653" y="1861"/>
                </a:lnTo>
                <a:lnTo>
                  <a:pt x="253018" y="3690"/>
                </a:lnTo>
                <a:lnTo>
                  <a:pt x="259166" y="4910"/>
                </a:lnTo>
                <a:lnTo>
                  <a:pt x="265170" y="5723"/>
                </a:lnTo>
                <a:lnTo>
                  <a:pt x="271077" y="6265"/>
                </a:lnTo>
                <a:lnTo>
                  <a:pt x="275968" y="7579"/>
                </a:lnTo>
                <a:lnTo>
                  <a:pt x="280182" y="9408"/>
                </a:lnTo>
                <a:lnTo>
                  <a:pt x="283943" y="11579"/>
                </a:lnTo>
                <a:lnTo>
                  <a:pt x="287403" y="13027"/>
                </a:lnTo>
                <a:lnTo>
                  <a:pt x="290662" y="13992"/>
                </a:lnTo>
                <a:lnTo>
                  <a:pt x="300038" y="159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622"/>
          <p:cNvSpPr/>
          <p:nvPr/>
        </p:nvSpPr>
        <p:spPr>
          <a:xfrm>
            <a:off x="5721115" y="2195751"/>
            <a:ext cx="196632" cy="307420"/>
          </a:xfrm>
          <a:custGeom>
            <a:avLst/>
            <a:gdLst/>
            <a:ahLst/>
            <a:cxnLst/>
            <a:rect l="0" t="0" r="0" b="0"/>
            <a:pathLst>
              <a:path w="196632" h="307420">
                <a:moveTo>
                  <a:pt x="179622" y="7381"/>
                </a:moveTo>
                <a:lnTo>
                  <a:pt x="195223" y="7381"/>
                </a:lnTo>
                <a:lnTo>
                  <a:pt x="195737" y="6428"/>
                </a:lnTo>
                <a:lnTo>
                  <a:pt x="196631" y="0"/>
                </a:lnTo>
                <a:lnTo>
                  <a:pt x="195724" y="555"/>
                </a:lnTo>
                <a:lnTo>
                  <a:pt x="192176" y="3713"/>
                </a:lnTo>
                <a:lnTo>
                  <a:pt x="189897" y="4935"/>
                </a:lnTo>
                <a:lnTo>
                  <a:pt x="184823" y="6294"/>
                </a:lnTo>
                <a:lnTo>
                  <a:pt x="183090" y="7609"/>
                </a:lnTo>
                <a:lnTo>
                  <a:pt x="181934" y="9438"/>
                </a:lnTo>
                <a:lnTo>
                  <a:pt x="181163" y="11610"/>
                </a:lnTo>
                <a:lnTo>
                  <a:pt x="178745" y="14010"/>
                </a:lnTo>
                <a:lnTo>
                  <a:pt x="175227" y="16563"/>
                </a:lnTo>
                <a:lnTo>
                  <a:pt x="170977" y="19217"/>
                </a:lnTo>
                <a:lnTo>
                  <a:pt x="166238" y="21939"/>
                </a:lnTo>
                <a:lnTo>
                  <a:pt x="155894" y="27504"/>
                </a:lnTo>
                <a:lnTo>
                  <a:pt x="139360" y="35992"/>
                </a:lnTo>
                <a:lnTo>
                  <a:pt x="133731" y="39790"/>
                </a:lnTo>
                <a:lnTo>
                  <a:pt x="128073" y="44227"/>
                </a:lnTo>
                <a:lnTo>
                  <a:pt x="122396" y="49090"/>
                </a:lnTo>
                <a:lnTo>
                  <a:pt x="115754" y="54237"/>
                </a:lnTo>
                <a:lnTo>
                  <a:pt x="108468" y="59573"/>
                </a:lnTo>
                <a:lnTo>
                  <a:pt x="100754" y="65036"/>
                </a:lnTo>
                <a:lnTo>
                  <a:pt x="93706" y="70583"/>
                </a:lnTo>
                <a:lnTo>
                  <a:pt x="87102" y="76186"/>
                </a:lnTo>
                <a:lnTo>
                  <a:pt x="80794" y="81826"/>
                </a:lnTo>
                <a:lnTo>
                  <a:pt x="68706" y="93173"/>
                </a:lnTo>
                <a:lnTo>
                  <a:pt x="62816" y="98865"/>
                </a:lnTo>
                <a:lnTo>
                  <a:pt x="57936" y="104566"/>
                </a:lnTo>
                <a:lnTo>
                  <a:pt x="53731" y="110271"/>
                </a:lnTo>
                <a:lnTo>
                  <a:pt x="35586" y="137666"/>
                </a:lnTo>
                <a:lnTo>
                  <a:pt x="31211" y="144720"/>
                </a:lnTo>
                <a:lnTo>
                  <a:pt x="27341" y="151328"/>
                </a:lnTo>
                <a:lnTo>
                  <a:pt x="23809" y="157638"/>
                </a:lnTo>
                <a:lnTo>
                  <a:pt x="17344" y="169730"/>
                </a:lnTo>
                <a:lnTo>
                  <a:pt x="14287" y="175621"/>
                </a:lnTo>
                <a:lnTo>
                  <a:pt x="12249" y="181453"/>
                </a:lnTo>
                <a:lnTo>
                  <a:pt x="10890" y="187247"/>
                </a:lnTo>
                <a:lnTo>
                  <a:pt x="9984" y="193014"/>
                </a:lnTo>
                <a:lnTo>
                  <a:pt x="8427" y="198764"/>
                </a:lnTo>
                <a:lnTo>
                  <a:pt x="6438" y="204502"/>
                </a:lnTo>
                <a:lnTo>
                  <a:pt x="4158" y="210233"/>
                </a:lnTo>
                <a:lnTo>
                  <a:pt x="1626" y="219140"/>
                </a:lnTo>
                <a:lnTo>
                  <a:pt x="500" y="227226"/>
                </a:lnTo>
                <a:lnTo>
                  <a:pt x="200" y="232050"/>
                </a:lnTo>
                <a:lnTo>
                  <a:pt x="0" y="237170"/>
                </a:lnTo>
                <a:lnTo>
                  <a:pt x="819" y="242489"/>
                </a:lnTo>
                <a:lnTo>
                  <a:pt x="2318" y="247939"/>
                </a:lnTo>
                <a:lnTo>
                  <a:pt x="4269" y="253478"/>
                </a:lnTo>
                <a:lnTo>
                  <a:pt x="8977" y="262173"/>
                </a:lnTo>
                <a:lnTo>
                  <a:pt x="14245" y="269212"/>
                </a:lnTo>
                <a:lnTo>
                  <a:pt x="19761" y="275515"/>
                </a:lnTo>
                <a:lnTo>
                  <a:pt x="23518" y="278530"/>
                </a:lnTo>
                <a:lnTo>
                  <a:pt x="27928" y="281492"/>
                </a:lnTo>
                <a:lnTo>
                  <a:pt x="32772" y="284419"/>
                </a:lnTo>
                <a:lnTo>
                  <a:pt x="36954" y="287323"/>
                </a:lnTo>
                <a:lnTo>
                  <a:pt x="40696" y="290211"/>
                </a:lnTo>
                <a:lnTo>
                  <a:pt x="44142" y="293090"/>
                </a:lnTo>
                <a:lnTo>
                  <a:pt x="48345" y="295008"/>
                </a:lnTo>
                <a:lnTo>
                  <a:pt x="53051" y="296288"/>
                </a:lnTo>
                <a:lnTo>
                  <a:pt x="58094" y="297140"/>
                </a:lnTo>
                <a:lnTo>
                  <a:pt x="63360" y="297709"/>
                </a:lnTo>
                <a:lnTo>
                  <a:pt x="68777" y="298088"/>
                </a:lnTo>
                <a:lnTo>
                  <a:pt x="74293" y="298341"/>
                </a:lnTo>
                <a:lnTo>
                  <a:pt x="79875" y="299462"/>
                </a:lnTo>
                <a:lnTo>
                  <a:pt x="85502" y="301162"/>
                </a:lnTo>
                <a:lnTo>
                  <a:pt x="91158" y="303247"/>
                </a:lnTo>
                <a:lnTo>
                  <a:pt x="96833" y="304638"/>
                </a:lnTo>
                <a:lnTo>
                  <a:pt x="102522" y="305565"/>
                </a:lnTo>
                <a:lnTo>
                  <a:pt x="108220" y="306183"/>
                </a:lnTo>
                <a:lnTo>
                  <a:pt x="114876" y="306595"/>
                </a:lnTo>
                <a:lnTo>
                  <a:pt x="129891" y="307052"/>
                </a:lnTo>
                <a:lnTo>
                  <a:pt x="161949" y="307370"/>
                </a:lnTo>
                <a:lnTo>
                  <a:pt x="179622" y="3074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623"/>
          <p:cNvSpPr/>
          <p:nvPr/>
        </p:nvSpPr>
        <p:spPr>
          <a:xfrm>
            <a:off x="5952172" y="2348864"/>
            <a:ext cx="291466" cy="145734"/>
          </a:xfrm>
          <a:custGeom>
            <a:avLst/>
            <a:gdLst/>
            <a:ahLst/>
            <a:cxnLst/>
            <a:rect l="0" t="0" r="0" b="0"/>
            <a:pathLst>
              <a:path w="291466" h="145734">
                <a:moveTo>
                  <a:pt x="0" y="0"/>
                </a:moveTo>
                <a:lnTo>
                  <a:pt x="0" y="4552"/>
                </a:lnTo>
                <a:lnTo>
                  <a:pt x="953" y="5892"/>
                </a:lnTo>
                <a:lnTo>
                  <a:pt x="2540" y="6786"/>
                </a:lnTo>
                <a:lnTo>
                  <a:pt x="4551" y="7381"/>
                </a:lnTo>
                <a:lnTo>
                  <a:pt x="11865" y="8044"/>
                </a:lnTo>
                <a:lnTo>
                  <a:pt x="16483" y="8220"/>
                </a:lnTo>
                <a:lnTo>
                  <a:pt x="20513" y="9290"/>
                </a:lnTo>
                <a:lnTo>
                  <a:pt x="27533" y="13019"/>
                </a:lnTo>
                <a:lnTo>
                  <a:pt x="31690" y="15347"/>
                </a:lnTo>
                <a:lnTo>
                  <a:pt x="41390" y="20474"/>
                </a:lnTo>
                <a:lnTo>
                  <a:pt x="45690" y="23174"/>
                </a:lnTo>
                <a:lnTo>
                  <a:pt x="49510" y="25927"/>
                </a:lnTo>
                <a:lnTo>
                  <a:pt x="53009" y="28715"/>
                </a:lnTo>
                <a:lnTo>
                  <a:pt x="57247" y="32479"/>
                </a:lnTo>
                <a:lnTo>
                  <a:pt x="67035" y="41740"/>
                </a:lnTo>
                <a:lnTo>
                  <a:pt x="73266" y="45924"/>
                </a:lnTo>
                <a:lnTo>
                  <a:pt x="80276" y="49667"/>
                </a:lnTo>
                <a:lnTo>
                  <a:pt x="94733" y="56364"/>
                </a:lnTo>
                <a:lnTo>
                  <a:pt x="107509" y="62516"/>
                </a:lnTo>
                <a:lnTo>
                  <a:pt x="114535" y="65490"/>
                </a:lnTo>
                <a:lnTo>
                  <a:pt x="122077" y="68425"/>
                </a:lnTo>
                <a:lnTo>
                  <a:pt x="129962" y="71334"/>
                </a:lnTo>
                <a:lnTo>
                  <a:pt x="137124" y="75179"/>
                </a:lnTo>
                <a:lnTo>
                  <a:pt x="143803" y="79647"/>
                </a:lnTo>
                <a:lnTo>
                  <a:pt x="150162" y="84531"/>
                </a:lnTo>
                <a:lnTo>
                  <a:pt x="157258" y="88739"/>
                </a:lnTo>
                <a:lnTo>
                  <a:pt x="164846" y="92497"/>
                </a:lnTo>
                <a:lnTo>
                  <a:pt x="179945" y="99213"/>
                </a:lnTo>
                <a:lnTo>
                  <a:pt x="199155" y="108348"/>
                </a:lnTo>
                <a:lnTo>
                  <a:pt x="211068" y="114195"/>
                </a:lnTo>
                <a:lnTo>
                  <a:pt x="215960" y="117088"/>
                </a:lnTo>
                <a:lnTo>
                  <a:pt x="220174" y="119969"/>
                </a:lnTo>
                <a:lnTo>
                  <a:pt x="223935" y="122842"/>
                </a:lnTo>
                <a:lnTo>
                  <a:pt x="228348" y="125710"/>
                </a:lnTo>
                <a:lnTo>
                  <a:pt x="233194" y="128574"/>
                </a:lnTo>
                <a:lnTo>
                  <a:pt x="238331" y="131436"/>
                </a:lnTo>
                <a:lnTo>
                  <a:pt x="243660" y="133344"/>
                </a:lnTo>
                <a:lnTo>
                  <a:pt x="249117" y="134617"/>
                </a:lnTo>
                <a:lnTo>
                  <a:pt x="254660" y="135464"/>
                </a:lnTo>
                <a:lnTo>
                  <a:pt x="263360" y="138947"/>
                </a:lnTo>
                <a:lnTo>
                  <a:pt x="270402" y="142717"/>
                </a:lnTo>
                <a:lnTo>
                  <a:pt x="276706" y="144393"/>
                </a:lnTo>
                <a:lnTo>
                  <a:pt x="285610" y="145336"/>
                </a:lnTo>
                <a:lnTo>
                  <a:pt x="291465" y="1457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624"/>
          <p:cNvSpPr/>
          <p:nvPr/>
        </p:nvSpPr>
        <p:spPr>
          <a:xfrm>
            <a:off x="6003607" y="2323147"/>
            <a:ext cx="188596" cy="205741"/>
          </a:xfrm>
          <a:custGeom>
            <a:avLst/>
            <a:gdLst/>
            <a:ahLst/>
            <a:cxnLst/>
            <a:rect l="0" t="0" r="0" b="0"/>
            <a:pathLst>
              <a:path w="188596" h="205741">
                <a:moveTo>
                  <a:pt x="188595" y="0"/>
                </a:moveTo>
                <a:lnTo>
                  <a:pt x="180127" y="0"/>
                </a:lnTo>
                <a:lnTo>
                  <a:pt x="175503" y="4551"/>
                </a:lnTo>
                <a:lnTo>
                  <a:pt x="173200" y="5892"/>
                </a:lnTo>
                <a:lnTo>
                  <a:pt x="168100" y="7381"/>
                </a:lnTo>
                <a:lnTo>
                  <a:pt x="162659" y="10583"/>
                </a:lnTo>
                <a:lnTo>
                  <a:pt x="159874" y="12770"/>
                </a:lnTo>
                <a:lnTo>
                  <a:pt x="157066" y="16134"/>
                </a:lnTo>
                <a:lnTo>
                  <a:pt x="154240" y="20281"/>
                </a:lnTo>
                <a:lnTo>
                  <a:pt x="151404" y="24950"/>
                </a:lnTo>
                <a:lnTo>
                  <a:pt x="148562" y="29016"/>
                </a:lnTo>
                <a:lnTo>
                  <a:pt x="145714" y="32679"/>
                </a:lnTo>
                <a:lnTo>
                  <a:pt x="142862" y="36074"/>
                </a:lnTo>
                <a:lnTo>
                  <a:pt x="139057" y="40242"/>
                </a:lnTo>
                <a:lnTo>
                  <a:pt x="129748" y="49953"/>
                </a:lnTo>
                <a:lnTo>
                  <a:pt x="79966" y="100048"/>
                </a:lnTo>
                <a:lnTo>
                  <a:pt x="75218" y="105752"/>
                </a:lnTo>
                <a:lnTo>
                  <a:pt x="71100" y="111459"/>
                </a:lnTo>
                <a:lnTo>
                  <a:pt x="67403" y="117168"/>
                </a:lnTo>
                <a:lnTo>
                  <a:pt x="63033" y="122880"/>
                </a:lnTo>
                <a:lnTo>
                  <a:pt x="58214" y="128592"/>
                </a:lnTo>
                <a:lnTo>
                  <a:pt x="53097" y="134306"/>
                </a:lnTo>
                <a:lnTo>
                  <a:pt x="42332" y="145734"/>
                </a:lnTo>
                <a:lnTo>
                  <a:pt x="24449" y="164042"/>
                </a:lnTo>
                <a:lnTo>
                  <a:pt x="21061" y="168416"/>
                </a:lnTo>
                <a:lnTo>
                  <a:pt x="17851" y="173238"/>
                </a:lnTo>
                <a:lnTo>
                  <a:pt x="14758" y="178357"/>
                </a:lnTo>
                <a:lnTo>
                  <a:pt x="11744" y="181770"/>
                </a:lnTo>
                <a:lnTo>
                  <a:pt x="8782" y="184045"/>
                </a:lnTo>
                <a:lnTo>
                  <a:pt x="5854" y="185561"/>
                </a:lnTo>
                <a:lnTo>
                  <a:pt x="3903" y="187525"/>
                </a:lnTo>
                <a:lnTo>
                  <a:pt x="2602" y="189787"/>
                </a:lnTo>
                <a:lnTo>
                  <a:pt x="1156" y="194840"/>
                </a:lnTo>
                <a:lnTo>
                  <a:pt x="514" y="200260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625"/>
          <p:cNvSpPr/>
          <p:nvPr/>
        </p:nvSpPr>
        <p:spPr>
          <a:xfrm>
            <a:off x="6200775" y="2189690"/>
            <a:ext cx="214151" cy="330625"/>
          </a:xfrm>
          <a:custGeom>
            <a:avLst/>
            <a:gdLst/>
            <a:ahLst/>
            <a:cxnLst/>
            <a:rect l="0" t="0" r="0" b="0"/>
            <a:pathLst>
              <a:path w="214151" h="330625">
                <a:moveTo>
                  <a:pt x="0" y="13442"/>
                </a:moveTo>
                <a:lnTo>
                  <a:pt x="0" y="8891"/>
                </a:lnTo>
                <a:lnTo>
                  <a:pt x="952" y="7551"/>
                </a:lnTo>
                <a:lnTo>
                  <a:pt x="2540" y="6657"/>
                </a:lnTo>
                <a:lnTo>
                  <a:pt x="6843" y="5664"/>
                </a:lnTo>
                <a:lnTo>
                  <a:pt x="11931" y="5222"/>
                </a:lnTo>
                <a:lnTo>
                  <a:pt x="13669" y="4152"/>
                </a:lnTo>
                <a:lnTo>
                  <a:pt x="14828" y="2487"/>
                </a:lnTo>
                <a:lnTo>
                  <a:pt x="15600" y="423"/>
                </a:lnTo>
                <a:lnTo>
                  <a:pt x="18020" y="0"/>
                </a:lnTo>
                <a:lnTo>
                  <a:pt x="21538" y="671"/>
                </a:lnTo>
                <a:lnTo>
                  <a:pt x="25789" y="2070"/>
                </a:lnTo>
                <a:lnTo>
                  <a:pt x="29575" y="3003"/>
                </a:lnTo>
                <a:lnTo>
                  <a:pt x="33052" y="3626"/>
                </a:lnTo>
                <a:lnTo>
                  <a:pt x="36322" y="4040"/>
                </a:lnTo>
                <a:lnTo>
                  <a:pt x="40407" y="4317"/>
                </a:lnTo>
                <a:lnTo>
                  <a:pt x="45036" y="4501"/>
                </a:lnTo>
                <a:lnTo>
                  <a:pt x="50026" y="4624"/>
                </a:lnTo>
                <a:lnTo>
                  <a:pt x="55258" y="5658"/>
                </a:lnTo>
                <a:lnTo>
                  <a:pt x="60651" y="7300"/>
                </a:lnTo>
                <a:lnTo>
                  <a:pt x="66152" y="9348"/>
                </a:lnTo>
                <a:lnTo>
                  <a:pt x="71723" y="11665"/>
                </a:lnTo>
                <a:lnTo>
                  <a:pt x="77343" y="14162"/>
                </a:lnTo>
                <a:lnTo>
                  <a:pt x="82994" y="16780"/>
                </a:lnTo>
                <a:lnTo>
                  <a:pt x="89619" y="19477"/>
                </a:lnTo>
                <a:lnTo>
                  <a:pt x="96894" y="22228"/>
                </a:lnTo>
                <a:lnTo>
                  <a:pt x="104601" y="25014"/>
                </a:lnTo>
                <a:lnTo>
                  <a:pt x="111643" y="28777"/>
                </a:lnTo>
                <a:lnTo>
                  <a:pt x="118244" y="33190"/>
                </a:lnTo>
                <a:lnTo>
                  <a:pt x="124549" y="38037"/>
                </a:lnTo>
                <a:lnTo>
                  <a:pt x="131610" y="43174"/>
                </a:lnTo>
                <a:lnTo>
                  <a:pt x="147076" y="53961"/>
                </a:lnTo>
                <a:lnTo>
                  <a:pt x="154247" y="59505"/>
                </a:lnTo>
                <a:lnTo>
                  <a:pt x="160934" y="65106"/>
                </a:lnTo>
                <a:lnTo>
                  <a:pt x="167297" y="70744"/>
                </a:lnTo>
                <a:lnTo>
                  <a:pt x="179446" y="82090"/>
                </a:lnTo>
                <a:lnTo>
                  <a:pt x="185353" y="87782"/>
                </a:lnTo>
                <a:lnTo>
                  <a:pt x="190244" y="94435"/>
                </a:lnTo>
                <a:lnTo>
                  <a:pt x="194457" y="101727"/>
                </a:lnTo>
                <a:lnTo>
                  <a:pt x="198218" y="109446"/>
                </a:lnTo>
                <a:lnTo>
                  <a:pt x="201677" y="117450"/>
                </a:lnTo>
                <a:lnTo>
                  <a:pt x="204936" y="125643"/>
                </a:lnTo>
                <a:lnTo>
                  <a:pt x="208062" y="133963"/>
                </a:lnTo>
                <a:lnTo>
                  <a:pt x="210145" y="141414"/>
                </a:lnTo>
                <a:lnTo>
                  <a:pt x="211534" y="148287"/>
                </a:lnTo>
                <a:lnTo>
                  <a:pt x="212460" y="154774"/>
                </a:lnTo>
                <a:lnTo>
                  <a:pt x="213077" y="161003"/>
                </a:lnTo>
                <a:lnTo>
                  <a:pt x="213489" y="167061"/>
                </a:lnTo>
                <a:lnTo>
                  <a:pt x="213763" y="173005"/>
                </a:lnTo>
                <a:lnTo>
                  <a:pt x="214068" y="187229"/>
                </a:lnTo>
                <a:lnTo>
                  <a:pt x="214150" y="195022"/>
                </a:lnTo>
                <a:lnTo>
                  <a:pt x="213252" y="202123"/>
                </a:lnTo>
                <a:lnTo>
                  <a:pt x="211700" y="208762"/>
                </a:lnTo>
                <a:lnTo>
                  <a:pt x="209713" y="215093"/>
                </a:lnTo>
                <a:lnTo>
                  <a:pt x="207436" y="221218"/>
                </a:lnTo>
                <a:lnTo>
                  <a:pt x="204966" y="227207"/>
                </a:lnTo>
                <a:lnTo>
                  <a:pt x="202366" y="233104"/>
                </a:lnTo>
                <a:lnTo>
                  <a:pt x="198728" y="239894"/>
                </a:lnTo>
                <a:lnTo>
                  <a:pt x="194398" y="247277"/>
                </a:lnTo>
                <a:lnTo>
                  <a:pt x="189606" y="255057"/>
                </a:lnTo>
                <a:lnTo>
                  <a:pt x="185459" y="262149"/>
                </a:lnTo>
                <a:lnTo>
                  <a:pt x="178311" y="275108"/>
                </a:lnTo>
                <a:lnTo>
                  <a:pt x="174119" y="280279"/>
                </a:lnTo>
                <a:lnTo>
                  <a:pt x="169419" y="284678"/>
                </a:lnTo>
                <a:lnTo>
                  <a:pt x="164381" y="288564"/>
                </a:lnTo>
                <a:lnTo>
                  <a:pt x="159117" y="292106"/>
                </a:lnTo>
                <a:lnTo>
                  <a:pt x="153703" y="295421"/>
                </a:lnTo>
                <a:lnTo>
                  <a:pt x="148189" y="298583"/>
                </a:lnTo>
                <a:lnTo>
                  <a:pt x="143560" y="301643"/>
                </a:lnTo>
                <a:lnTo>
                  <a:pt x="139521" y="304636"/>
                </a:lnTo>
                <a:lnTo>
                  <a:pt x="135876" y="307584"/>
                </a:lnTo>
                <a:lnTo>
                  <a:pt x="129287" y="313400"/>
                </a:lnTo>
                <a:lnTo>
                  <a:pt x="126196" y="316283"/>
                </a:lnTo>
                <a:lnTo>
                  <a:pt x="123183" y="318206"/>
                </a:lnTo>
                <a:lnTo>
                  <a:pt x="117295" y="320343"/>
                </a:lnTo>
                <a:lnTo>
                  <a:pt x="113176" y="321546"/>
                </a:lnTo>
                <a:lnTo>
                  <a:pt x="107405" y="326453"/>
                </a:lnTo>
                <a:lnTo>
                  <a:pt x="102870" y="33062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626"/>
          <p:cNvSpPr/>
          <p:nvPr/>
        </p:nvSpPr>
        <p:spPr>
          <a:xfrm>
            <a:off x="637222" y="3051810"/>
            <a:ext cx="256633" cy="17145"/>
          </a:xfrm>
          <a:custGeom>
            <a:avLst/>
            <a:gdLst/>
            <a:ahLst/>
            <a:cxnLst/>
            <a:rect l="0" t="0" r="0" b="0"/>
            <a:pathLst>
              <a:path w="256633" h="17145">
                <a:moveTo>
                  <a:pt x="0" y="8572"/>
                </a:moveTo>
                <a:lnTo>
                  <a:pt x="4551" y="8572"/>
                </a:lnTo>
                <a:lnTo>
                  <a:pt x="5891" y="9525"/>
                </a:lnTo>
                <a:lnTo>
                  <a:pt x="6785" y="11112"/>
                </a:lnTo>
                <a:lnTo>
                  <a:pt x="7381" y="13123"/>
                </a:lnTo>
                <a:lnTo>
                  <a:pt x="8731" y="14464"/>
                </a:lnTo>
                <a:lnTo>
                  <a:pt x="10583" y="15357"/>
                </a:lnTo>
                <a:lnTo>
                  <a:pt x="12770" y="15953"/>
                </a:lnTo>
                <a:lnTo>
                  <a:pt x="15181" y="16350"/>
                </a:lnTo>
                <a:lnTo>
                  <a:pt x="20399" y="16792"/>
                </a:lnTo>
                <a:lnTo>
                  <a:pt x="25894" y="16988"/>
                </a:lnTo>
                <a:lnTo>
                  <a:pt x="37182" y="17114"/>
                </a:lnTo>
                <a:lnTo>
                  <a:pt x="78466" y="17144"/>
                </a:lnTo>
                <a:lnTo>
                  <a:pt x="82791" y="16192"/>
                </a:lnTo>
                <a:lnTo>
                  <a:pt x="87579" y="14604"/>
                </a:lnTo>
                <a:lnTo>
                  <a:pt x="92676" y="12594"/>
                </a:lnTo>
                <a:lnTo>
                  <a:pt x="97979" y="11253"/>
                </a:lnTo>
                <a:lnTo>
                  <a:pt x="103419" y="10359"/>
                </a:lnTo>
                <a:lnTo>
                  <a:pt x="108951" y="9764"/>
                </a:lnTo>
                <a:lnTo>
                  <a:pt x="114544" y="9367"/>
                </a:lnTo>
                <a:lnTo>
                  <a:pt x="120178" y="9102"/>
                </a:lnTo>
                <a:lnTo>
                  <a:pt x="131517" y="8808"/>
                </a:lnTo>
                <a:lnTo>
                  <a:pt x="164580" y="8603"/>
                </a:lnTo>
                <a:lnTo>
                  <a:pt x="171633" y="7640"/>
                </a:lnTo>
                <a:lnTo>
                  <a:pt x="178239" y="6046"/>
                </a:lnTo>
                <a:lnTo>
                  <a:pt x="184549" y="4030"/>
                </a:lnTo>
                <a:lnTo>
                  <a:pt x="189707" y="2687"/>
                </a:lnTo>
                <a:lnTo>
                  <a:pt x="194099" y="1791"/>
                </a:lnTo>
                <a:lnTo>
                  <a:pt x="197979" y="1194"/>
                </a:lnTo>
                <a:lnTo>
                  <a:pt x="202471" y="796"/>
                </a:lnTo>
                <a:lnTo>
                  <a:pt x="207371" y="530"/>
                </a:lnTo>
                <a:lnTo>
                  <a:pt x="217895" y="236"/>
                </a:lnTo>
                <a:lnTo>
                  <a:pt x="256632" y="0"/>
                </a:lnTo>
                <a:lnTo>
                  <a:pt x="252463" y="0"/>
                </a:lnTo>
                <a:lnTo>
                  <a:pt x="251176" y="952"/>
                </a:lnTo>
                <a:lnTo>
                  <a:pt x="250318" y="2540"/>
                </a:lnTo>
                <a:lnTo>
                  <a:pt x="248941" y="7380"/>
                </a:lnTo>
                <a:lnTo>
                  <a:pt x="247876" y="7778"/>
                </a:lnTo>
                <a:lnTo>
                  <a:pt x="246213" y="8042"/>
                </a:lnTo>
                <a:lnTo>
                  <a:pt x="240030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627"/>
          <p:cNvSpPr/>
          <p:nvPr/>
        </p:nvSpPr>
        <p:spPr>
          <a:xfrm>
            <a:off x="580848" y="3163261"/>
            <a:ext cx="279260" cy="17137"/>
          </a:xfrm>
          <a:custGeom>
            <a:avLst/>
            <a:gdLst/>
            <a:ahLst/>
            <a:cxnLst/>
            <a:rect l="0" t="0" r="0" b="0"/>
            <a:pathLst>
              <a:path w="279260" h="17137">
                <a:moveTo>
                  <a:pt x="4939" y="8564"/>
                </a:moveTo>
                <a:lnTo>
                  <a:pt x="388" y="13115"/>
                </a:lnTo>
                <a:lnTo>
                  <a:pt x="0" y="14455"/>
                </a:lnTo>
                <a:lnTo>
                  <a:pt x="694" y="15349"/>
                </a:lnTo>
                <a:lnTo>
                  <a:pt x="4100" y="16783"/>
                </a:lnTo>
                <a:lnTo>
                  <a:pt x="12570" y="17066"/>
                </a:lnTo>
                <a:lnTo>
                  <a:pt x="87823" y="17136"/>
                </a:lnTo>
                <a:lnTo>
                  <a:pt x="93532" y="16184"/>
                </a:lnTo>
                <a:lnTo>
                  <a:pt x="99244" y="14596"/>
                </a:lnTo>
                <a:lnTo>
                  <a:pt x="104956" y="12585"/>
                </a:lnTo>
                <a:lnTo>
                  <a:pt x="110670" y="11245"/>
                </a:lnTo>
                <a:lnTo>
                  <a:pt x="116384" y="10351"/>
                </a:lnTo>
                <a:lnTo>
                  <a:pt x="122098" y="9755"/>
                </a:lnTo>
                <a:lnTo>
                  <a:pt x="126860" y="9358"/>
                </a:lnTo>
                <a:lnTo>
                  <a:pt x="134691" y="8916"/>
                </a:lnTo>
                <a:lnTo>
                  <a:pt x="146426" y="8720"/>
                </a:lnTo>
                <a:lnTo>
                  <a:pt x="153556" y="8668"/>
                </a:lnTo>
                <a:lnTo>
                  <a:pt x="160215" y="7681"/>
                </a:lnTo>
                <a:lnTo>
                  <a:pt x="166559" y="6070"/>
                </a:lnTo>
                <a:lnTo>
                  <a:pt x="172693" y="4044"/>
                </a:lnTo>
                <a:lnTo>
                  <a:pt x="178687" y="2693"/>
                </a:lnTo>
                <a:lnTo>
                  <a:pt x="184589" y="1792"/>
                </a:lnTo>
                <a:lnTo>
                  <a:pt x="190428" y="1192"/>
                </a:lnTo>
                <a:lnTo>
                  <a:pt x="196226" y="791"/>
                </a:lnTo>
                <a:lnTo>
                  <a:pt x="201996" y="525"/>
                </a:lnTo>
                <a:lnTo>
                  <a:pt x="213487" y="228"/>
                </a:lnTo>
                <a:lnTo>
                  <a:pt x="247323" y="0"/>
                </a:lnTo>
                <a:lnTo>
                  <a:pt x="250348" y="950"/>
                </a:lnTo>
                <a:lnTo>
                  <a:pt x="253318" y="2535"/>
                </a:lnTo>
                <a:lnTo>
                  <a:pt x="260376" y="7373"/>
                </a:lnTo>
                <a:lnTo>
                  <a:pt x="261908" y="7770"/>
                </a:lnTo>
                <a:lnTo>
                  <a:pt x="266150" y="8211"/>
                </a:lnTo>
                <a:lnTo>
                  <a:pt x="273049" y="8550"/>
                </a:lnTo>
                <a:lnTo>
                  <a:pt x="279259" y="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628"/>
          <p:cNvSpPr/>
          <p:nvPr/>
        </p:nvSpPr>
        <p:spPr>
          <a:xfrm>
            <a:off x="1040238" y="2906192"/>
            <a:ext cx="308354" cy="342786"/>
          </a:xfrm>
          <a:custGeom>
            <a:avLst/>
            <a:gdLst/>
            <a:ahLst/>
            <a:cxnLst/>
            <a:rect l="0" t="0" r="0" b="0"/>
            <a:pathLst>
              <a:path w="308354" h="342786">
                <a:moveTo>
                  <a:pt x="119906" y="42747"/>
                </a:moveTo>
                <a:lnTo>
                  <a:pt x="119906" y="30816"/>
                </a:lnTo>
                <a:lnTo>
                  <a:pt x="120859" y="29078"/>
                </a:lnTo>
                <a:lnTo>
                  <a:pt x="122446" y="27920"/>
                </a:lnTo>
                <a:lnTo>
                  <a:pt x="124457" y="27147"/>
                </a:lnTo>
                <a:lnTo>
                  <a:pt x="125798" y="25680"/>
                </a:lnTo>
                <a:lnTo>
                  <a:pt x="126692" y="23749"/>
                </a:lnTo>
                <a:lnTo>
                  <a:pt x="127287" y="21509"/>
                </a:lnTo>
                <a:lnTo>
                  <a:pt x="129590" y="20016"/>
                </a:lnTo>
                <a:lnTo>
                  <a:pt x="137228" y="18357"/>
                </a:lnTo>
                <a:lnTo>
                  <a:pt x="140026" y="16962"/>
                </a:lnTo>
                <a:lnTo>
                  <a:pt x="141892" y="15080"/>
                </a:lnTo>
                <a:lnTo>
                  <a:pt x="143136" y="12873"/>
                </a:lnTo>
                <a:lnTo>
                  <a:pt x="145870" y="11401"/>
                </a:lnTo>
                <a:lnTo>
                  <a:pt x="153989" y="9766"/>
                </a:lnTo>
                <a:lnTo>
                  <a:pt x="158820" y="8377"/>
                </a:lnTo>
                <a:lnTo>
                  <a:pt x="163947" y="6499"/>
                </a:lnTo>
                <a:lnTo>
                  <a:pt x="169269" y="4295"/>
                </a:lnTo>
                <a:lnTo>
                  <a:pt x="174722" y="2825"/>
                </a:lnTo>
                <a:lnTo>
                  <a:pt x="180263" y="1845"/>
                </a:lnTo>
                <a:lnTo>
                  <a:pt x="185862" y="1191"/>
                </a:lnTo>
                <a:lnTo>
                  <a:pt x="194622" y="466"/>
                </a:lnTo>
                <a:lnTo>
                  <a:pt x="202644" y="143"/>
                </a:lnTo>
                <a:lnTo>
                  <a:pt x="212558" y="0"/>
                </a:lnTo>
                <a:lnTo>
                  <a:pt x="216917" y="914"/>
                </a:lnTo>
                <a:lnTo>
                  <a:pt x="224300" y="4470"/>
                </a:lnTo>
                <a:lnTo>
                  <a:pt x="233296" y="6685"/>
                </a:lnTo>
                <a:lnTo>
                  <a:pt x="238362" y="7276"/>
                </a:lnTo>
                <a:lnTo>
                  <a:pt x="242692" y="8622"/>
                </a:lnTo>
                <a:lnTo>
                  <a:pt x="250043" y="12659"/>
                </a:lnTo>
                <a:lnTo>
                  <a:pt x="259536" y="20286"/>
                </a:lnTo>
                <a:lnTo>
                  <a:pt x="262523" y="22058"/>
                </a:lnTo>
                <a:lnTo>
                  <a:pt x="268382" y="24027"/>
                </a:lnTo>
                <a:lnTo>
                  <a:pt x="271277" y="26457"/>
                </a:lnTo>
                <a:lnTo>
                  <a:pt x="277035" y="34237"/>
                </a:lnTo>
                <a:lnTo>
                  <a:pt x="285631" y="44777"/>
                </a:lnTo>
                <a:lnTo>
                  <a:pt x="294211" y="53932"/>
                </a:lnTo>
                <a:lnTo>
                  <a:pt x="302785" y="62677"/>
                </a:lnTo>
                <a:lnTo>
                  <a:pt x="304691" y="66512"/>
                </a:lnTo>
                <a:lnTo>
                  <a:pt x="306808" y="75852"/>
                </a:lnTo>
                <a:lnTo>
                  <a:pt x="307749" y="83813"/>
                </a:lnTo>
                <a:lnTo>
                  <a:pt x="308167" y="91479"/>
                </a:lnTo>
                <a:lnTo>
                  <a:pt x="308353" y="101236"/>
                </a:lnTo>
                <a:lnTo>
                  <a:pt x="305896" y="111923"/>
                </a:lnTo>
                <a:lnTo>
                  <a:pt x="303906" y="117439"/>
                </a:lnTo>
                <a:lnTo>
                  <a:pt x="301628" y="123022"/>
                </a:lnTo>
                <a:lnTo>
                  <a:pt x="299157" y="128649"/>
                </a:lnTo>
                <a:lnTo>
                  <a:pt x="293871" y="139981"/>
                </a:lnTo>
                <a:lnTo>
                  <a:pt x="288346" y="151368"/>
                </a:lnTo>
                <a:lnTo>
                  <a:pt x="282716" y="160238"/>
                </a:lnTo>
                <a:lnTo>
                  <a:pt x="277039" y="168308"/>
                </a:lnTo>
                <a:lnTo>
                  <a:pt x="271340" y="178245"/>
                </a:lnTo>
                <a:lnTo>
                  <a:pt x="265633" y="186471"/>
                </a:lnTo>
                <a:lnTo>
                  <a:pt x="259921" y="194255"/>
                </a:lnTo>
                <a:lnTo>
                  <a:pt x="254208" y="204064"/>
                </a:lnTo>
                <a:lnTo>
                  <a:pt x="248493" y="212234"/>
                </a:lnTo>
                <a:lnTo>
                  <a:pt x="241826" y="219992"/>
                </a:lnTo>
                <a:lnTo>
                  <a:pt x="232513" y="229791"/>
                </a:lnTo>
                <a:lnTo>
                  <a:pt x="221110" y="241466"/>
                </a:lnTo>
                <a:lnTo>
                  <a:pt x="212194" y="247907"/>
                </a:lnTo>
                <a:lnTo>
                  <a:pt x="207149" y="250958"/>
                </a:lnTo>
                <a:lnTo>
                  <a:pt x="201880" y="254897"/>
                </a:lnTo>
                <a:lnTo>
                  <a:pt x="196463" y="259428"/>
                </a:lnTo>
                <a:lnTo>
                  <a:pt x="190947" y="264354"/>
                </a:lnTo>
                <a:lnTo>
                  <a:pt x="185364" y="268590"/>
                </a:lnTo>
                <a:lnTo>
                  <a:pt x="179737" y="272367"/>
                </a:lnTo>
                <a:lnTo>
                  <a:pt x="174081" y="275837"/>
                </a:lnTo>
                <a:lnTo>
                  <a:pt x="168405" y="279103"/>
                </a:lnTo>
                <a:lnTo>
                  <a:pt x="157019" y="285272"/>
                </a:lnTo>
                <a:lnTo>
                  <a:pt x="148148" y="288649"/>
                </a:lnTo>
                <a:lnTo>
                  <a:pt x="140078" y="291102"/>
                </a:lnTo>
                <a:lnTo>
                  <a:pt x="135260" y="293090"/>
                </a:lnTo>
                <a:lnTo>
                  <a:pt x="125778" y="296886"/>
                </a:lnTo>
                <a:lnTo>
                  <a:pt x="118388" y="298573"/>
                </a:lnTo>
                <a:lnTo>
                  <a:pt x="109389" y="301863"/>
                </a:lnTo>
                <a:lnTo>
                  <a:pt x="99992" y="305548"/>
                </a:lnTo>
                <a:lnTo>
                  <a:pt x="92641" y="307185"/>
                </a:lnTo>
                <a:lnTo>
                  <a:pt x="83658" y="307913"/>
                </a:lnTo>
                <a:lnTo>
                  <a:pt x="74269" y="308236"/>
                </a:lnTo>
                <a:lnTo>
                  <a:pt x="63628" y="308418"/>
                </a:lnTo>
                <a:lnTo>
                  <a:pt x="14535" y="308495"/>
                </a:lnTo>
                <a:lnTo>
                  <a:pt x="12511" y="307542"/>
                </a:lnTo>
                <a:lnTo>
                  <a:pt x="11162" y="305955"/>
                </a:lnTo>
                <a:lnTo>
                  <a:pt x="8997" y="301114"/>
                </a:lnTo>
                <a:lnTo>
                  <a:pt x="258" y="291734"/>
                </a:lnTo>
                <a:lnTo>
                  <a:pt x="0" y="286913"/>
                </a:lnTo>
                <a:lnTo>
                  <a:pt x="916" y="285534"/>
                </a:lnTo>
                <a:lnTo>
                  <a:pt x="2480" y="284616"/>
                </a:lnTo>
                <a:lnTo>
                  <a:pt x="7282" y="283141"/>
                </a:lnTo>
                <a:lnTo>
                  <a:pt x="15074" y="276006"/>
                </a:lnTo>
                <a:lnTo>
                  <a:pt x="23969" y="268177"/>
                </a:lnTo>
                <a:lnTo>
                  <a:pt x="33135" y="262636"/>
                </a:lnTo>
                <a:lnTo>
                  <a:pt x="38246" y="260777"/>
                </a:lnTo>
                <a:lnTo>
                  <a:pt x="43559" y="259538"/>
                </a:lnTo>
                <a:lnTo>
                  <a:pt x="49006" y="258712"/>
                </a:lnTo>
                <a:lnTo>
                  <a:pt x="55494" y="257209"/>
                </a:lnTo>
                <a:lnTo>
                  <a:pt x="62678" y="255254"/>
                </a:lnTo>
                <a:lnTo>
                  <a:pt x="70324" y="252999"/>
                </a:lnTo>
                <a:lnTo>
                  <a:pt x="77326" y="251495"/>
                </a:lnTo>
                <a:lnTo>
                  <a:pt x="83900" y="250493"/>
                </a:lnTo>
                <a:lnTo>
                  <a:pt x="90187" y="249824"/>
                </a:lnTo>
                <a:lnTo>
                  <a:pt x="96284" y="249379"/>
                </a:lnTo>
                <a:lnTo>
                  <a:pt x="102253" y="249082"/>
                </a:lnTo>
                <a:lnTo>
                  <a:pt x="113965" y="248752"/>
                </a:lnTo>
                <a:lnTo>
                  <a:pt x="154183" y="248503"/>
                </a:lnTo>
                <a:lnTo>
                  <a:pt x="159903" y="248498"/>
                </a:lnTo>
                <a:lnTo>
                  <a:pt x="165620" y="249447"/>
                </a:lnTo>
                <a:lnTo>
                  <a:pt x="171337" y="251032"/>
                </a:lnTo>
                <a:lnTo>
                  <a:pt x="177054" y="253041"/>
                </a:lnTo>
                <a:lnTo>
                  <a:pt x="185945" y="257814"/>
                </a:lnTo>
                <a:lnTo>
                  <a:pt x="194024" y="263110"/>
                </a:lnTo>
                <a:lnTo>
                  <a:pt x="198846" y="265856"/>
                </a:lnTo>
                <a:lnTo>
                  <a:pt x="209283" y="271447"/>
                </a:lnTo>
                <a:lnTo>
                  <a:pt x="220272" y="277107"/>
                </a:lnTo>
                <a:lnTo>
                  <a:pt x="228966" y="282797"/>
                </a:lnTo>
                <a:lnTo>
                  <a:pt x="236957" y="288501"/>
                </a:lnTo>
                <a:lnTo>
                  <a:pt x="241755" y="291356"/>
                </a:lnTo>
                <a:lnTo>
                  <a:pt x="251214" y="297068"/>
                </a:lnTo>
                <a:lnTo>
                  <a:pt x="258593" y="302781"/>
                </a:lnTo>
                <a:lnTo>
                  <a:pt x="260942" y="305639"/>
                </a:lnTo>
                <a:lnTo>
                  <a:pt x="262507" y="308496"/>
                </a:lnTo>
                <a:lnTo>
                  <a:pt x="263551" y="311353"/>
                </a:lnTo>
                <a:lnTo>
                  <a:pt x="267251" y="317068"/>
                </a:lnTo>
                <a:lnTo>
                  <a:pt x="274689" y="325640"/>
                </a:lnTo>
                <a:lnTo>
                  <a:pt x="282670" y="334036"/>
                </a:lnTo>
                <a:lnTo>
                  <a:pt x="290025" y="341445"/>
                </a:lnTo>
                <a:lnTo>
                  <a:pt x="291421" y="341892"/>
                </a:lnTo>
                <a:lnTo>
                  <a:pt x="299929" y="3427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629"/>
          <p:cNvSpPr/>
          <p:nvPr/>
        </p:nvSpPr>
        <p:spPr>
          <a:xfrm>
            <a:off x="1537337" y="2829029"/>
            <a:ext cx="222883" cy="497101"/>
          </a:xfrm>
          <a:custGeom>
            <a:avLst/>
            <a:gdLst/>
            <a:ahLst/>
            <a:cxnLst/>
            <a:rect l="0" t="0" r="0" b="0"/>
            <a:pathLst>
              <a:path w="222883" h="497101">
                <a:moveTo>
                  <a:pt x="222882" y="8468"/>
                </a:moveTo>
                <a:lnTo>
                  <a:pt x="222882" y="1087"/>
                </a:lnTo>
                <a:lnTo>
                  <a:pt x="221930" y="690"/>
                </a:lnTo>
                <a:lnTo>
                  <a:pt x="215502" y="0"/>
                </a:lnTo>
                <a:lnTo>
                  <a:pt x="215104" y="918"/>
                </a:lnTo>
                <a:lnTo>
                  <a:pt x="214663" y="4477"/>
                </a:lnTo>
                <a:lnTo>
                  <a:pt x="213593" y="5808"/>
                </a:lnTo>
                <a:lnTo>
                  <a:pt x="211927" y="6695"/>
                </a:lnTo>
                <a:lnTo>
                  <a:pt x="209864" y="7286"/>
                </a:lnTo>
                <a:lnTo>
                  <a:pt x="208488" y="8632"/>
                </a:lnTo>
                <a:lnTo>
                  <a:pt x="207571" y="10482"/>
                </a:lnTo>
                <a:lnTo>
                  <a:pt x="206960" y="12669"/>
                </a:lnTo>
                <a:lnTo>
                  <a:pt x="205600" y="14126"/>
                </a:lnTo>
                <a:lnTo>
                  <a:pt x="203741" y="15097"/>
                </a:lnTo>
                <a:lnTo>
                  <a:pt x="201549" y="15745"/>
                </a:lnTo>
                <a:lnTo>
                  <a:pt x="196573" y="19005"/>
                </a:lnTo>
                <a:lnTo>
                  <a:pt x="193913" y="21208"/>
                </a:lnTo>
                <a:lnTo>
                  <a:pt x="191187" y="22676"/>
                </a:lnTo>
                <a:lnTo>
                  <a:pt x="181847" y="25695"/>
                </a:lnTo>
                <a:lnTo>
                  <a:pt x="177428" y="27573"/>
                </a:lnTo>
                <a:lnTo>
                  <a:pt x="172577" y="29777"/>
                </a:lnTo>
                <a:lnTo>
                  <a:pt x="168391" y="33152"/>
                </a:lnTo>
                <a:lnTo>
                  <a:pt x="164647" y="37306"/>
                </a:lnTo>
                <a:lnTo>
                  <a:pt x="161199" y="41981"/>
                </a:lnTo>
                <a:lnTo>
                  <a:pt x="156995" y="46050"/>
                </a:lnTo>
                <a:lnTo>
                  <a:pt x="152287" y="49715"/>
                </a:lnTo>
                <a:lnTo>
                  <a:pt x="147244" y="53111"/>
                </a:lnTo>
                <a:lnTo>
                  <a:pt x="141977" y="56328"/>
                </a:lnTo>
                <a:lnTo>
                  <a:pt x="136560" y="59425"/>
                </a:lnTo>
                <a:lnTo>
                  <a:pt x="131045" y="62441"/>
                </a:lnTo>
                <a:lnTo>
                  <a:pt x="126415" y="65405"/>
                </a:lnTo>
                <a:lnTo>
                  <a:pt x="122376" y="68334"/>
                </a:lnTo>
                <a:lnTo>
                  <a:pt x="118730" y="71238"/>
                </a:lnTo>
                <a:lnTo>
                  <a:pt x="112140" y="77006"/>
                </a:lnTo>
                <a:lnTo>
                  <a:pt x="109049" y="79877"/>
                </a:lnTo>
                <a:lnTo>
                  <a:pt x="91353" y="97222"/>
                </a:lnTo>
                <a:lnTo>
                  <a:pt x="74658" y="113842"/>
                </a:lnTo>
                <a:lnTo>
                  <a:pt x="68740" y="122293"/>
                </a:lnTo>
                <a:lnTo>
                  <a:pt x="62934" y="131447"/>
                </a:lnTo>
                <a:lnTo>
                  <a:pt x="57180" y="138691"/>
                </a:lnTo>
                <a:lnTo>
                  <a:pt x="51447" y="147625"/>
                </a:lnTo>
                <a:lnTo>
                  <a:pt x="45724" y="156993"/>
                </a:lnTo>
                <a:lnTo>
                  <a:pt x="40005" y="164331"/>
                </a:lnTo>
                <a:lnTo>
                  <a:pt x="34289" y="173308"/>
                </a:lnTo>
                <a:lnTo>
                  <a:pt x="29526" y="182695"/>
                </a:lnTo>
                <a:lnTo>
                  <a:pt x="25892" y="194288"/>
                </a:lnTo>
                <a:lnTo>
                  <a:pt x="19205" y="208411"/>
                </a:lnTo>
                <a:lnTo>
                  <a:pt x="13932" y="215759"/>
                </a:lnTo>
                <a:lnTo>
                  <a:pt x="12145" y="220005"/>
                </a:lnTo>
                <a:lnTo>
                  <a:pt x="9629" y="234129"/>
                </a:lnTo>
                <a:lnTo>
                  <a:pt x="8884" y="245722"/>
                </a:lnTo>
                <a:lnTo>
                  <a:pt x="8709" y="255519"/>
                </a:lnTo>
                <a:lnTo>
                  <a:pt x="6092" y="266224"/>
                </a:lnTo>
                <a:lnTo>
                  <a:pt x="1803" y="280420"/>
                </a:lnTo>
                <a:lnTo>
                  <a:pt x="532" y="293199"/>
                </a:lnTo>
                <a:lnTo>
                  <a:pt x="156" y="306510"/>
                </a:lnTo>
                <a:lnTo>
                  <a:pt x="7" y="335772"/>
                </a:lnTo>
                <a:lnTo>
                  <a:pt x="0" y="349816"/>
                </a:lnTo>
                <a:lnTo>
                  <a:pt x="952" y="354143"/>
                </a:lnTo>
                <a:lnTo>
                  <a:pt x="5889" y="365737"/>
                </a:lnTo>
                <a:lnTo>
                  <a:pt x="8728" y="379861"/>
                </a:lnTo>
                <a:lnTo>
                  <a:pt x="14226" y="391455"/>
                </a:lnTo>
                <a:lnTo>
                  <a:pt x="15846" y="401252"/>
                </a:lnTo>
                <a:lnTo>
                  <a:pt x="18183" y="405579"/>
                </a:lnTo>
                <a:lnTo>
                  <a:pt x="21646" y="409416"/>
                </a:lnTo>
                <a:lnTo>
                  <a:pt x="25860" y="412927"/>
                </a:lnTo>
                <a:lnTo>
                  <a:pt x="28669" y="416220"/>
                </a:lnTo>
                <a:lnTo>
                  <a:pt x="30542" y="419368"/>
                </a:lnTo>
                <a:lnTo>
                  <a:pt x="31790" y="422419"/>
                </a:lnTo>
                <a:lnTo>
                  <a:pt x="38098" y="431264"/>
                </a:lnTo>
                <a:lnTo>
                  <a:pt x="43284" y="437042"/>
                </a:lnTo>
                <a:lnTo>
                  <a:pt x="48763" y="442786"/>
                </a:lnTo>
                <a:lnTo>
                  <a:pt x="71442" y="465667"/>
                </a:lnTo>
                <a:lnTo>
                  <a:pt x="74297" y="467572"/>
                </a:lnTo>
                <a:lnTo>
                  <a:pt x="80010" y="469690"/>
                </a:lnTo>
                <a:lnTo>
                  <a:pt x="97682" y="475432"/>
                </a:lnTo>
                <a:lnTo>
                  <a:pt x="103221" y="476940"/>
                </a:lnTo>
                <a:lnTo>
                  <a:pt x="107866" y="477945"/>
                </a:lnTo>
                <a:lnTo>
                  <a:pt x="111915" y="478616"/>
                </a:lnTo>
                <a:lnTo>
                  <a:pt x="115566" y="479062"/>
                </a:lnTo>
                <a:lnTo>
                  <a:pt x="122164" y="479558"/>
                </a:lnTo>
                <a:lnTo>
                  <a:pt x="130811" y="479779"/>
                </a:lnTo>
                <a:lnTo>
                  <a:pt x="135784" y="479838"/>
                </a:lnTo>
                <a:lnTo>
                  <a:pt x="140052" y="480830"/>
                </a:lnTo>
                <a:lnTo>
                  <a:pt x="143849" y="482443"/>
                </a:lnTo>
                <a:lnTo>
                  <a:pt x="147334" y="484471"/>
                </a:lnTo>
                <a:lnTo>
                  <a:pt x="151562" y="485824"/>
                </a:lnTo>
                <a:lnTo>
                  <a:pt x="156285" y="486725"/>
                </a:lnTo>
                <a:lnTo>
                  <a:pt x="161339" y="487326"/>
                </a:lnTo>
                <a:lnTo>
                  <a:pt x="165661" y="487727"/>
                </a:lnTo>
                <a:lnTo>
                  <a:pt x="169495" y="487994"/>
                </a:lnTo>
                <a:lnTo>
                  <a:pt x="176295" y="488291"/>
                </a:lnTo>
                <a:lnTo>
                  <a:pt x="185478" y="488458"/>
                </a:lnTo>
                <a:lnTo>
                  <a:pt x="191336" y="488497"/>
                </a:lnTo>
                <a:lnTo>
                  <a:pt x="193279" y="489460"/>
                </a:lnTo>
                <a:lnTo>
                  <a:pt x="194574" y="491054"/>
                </a:lnTo>
                <a:lnTo>
                  <a:pt x="195438" y="493070"/>
                </a:lnTo>
                <a:lnTo>
                  <a:pt x="196966" y="494413"/>
                </a:lnTo>
                <a:lnTo>
                  <a:pt x="198937" y="495309"/>
                </a:lnTo>
                <a:lnTo>
                  <a:pt x="203668" y="496304"/>
                </a:lnTo>
                <a:lnTo>
                  <a:pt x="208945" y="496747"/>
                </a:lnTo>
                <a:lnTo>
                  <a:pt x="214203" y="497031"/>
                </a:lnTo>
                <a:lnTo>
                  <a:pt x="222848" y="497100"/>
                </a:lnTo>
                <a:lnTo>
                  <a:pt x="205738" y="4971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630"/>
          <p:cNvSpPr/>
          <p:nvPr/>
        </p:nvSpPr>
        <p:spPr>
          <a:xfrm>
            <a:off x="1721013" y="3086100"/>
            <a:ext cx="244947" cy="25718"/>
          </a:xfrm>
          <a:custGeom>
            <a:avLst/>
            <a:gdLst/>
            <a:ahLst/>
            <a:cxnLst/>
            <a:rect l="0" t="0" r="0" b="0"/>
            <a:pathLst>
              <a:path w="244947" h="25718">
                <a:moveTo>
                  <a:pt x="22062" y="0"/>
                </a:moveTo>
                <a:lnTo>
                  <a:pt x="0" y="0"/>
                </a:lnTo>
                <a:lnTo>
                  <a:pt x="2096" y="0"/>
                </a:lnTo>
                <a:lnTo>
                  <a:pt x="3036" y="952"/>
                </a:lnTo>
                <a:lnTo>
                  <a:pt x="3663" y="2539"/>
                </a:lnTo>
                <a:lnTo>
                  <a:pt x="4669" y="7380"/>
                </a:lnTo>
                <a:lnTo>
                  <a:pt x="9886" y="8043"/>
                </a:lnTo>
                <a:lnTo>
                  <a:pt x="17603" y="8337"/>
                </a:lnTo>
                <a:lnTo>
                  <a:pt x="24207" y="8467"/>
                </a:lnTo>
                <a:lnTo>
                  <a:pt x="27302" y="9455"/>
                </a:lnTo>
                <a:lnTo>
                  <a:pt x="30318" y="11065"/>
                </a:lnTo>
                <a:lnTo>
                  <a:pt x="33281" y="13092"/>
                </a:lnTo>
                <a:lnTo>
                  <a:pt x="36208" y="14443"/>
                </a:lnTo>
                <a:lnTo>
                  <a:pt x="39113" y="15343"/>
                </a:lnTo>
                <a:lnTo>
                  <a:pt x="42002" y="15944"/>
                </a:lnTo>
                <a:lnTo>
                  <a:pt x="45832" y="16344"/>
                </a:lnTo>
                <a:lnTo>
                  <a:pt x="50291" y="16611"/>
                </a:lnTo>
                <a:lnTo>
                  <a:pt x="55169" y="16789"/>
                </a:lnTo>
                <a:lnTo>
                  <a:pt x="60326" y="15955"/>
                </a:lnTo>
                <a:lnTo>
                  <a:pt x="65668" y="14446"/>
                </a:lnTo>
                <a:lnTo>
                  <a:pt x="71135" y="12488"/>
                </a:lnTo>
                <a:lnTo>
                  <a:pt x="76685" y="11183"/>
                </a:lnTo>
                <a:lnTo>
                  <a:pt x="82289" y="10313"/>
                </a:lnTo>
                <a:lnTo>
                  <a:pt x="87931" y="9733"/>
                </a:lnTo>
                <a:lnTo>
                  <a:pt x="92645" y="9346"/>
                </a:lnTo>
                <a:lnTo>
                  <a:pt x="96739" y="9088"/>
                </a:lnTo>
                <a:lnTo>
                  <a:pt x="100422" y="8916"/>
                </a:lnTo>
                <a:lnTo>
                  <a:pt x="109593" y="8725"/>
                </a:lnTo>
                <a:lnTo>
                  <a:pt x="131003" y="8602"/>
                </a:lnTo>
                <a:lnTo>
                  <a:pt x="135647" y="9545"/>
                </a:lnTo>
                <a:lnTo>
                  <a:pt x="139695" y="11126"/>
                </a:lnTo>
                <a:lnTo>
                  <a:pt x="143346" y="13132"/>
                </a:lnTo>
                <a:lnTo>
                  <a:pt x="148638" y="14470"/>
                </a:lnTo>
                <a:lnTo>
                  <a:pt x="155023" y="15361"/>
                </a:lnTo>
                <a:lnTo>
                  <a:pt x="162138" y="15956"/>
                </a:lnTo>
                <a:lnTo>
                  <a:pt x="168786" y="16352"/>
                </a:lnTo>
                <a:lnTo>
                  <a:pt x="181252" y="16792"/>
                </a:lnTo>
                <a:lnTo>
                  <a:pt x="197934" y="17075"/>
                </a:lnTo>
                <a:lnTo>
                  <a:pt x="204367" y="17114"/>
                </a:lnTo>
                <a:lnTo>
                  <a:pt x="208368" y="18076"/>
                </a:lnTo>
                <a:lnTo>
                  <a:pt x="212941" y="19671"/>
                </a:lnTo>
                <a:lnTo>
                  <a:pt x="217895" y="21686"/>
                </a:lnTo>
                <a:lnTo>
                  <a:pt x="222149" y="23030"/>
                </a:lnTo>
                <a:lnTo>
                  <a:pt x="225938" y="23926"/>
                </a:lnTo>
                <a:lnTo>
                  <a:pt x="234313" y="25363"/>
                </a:lnTo>
                <a:lnTo>
                  <a:pt x="237998" y="25560"/>
                </a:lnTo>
                <a:lnTo>
                  <a:pt x="244946" y="257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631"/>
          <p:cNvSpPr/>
          <p:nvPr/>
        </p:nvSpPr>
        <p:spPr>
          <a:xfrm>
            <a:off x="2023509" y="2991833"/>
            <a:ext cx="268206" cy="188565"/>
          </a:xfrm>
          <a:custGeom>
            <a:avLst/>
            <a:gdLst/>
            <a:ahLst/>
            <a:cxnLst/>
            <a:rect l="0" t="0" r="0" b="0"/>
            <a:pathLst>
              <a:path w="268206" h="188565">
                <a:moveTo>
                  <a:pt x="11030" y="8542"/>
                </a:moveTo>
                <a:lnTo>
                  <a:pt x="1929" y="3991"/>
                </a:lnTo>
                <a:lnTo>
                  <a:pt x="200" y="2650"/>
                </a:lnTo>
                <a:lnTo>
                  <a:pt x="0" y="1756"/>
                </a:lnTo>
                <a:lnTo>
                  <a:pt x="2415" y="0"/>
                </a:lnTo>
                <a:lnTo>
                  <a:pt x="9835" y="7353"/>
                </a:lnTo>
                <a:lnTo>
                  <a:pt x="13039" y="8013"/>
                </a:lnTo>
                <a:lnTo>
                  <a:pt x="15227" y="8189"/>
                </a:lnTo>
                <a:lnTo>
                  <a:pt x="16686" y="9259"/>
                </a:lnTo>
                <a:lnTo>
                  <a:pt x="17658" y="10925"/>
                </a:lnTo>
                <a:lnTo>
                  <a:pt x="18739" y="15316"/>
                </a:lnTo>
                <a:lnTo>
                  <a:pt x="19219" y="20442"/>
                </a:lnTo>
                <a:lnTo>
                  <a:pt x="21252" y="23143"/>
                </a:lnTo>
                <a:lnTo>
                  <a:pt x="28591" y="28683"/>
                </a:lnTo>
                <a:lnTo>
                  <a:pt x="35662" y="31781"/>
                </a:lnTo>
                <a:lnTo>
                  <a:pt x="38882" y="32607"/>
                </a:lnTo>
                <a:lnTo>
                  <a:pt x="44999" y="36065"/>
                </a:lnTo>
                <a:lnTo>
                  <a:pt x="50893" y="40777"/>
                </a:lnTo>
                <a:lnTo>
                  <a:pt x="56687" y="46046"/>
                </a:lnTo>
                <a:lnTo>
                  <a:pt x="59565" y="49737"/>
                </a:lnTo>
                <a:lnTo>
                  <a:pt x="62437" y="54103"/>
                </a:lnTo>
                <a:lnTo>
                  <a:pt x="65304" y="58918"/>
                </a:lnTo>
                <a:lnTo>
                  <a:pt x="69121" y="63081"/>
                </a:lnTo>
                <a:lnTo>
                  <a:pt x="73569" y="66809"/>
                </a:lnTo>
                <a:lnTo>
                  <a:pt x="78441" y="70246"/>
                </a:lnTo>
                <a:lnTo>
                  <a:pt x="83593" y="73491"/>
                </a:lnTo>
                <a:lnTo>
                  <a:pt x="88933" y="76606"/>
                </a:lnTo>
                <a:lnTo>
                  <a:pt x="94398" y="79635"/>
                </a:lnTo>
                <a:lnTo>
                  <a:pt x="98994" y="83560"/>
                </a:lnTo>
                <a:lnTo>
                  <a:pt x="103010" y="88081"/>
                </a:lnTo>
                <a:lnTo>
                  <a:pt x="106640" y="93001"/>
                </a:lnTo>
                <a:lnTo>
                  <a:pt x="110965" y="97233"/>
                </a:lnTo>
                <a:lnTo>
                  <a:pt x="115754" y="101006"/>
                </a:lnTo>
                <a:lnTo>
                  <a:pt x="120851" y="104475"/>
                </a:lnTo>
                <a:lnTo>
                  <a:pt x="126154" y="108692"/>
                </a:lnTo>
                <a:lnTo>
                  <a:pt x="131595" y="113409"/>
                </a:lnTo>
                <a:lnTo>
                  <a:pt x="137127" y="118458"/>
                </a:lnTo>
                <a:lnTo>
                  <a:pt x="142720" y="122777"/>
                </a:lnTo>
                <a:lnTo>
                  <a:pt x="148353" y="126608"/>
                </a:lnTo>
                <a:lnTo>
                  <a:pt x="154014" y="130115"/>
                </a:lnTo>
                <a:lnTo>
                  <a:pt x="158740" y="133406"/>
                </a:lnTo>
                <a:lnTo>
                  <a:pt x="162844" y="136552"/>
                </a:lnTo>
                <a:lnTo>
                  <a:pt x="166532" y="139602"/>
                </a:lnTo>
                <a:lnTo>
                  <a:pt x="169943" y="142588"/>
                </a:lnTo>
                <a:lnTo>
                  <a:pt x="176273" y="148445"/>
                </a:lnTo>
                <a:lnTo>
                  <a:pt x="185192" y="157098"/>
                </a:lnTo>
                <a:lnTo>
                  <a:pt x="189051" y="159014"/>
                </a:lnTo>
                <a:lnTo>
                  <a:pt x="193528" y="160292"/>
                </a:lnTo>
                <a:lnTo>
                  <a:pt x="198418" y="161143"/>
                </a:lnTo>
                <a:lnTo>
                  <a:pt x="206391" y="164630"/>
                </a:lnTo>
                <a:lnTo>
                  <a:pt x="213110" y="168401"/>
                </a:lnTo>
                <a:lnTo>
                  <a:pt x="219271" y="170078"/>
                </a:lnTo>
                <a:lnTo>
                  <a:pt x="225184" y="173363"/>
                </a:lnTo>
                <a:lnTo>
                  <a:pt x="228095" y="175573"/>
                </a:lnTo>
                <a:lnTo>
                  <a:pt x="233869" y="178028"/>
                </a:lnTo>
                <a:lnTo>
                  <a:pt x="239610" y="179118"/>
                </a:lnTo>
                <a:lnTo>
                  <a:pt x="245336" y="179604"/>
                </a:lnTo>
                <a:lnTo>
                  <a:pt x="248197" y="180686"/>
                </a:lnTo>
                <a:lnTo>
                  <a:pt x="255821" y="185806"/>
                </a:lnTo>
                <a:lnTo>
                  <a:pt x="257939" y="187338"/>
                </a:lnTo>
                <a:lnTo>
                  <a:pt x="261420" y="188019"/>
                </a:lnTo>
                <a:lnTo>
                  <a:pt x="268205" y="18856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632"/>
          <p:cNvSpPr/>
          <p:nvPr/>
        </p:nvSpPr>
        <p:spPr>
          <a:xfrm>
            <a:off x="2086083" y="2992994"/>
            <a:ext cx="179915" cy="230151"/>
          </a:xfrm>
          <a:custGeom>
            <a:avLst/>
            <a:gdLst/>
            <a:ahLst/>
            <a:cxnLst/>
            <a:rect l="0" t="0" r="0" b="0"/>
            <a:pathLst>
              <a:path w="179915" h="230151">
                <a:moveTo>
                  <a:pt x="179914" y="7381"/>
                </a:moveTo>
                <a:lnTo>
                  <a:pt x="179914" y="2830"/>
                </a:lnTo>
                <a:lnTo>
                  <a:pt x="178961" y="1489"/>
                </a:lnTo>
                <a:lnTo>
                  <a:pt x="177374" y="595"/>
                </a:lnTo>
                <a:lnTo>
                  <a:pt x="175363" y="0"/>
                </a:lnTo>
                <a:lnTo>
                  <a:pt x="174022" y="555"/>
                </a:lnTo>
                <a:lnTo>
                  <a:pt x="173129" y="1878"/>
                </a:lnTo>
                <a:lnTo>
                  <a:pt x="171694" y="6294"/>
                </a:lnTo>
                <a:lnTo>
                  <a:pt x="171446" y="11609"/>
                </a:lnTo>
                <a:lnTo>
                  <a:pt x="170459" y="14010"/>
                </a:lnTo>
                <a:lnTo>
                  <a:pt x="164518" y="22892"/>
                </a:lnTo>
                <a:lnTo>
                  <a:pt x="162030" y="27246"/>
                </a:lnTo>
                <a:lnTo>
                  <a:pt x="159419" y="32054"/>
                </a:lnTo>
                <a:lnTo>
                  <a:pt x="155773" y="37165"/>
                </a:lnTo>
                <a:lnTo>
                  <a:pt x="151437" y="42477"/>
                </a:lnTo>
                <a:lnTo>
                  <a:pt x="146642" y="47923"/>
                </a:lnTo>
                <a:lnTo>
                  <a:pt x="142493" y="53459"/>
                </a:lnTo>
                <a:lnTo>
                  <a:pt x="138774" y="59054"/>
                </a:lnTo>
                <a:lnTo>
                  <a:pt x="135342" y="64690"/>
                </a:lnTo>
                <a:lnTo>
                  <a:pt x="131149" y="70352"/>
                </a:lnTo>
                <a:lnTo>
                  <a:pt x="126449" y="76032"/>
                </a:lnTo>
                <a:lnTo>
                  <a:pt x="121411" y="81723"/>
                </a:lnTo>
                <a:lnTo>
                  <a:pt x="110732" y="93126"/>
                </a:lnTo>
                <a:lnTo>
                  <a:pt x="92906" y="111419"/>
                </a:lnTo>
                <a:lnTo>
                  <a:pt x="89524" y="115792"/>
                </a:lnTo>
                <a:lnTo>
                  <a:pt x="86316" y="120612"/>
                </a:lnTo>
                <a:lnTo>
                  <a:pt x="83226" y="125731"/>
                </a:lnTo>
                <a:lnTo>
                  <a:pt x="79260" y="131048"/>
                </a:lnTo>
                <a:lnTo>
                  <a:pt x="74711" y="136498"/>
                </a:lnTo>
                <a:lnTo>
                  <a:pt x="65530" y="146681"/>
                </a:lnTo>
                <a:lnTo>
                  <a:pt x="58274" y="154382"/>
                </a:lnTo>
                <a:lnTo>
                  <a:pt x="55006" y="158721"/>
                </a:lnTo>
                <a:lnTo>
                  <a:pt x="51874" y="163519"/>
                </a:lnTo>
                <a:lnTo>
                  <a:pt x="48834" y="168623"/>
                </a:lnTo>
                <a:lnTo>
                  <a:pt x="45855" y="172978"/>
                </a:lnTo>
                <a:lnTo>
                  <a:pt x="42916" y="176834"/>
                </a:lnTo>
                <a:lnTo>
                  <a:pt x="40005" y="180357"/>
                </a:lnTo>
                <a:lnTo>
                  <a:pt x="37111" y="184611"/>
                </a:lnTo>
                <a:lnTo>
                  <a:pt x="34230" y="189352"/>
                </a:lnTo>
                <a:lnTo>
                  <a:pt x="31356" y="194417"/>
                </a:lnTo>
                <a:lnTo>
                  <a:pt x="28488" y="198747"/>
                </a:lnTo>
                <a:lnTo>
                  <a:pt x="25623" y="202585"/>
                </a:lnTo>
                <a:lnTo>
                  <a:pt x="22761" y="206097"/>
                </a:lnTo>
                <a:lnTo>
                  <a:pt x="19900" y="208438"/>
                </a:lnTo>
                <a:lnTo>
                  <a:pt x="17041" y="209999"/>
                </a:lnTo>
                <a:lnTo>
                  <a:pt x="14182" y="211040"/>
                </a:lnTo>
                <a:lnTo>
                  <a:pt x="12276" y="212686"/>
                </a:lnTo>
                <a:lnTo>
                  <a:pt x="11005" y="214736"/>
                </a:lnTo>
                <a:lnTo>
                  <a:pt x="8966" y="220319"/>
                </a:lnTo>
                <a:lnTo>
                  <a:pt x="4062" y="225837"/>
                </a:lnTo>
                <a:lnTo>
                  <a:pt x="0" y="230150"/>
                </a:lnTo>
                <a:lnTo>
                  <a:pt x="8464" y="2216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633"/>
          <p:cNvSpPr/>
          <p:nvPr/>
        </p:nvSpPr>
        <p:spPr>
          <a:xfrm>
            <a:off x="2343150" y="2871787"/>
            <a:ext cx="170181" cy="402909"/>
          </a:xfrm>
          <a:custGeom>
            <a:avLst/>
            <a:gdLst/>
            <a:ahLst/>
            <a:cxnLst/>
            <a:rect l="0" t="0" r="0" b="0"/>
            <a:pathLst>
              <a:path w="170181" h="402909">
                <a:moveTo>
                  <a:pt x="0" y="0"/>
                </a:moveTo>
                <a:lnTo>
                  <a:pt x="0" y="4551"/>
                </a:lnTo>
                <a:lnTo>
                  <a:pt x="952" y="5892"/>
                </a:lnTo>
                <a:lnTo>
                  <a:pt x="2539" y="6785"/>
                </a:lnTo>
                <a:lnTo>
                  <a:pt x="4550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0" y="12770"/>
                </a:lnTo>
                <a:lnTo>
                  <a:pt x="8730" y="14229"/>
                </a:lnTo>
                <a:lnTo>
                  <a:pt x="10582" y="15201"/>
                </a:lnTo>
                <a:lnTo>
                  <a:pt x="12770" y="15849"/>
                </a:lnTo>
                <a:lnTo>
                  <a:pt x="17740" y="19109"/>
                </a:lnTo>
                <a:lnTo>
                  <a:pt x="20399" y="21312"/>
                </a:lnTo>
                <a:lnTo>
                  <a:pt x="23124" y="23733"/>
                </a:lnTo>
                <a:lnTo>
                  <a:pt x="28692" y="28963"/>
                </a:lnTo>
                <a:lnTo>
                  <a:pt x="37182" y="37262"/>
                </a:lnTo>
                <a:lnTo>
                  <a:pt x="40980" y="40082"/>
                </a:lnTo>
                <a:lnTo>
                  <a:pt x="45417" y="42914"/>
                </a:lnTo>
                <a:lnTo>
                  <a:pt x="50281" y="45754"/>
                </a:lnTo>
                <a:lnTo>
                  <a:pt x="54475" y="48600"/>
                </a:lnTo>
                <a:lnTo>
                  <a:pt x="58224" y="51450"/>
                </a:lnTo>
                <a:lnTo>
                  <a:pt x="61676" y="54302"/>
                </a:lnTo>
                <a:lnTo>
                  <a:pt x="65882" y="57157"/>
                </a:lnTo>
                <a:lnTo>
                  <a:pt x="70591" y="60012"/>
                </a:lnTo>
                <a:lnTo>
                  <a:pt x="75636" y="62868"/>
                </a:lnTo>
                <a:lnTo>
                  <a:pt x="79951" y="65724"/>
                </a:lnTo>
                <a:lnTo>
                  <a:pt x="83781" y="68581"/>
                </a:lnTo>
                <a:lnTo>
                  <a:pt x="87286" y="71438"/>
                </a:lnTo>
                <a:lnTo>
                  <a:pt x="91528" y="75248"/>
                </a:lnTo>
                <a:lnTo>
                  <a:pt x="101321" y="84561"/>
                </a:lnTo>
                <a:lnTo>
                  <a:pt x="105648" y="89712"/>
                </a:lnTo>
                <a:lnTo>
                  <a:pt x="109484" y="95050"/>
                </a:lnTo>
                <a:lnTo>
                  <a:pt x="112994" y="100514"/>
                </a:lnTo>
                <a:lnTo>
                  <a:pt x="117239" y="106062"/>
                </a:lnTo>
                <a:lnTo>
                  <a:pt x="121974" y="111666"/>
                </a:lnTo>
                <a:lnTo>
                  <a:pt x="131363" y="122019"/>
                </a:lnTo>
                <a:lnTo>
                  <a:pt x="138711" y="129796"/>
                </a:lnTo>
                <a:lnTo>
                  <a:pt x="152753" y="144080"/>
                </a:lnTo>
                <a:lnTo>
                  <a:pt x="156128" y="150346"/>
                </a:lnTo>
                <a:lnTo>
                  <a:pt x="158377" y="157381"/>
                </a:lnTo>
                <a:lnTo>
                  <a:pt x="159877" y="164928"/>
                </a:lnTo>
                <a:lnTo>
                  <a:pt x="160877" y="171865"/>
                </a:lnTo>
                <a:lnTo>
                  <a:pt x="161544" y="178394"/>
                </a:lnTo>
                <a:lnTo>
                  <a:pt x="163237" y="190729"/>
                </a:lnTo>
                <a:lnTo>
                  <a:pt x="167164" y="202561"/>
                </a:lnTo>
                <a:lnTo>
                  <a:pt x="168593" y="209336"/>
                </a:lnTo>
                <a:lnTo>
                  <a:pt x="169545" y="216710"/>
                </a:lnTo>
                <a:lnTo>
                  <a:pt x="170180" y="224483"/>
                </a:lnTo>
                <a:lnTo>
                  <a:pt x="169651" y="232523"/>
                </a:lnTo>
                <a:lnTo>
                  <a:pt x="168345" y="240740"/>
                </a:lnTo>
                <a:lnTo>
                  <a:pt x="166522" y="249076"/>
                </a:lnTo>
                <a:lnTo>
                  <a:pt x="165307" y="256538"/>
                </a:lnTo>
                <a:lnTo>
                  <a:pt x="164497" y="263418"/>
                </a:lnTo>
                <a:lnTo>
                  <a:pt x="163957" y="269909"/>
                </a:lnTo>
                <a:lnTo>
                  <a:pt x="163597" y="277095"/>
                </a:lnTo>
                <a:lnTo>
                  <a:pt x="163197" y="292698"/>
                </a:lnTo>
                <a:lnTo>
                  <a:pt x="162138" y="299907"/>
                </a:lnTo>
                <a:lnTo>
                  <a:pt x="160479" y="306618"/>
                </a:lnTo>
                <a:lnTo>
                  <a:pt x="156096" y="319155"/>
                </a:lnTo>
                <a:lnTo>
                  <a:pt x="150973" y="331076"/>
                </a:lnTo>
                <a:lnTo>
                  <a:pt x="148274" y="335970"/>
                </a:lnTo>
                <a:lnTo>
                  <a:pt x="145522" y="340185"/>
                </a:lnTo>
                <a:lnTo>
                  <a:pt x="142734" y="343948"/>
                </a:lnTo>
                <a:lnTo>
                  <a:pt x="139923" y="348361"/>
                </a:lnTo>
                <a:lnTo>
                  <a:pt x="137097" y="353208"/>
                </a:lnTo>
                <a:lnTo>
                  <a:pt x="132369" y="362722"/>
                </a:lnTo>
                <a:lnTo>
                  <a:pt x="128755" y="373432"/>
                </a:lnTo>
                <a:lnTo>
                  <a:pt x="124534" y="379647"/>
                </a:lnTo>
                <a:lnTo>
                  <a:pt x="119483" y="385585"/>
                </a:lnTo>
                <a:lnTo>
                  <a:pt x="116803" y="388501"/>
                </a:lnTo>
                <a:lnTo>
                  <a:pt x="114063" y="390446"/>
                </a:lnTo>
                <a:lnTo>
                  <a:pt x="111285" y="391742"/>
                </a:lnTo>
                <a:lnTo>
                  <a:pt x="108480" y="392607"/>
                </a:lnTo>
                <a:lnTo>
                  <a:pt x="105657" y="394135"/>
                </a:lnTo>
                <a:lnTo>
                  <a:pt x="102823" y="396107"/>
                </a:lnTo>
                <a:lnTo>
                  <a:pt x="94341" y="402873"/>
                </a:lnTo>
                <a:lnTo>
                  <a:pt x="85725" y="4029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634"/>
          <p:cNvSpPr/>
          <p:nvPr/>
        </p:nvSpPr>
        <p:spPr>
          <a:xfrm>
            <a:off x="2540317" y="2794644"/>
            <a:ext cx="205589" cy="195933"/>
          </a:xfrm>
          <a:custGeom>
            <a:avLst/>
            <a:gdLst/>
            <a:ahLst/>
            <a:cxnLst/>
            <a:rect l="0" t="0" r="0" b="0"/>
            <a:pathLst>
              <a:path w="205589" h="195933">
                <a:moveTo>
                  <a:pt x="0" y="25708"/>
                </a:moveTo>
                <a:lnTo>
                  <a:pt x="0" y="17489"/>
                </a:lnTo>
                <a:lnTo>
                  <a:pt x="4551" y="12689"/>
                </a:lnTo>
                <a:lnTo>
                  <a:pt x="6844" y="11314"/>
                </a:lnTo>
                <a:lnTo>
                  <a:pt x="11932" y="9785"/>
                </a:lnTo>
                <a:lnTo>
                  <a:pt x="17368" y="9106"/>
                </a:lnTo>
                <a:lnTo>
                  <a:pt x="20151" y="8925"/>
                </a:lnTo>
                <a:lnTo>
                  <a:pt x="23911" y="7852"/>
                </a:lnTo>
                <a:lnTo>
                  <a:pt x="28324" y="6184"/>
                </a:lnTo>
                <a:lnTo>
                  <a:pt x="33170" y="4120"/>
                </a:lnTo>
                <a:lnTo>
                  <a:pt x="38306" y="2743"/>
                </a:lnTo>
                <a:lnTo>
                  <a:pt x="43635" y="1826"/>
                </a:lnTo>
                <a:lnTo>
                  <a:pt x="49092" y="1214"/>
                </a:lnTo>
                <a:lnTo>
                  <a:pt x="53683" y="806"/>
                </a:lnTo>
                <a:lnTo>
                  <a:pt x="57696" y="534"/>
                </a:lnTo>
                <a:lnTo>
                  <a:pt x="61324" y="353"/>
                </a:lnTo>
                <a:lnTo>
                  <a:pt x="70435" y="152"/>
                </a:lnTo>
                <a:lnTo>
                  <a:pt x="104143" y="0"/>
                </a:lnTo>
                <a:lnTo>
                  <a:pt x="107528" y="949"/>
                </a:lnTo>
                <a:lnTo>
                  <a:pt x="113830" y="4544"/>
                </a:lnTo>
                <a:lnTo>
                  <a:pt x="119806" y="9317"/>
                </a:lnTo>
                <a:lnTo>
                  <a:pt x="126853" y="15591"/>
                </a:lnTo>
                <a:lnTo>
                  <a:pt x="127817" y="21529"/>
                </a:lnTo>
                <a:lnTo>
                  <a:pt x="128435" y="31762"/>
                </a:lnTo>
                <a:lnTo>
                  <a:pt x="127533" y="33554"/>
                </a:lnTo>
                <a:lnTo>
                  <a:pt x="123991" y="38085"/>
                </a:lnTo>
                <a:lnTo>
                  <a:pt x="119242" y="43274"/>
                </a:lnTo>
                <a:lnTo>
                  <a:pt x="116642" y="45991"/>
                </a:lnTo>
                <a:lnTo>
                  <a:pt x="114909" y="48755"/>
                </a:lnTo>
                <a:lnTo>
                  <a:pt x="112983" y="54366"/>
                </a:lnTo>
                <a:lnTo>
                  <a:pt x="109587" y="60035"/>
                </a:lnTo>
                <a:lnTo>
                  <a:pt x="104903" y="65729"/>
                </a:lnTo>
                <a:lnTo>
                  <a:pt x="99646" y="71435"/>
                </a:lnTo>
                <a:lnTo>
                  <a:pt x="96911" y="73338"/>
                </a:lnTo>
                <a:lnTo>
                  <a:pt x="91332" y="75452"/>
                </a:lnTo>
                <a:lnTo>
                  <a:pt x="89463" y="76968"/>
                </a:lnTo>
                <a:lnTo>
                  <a:pt x="88217" y="78931"/>
                </a:lnTo>
                <a:lnTo>
                  <a:pt x="87386" y="81193"/>
                </a:lnTo>
                <a:lnTo>
                  <a:pt x="85880" y="82700"/>
                </a:lnTo>
                <a:lnTo>
                  <a:pt x="83923" y="83705"/>
                </a:lnTo>
                <a:lnTo>
                  <a:pt x="77270" y="85681"/>
                </a:lnTo>
                <a:lnTo>
                  <a:pt x="138483" y="85716"/>
                </a:lnTo>
                <a:lnTo>
                  <a:pt x="142804" y="86668"/>
                </a:lnTo>
                <a:lnTo>
                  <a:pt x="147591" y="88256"/>
                </a:lnTo>
                <a:lnTo>
                  <a:pt x="152686" y="90267"/>
                </a:lnTo>
                <a:lnTo>
                  <a:pt x="157988" y="91607"/>
                </a:lnTo>
                <a:lnTo>
                  <a:pt x="163428" y="92501"/>
                </a:lnTo>
                <a:lnTo>
                  <a:pt x="168960" y="93096"/>
                </a:lnTo>
                <a:lnTo>
                  <a:pt x="173600" y="94446"/>
                </a:lnTo>
                <a:lnTo>
                  <a:pt x="177646" y="96299"/>
                </a:lnTo>
                <a:lnTo>
                  <a:pt x="181295" y="98486"/>
                </a:lnTo>
                <a:lnTo>
                  <a:pt x="184681" y="100897"/>
                </a:lnTo>
                <a:lnTo>
                  <a:pt x="190983" y="106115"/>
                </a:lnTo>
                <a:lnTo>
                  <a:pt x="196959" y="111610"/>
                </a:lnTo>
                <a:lnTo>
                  <a:pt x="199886" y="114408"/>
                </a:lnTo>
                <a:lnTo>
                  <a:pt x="201837" y="117226"/>
                </a:lnTo>
                <a:lnTo>
                  <a:pt x="204005" y="122898"/>
                </a:lnTo>
                <a:lnTo>
                  <a:pt x="205226" y="126895"/>
                </a:lnTo>
                <a:lnTo>
                  <a:pt x="205512" y="132910"/>
                </a:lnTo>
                <a:lnTo>
                  <a:pt x="205588" y="137181"/>
                </a:lnTo>
                <a:lnTo>
                  <a:pt x="204686" y="140981"/>
                </a:lnTo>
                <a:lnTo>
                  <a:pt x="203132" y="144467"/>
                </a:lnTo>
                <a:lnTo>
                  <a:pt x="201144" y="147743"/>
                </a:lnTo>
                <a:lnTo>
                  <a:pt x="199818" y="150880"/>
                </a:lnTo>
                <a:lnTo>
                  <a:pt x="198346" y="156905"/>
                </a:lnTo>
                <a:lnTo>
                  <a:pt x="195151" y="162758"/>
                </a:lnTo>
                <a:lnTo>
                  <a:pt x="192966" y="165652"/>
                </a:lnTo>
                <a:lnTo>
                  <a:pt x="189604" y="168534"/>
                </a:lnTo>
                <a:lnTo>
                  <a:pt x="185457" y="171408"/>
                </a:lnTo>
                <a:lnTo>
                  <a:pt x="180788" y="174276"/>
                </a:lnTo>
                <a:lnTo>
                  <a:pt x="175770" y="176189"/>
                </a:lnTo>
                <a:lnTo>
                  <a:pt x="170521" y="177463"/>
                </a:lnTo>
                <a:lnTo>
                  <a:pt x="165115" y="178313"/>
                </a:lnTo>
                <a:lnTo>
                  <a:pt x="159607" y="179832"/>
                </a:lnTo>
                <a:lnTo>
                  <a:pt x="154029" y="181798"/>
                </a:lnTo>
                <a:lnTo>
                  <a:pt x="148406" y="184060"/>
                </a:lnTo>
                <a:lnTo>
                  <a:pt x="142753" y="185569"/>
                </a:lnTo>
                <a:lnTo>
                  <a:pt x="137078" y="186574"/>
                </a:lnTo>
                <a:lnTo>
                  <a:pt x="131391" y="187245"/>
                </a:lnTo>
                <a:lnTo>
                  <a:pt x="126646" y="187692"/>
                </a:lnTo>
                <a:lnTo>
                  <a:pt x="122531" y="187990"/>
                </a:lnTo>
                <a:lnTo>
                  <a:pt x="118835" y="188188"/>
                </a:lnTo>
                <a:lnTo>
                  <a:pt x="114466" y="189273"/>
                </a:lnTo>
                <a:lnTo>
                  <a:pt x="109648" y="190949"/>
                </a:lnTo>
                <a:lnTo>
                  <a:pt x="104531" y="193018"/>
                </a:lnTo>
                <a:lnTo>
                  <a:pt x="100167" y="194399"/>
                </a:lnTo>
                <a:lnTo>
                  <a:pt x="96306" y="195318"/>
                </a:lnTo>
                <a:lnTo>
                  <a:pt x="92779" y="195932"/>
                </a:lnTo>
                <a:lnTo>
                  <a:pt x="88523" y="195388"/>
                </a:lnTo>
                <a:lnTo>
                  <a:pt x="83780" y="194073"/>
                </a:lnTo>
                <a:lnTo>
                  <a:pt x="78713" y="192244"/>
                </a:lnTo>
                <a:lnTo>
                  <a:pt x="74383" y="191024"/>
                </a:lnTo>
                <a:lnTo>
                  <a:pt x="70544" y="190211"/>
                </a:lnTo>
                <a:lnTo>
                  <a:pt x="62089" y="188907"/>
                </a:lnTo>
                <a:lnTo>
                  <a:pt x="56073" y="188681"/>
                </a:lnTo>
                <a:lnTo>
                  <a:pt x="51471" y="188586"/>
                </a:lnTo>
                <a:lnTo>
                  <a:pt x="60008" y="1885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635"/>
          <p:cNvSpPr/>
          <p:nvPr/>
        </p:nvSpPr>
        <p:spPr>
          <a:xfrm>
            <a:off x="2806064" y="3111817"/>
            <a:ext cx="222887" cy="24527"/>
          </a:xfrm>
          <a:custGeom>
            <a:avLst/>
            <a:gdLst/>
            <a:ahLst/>
            <a:cxnLst/>
            <a:rect l="0" t="0" r="0" b="0"/>
            <a:pathLst>
              <a:path w="222887" h="24527">
                <a:moveTo>
                  <a:pt x="0" y="17145"/>
                </a:moveTo>
                <a:lnTo>
                  <a:pt x="4551" y="17145"/>
                </a:lnTo>
                <a:lnTo>
                  <a:pt x="5892" y="18098"/>
                </a:lnTo>
                <a:lnTo>
                  <a:pt x="6786" y="19685"/>
                </a:lnTo>
                <a:lnTo>
                  <a:pt x="7381" y="21696"/>
                </a:lnTo>
                <a:lnTo>
                  <a:pt x="8731" y="23037"/>
                </a:lnTo>
                <a:lnTo>
                  <a:pt x="10583" y="23930"/>
                </a:lnTo>
                <a:lnTo>
                  <a:pt x="12771" y="24526"/>
                </a:lnTo>
                <a:lnTo>
                  <a:pt x="15182" y="23971"/>
                </a:lnTo>
                <a:lnTo>
                  <a:pt x="17741" y="22648"/>
                </a:lnTo>
                <a:lnTo>
                  <a:pt x="20400" y="20814"/>
                </a:lnTo>
                <a:lnTo>
                  <a:pt x="24078" y="19591"/>
                </a:lnTo>
                <a:lnTo>
                  <a:pt x="28435" y="18776"/>
                </a:lnTo>
                <a:lnTo>
                  <a:pt x="33244" y="18232"/>
                </a:lnTo>
                <a:lnTo>
                  <a:pt x="37403" y="17870"/>
                </a:lnTo>
                <a:lnTo>
                  <a:pt x="41128" y="17628"/>
                </a:lnTo>
                <a:lnTo>
                  <a:pt x="44564" y="17467"/>
                </a:lnTo>
                <a:lnTo>
                  <a:pt x="53461" y="17288"/>
                </a:lnTo>
                <a:lnTo>
                  <a:pt x="58501" y="17241"/>
                </a:lnTo>
                <a:lnTo>
                  <a:pt x="62813" y="16256"/>
                </a:lnTo>
                <a:lnTo>
                  <a:pt x="66641" y="14647"/>
                </a:lnTo>
                <a:lnTo>
                  <a:pt x="70145" y="12623"/>
                </a:lnTo>
                <a:lnTo>
                  <a:pt x="74386" y="11273"/>
                </a:lnTo>
                <a:lnTo>
                  <a:pt x="79118" y="10373"/>
                </a:lnTo>
                <a:lnTo>
                  <a:pt x="84178" y="9773"/>
                </a:lnTo>
                <a:lnTo>
                  <a:pt x="88504" y="9373"/>
                </a:lnTo>
                <a:lnTo>
                  <a:pt x="92340" y="9106"/>
                </a:lnTo>
                <a:lnTo>
                  <a:pt x="95850" y="8928"/>
                </a:lnTo>
                <a:lnTo>
                  <a:pt x="100095" y="7857"/>
                </a:lnTo>
                <a:lnTo>
                  <a:pt x="104830" y="6191"/>
                </a:lnTo>
                <a:lnTo>
                  <a:pt x="109892" y="4127"/>
                </a:lnTo>
                <a:lnTo>
                  <a:pt x="115172" y="2751"/>
                </a:lnTo>
                <a:lnTo>
                  <a:pt x="120596" y="1834"/>
                </a:lnTo>
                <a:lnTo>
                  <a:pt x="126118" y="1223"/>
                </a:lnTo>
                <a:lnTo>
                  <a:pt x="130751" y="815"/>
                </a:lnTo>
                <a:lnTo>
                  <a:pt x="134793" y="544"/>
                </a:lnTo>
                <a:lnTo>
                  <a:pt x="138439" y="362"/>
                </a:lnTo>
                <a:lnTo>
                  <a:pt x="147571" y="161"/>
                </a:lnTo>
                <a:lnTo>
                  <a:pt x="22288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636"/>
          <p:cNvSpPr/>
          <p:nvPr/>
        </p:nvSpPr>
        <p:spPr>
          <a:xfrm>
            <a:off x="3148964" y="2858276"/>
            <a:ext cx="300039" cy="142099"/>
          </a:xfrm>
          <a:custGeom>
            <a:avLst/>
            <a:gdLst/>
            <a:ahLst/>
            <a:cxnLst/>
            <a:rect l="0" t="0" r="0" b="0"/>
            <a:pathLst>
              <a:path w="300039" h="142099">
                <a:moveTo>
                  <a:pt x="0" y="4938"/>
                </a:moveTo>
                <a:lnTo>
                  <a:pt x="0" y="0"/>
                </a:lnTo>
                <a:lnTo>
                  <a:pt x="0" y="2108"/>
                </a:lnTo>
                <a:lnTo>
                  <a:pt x="953" y="3052"/>
                </a:lnTo>
                <a:lnTo>
                  <a:pt x="2540" y="3681"/>
                </a:lnTo>
                <a:lnTo>
                  <a:pt x="4551" y="4100"/>
                </a:lnTo>
                <a:lnTo>
                  <a:pt x="5892" y="5332"/>
                </a:lnTo>
                <a:lnTo>
                  <a:pt x="6786" y="7106"/>
                </a:lnTo>
                <a:lnTo>
                  <a:pt x="7381" y="9241"/>
                </a:lnTo>
                <a:lnTo>
                  <a:pt x="8731" y="11617"/>
                </a:lnTo>
                <a:lnTo>
                  <a:pt x="10583" y="14153"/>
                </a:lnTo>
                <a:lnTo>
                  <a:pt x="12771" y="16797"/>
                </a:lnTo>
                <a:lnTo>
                  <a:pt x="14229" y="19512"/>
                </a:lnTo>
                <a:lnTo>
                  <a:pt x="15201" y="22274"/>
                </a:lnTo>
                <a:lnTo>
                  <a:pt x="15849" y="25068"/>
                </a:lnTo>
                <a:lnTo>
                  <a:pt x="16281" y="27883"/>
                </a:lnTo>
                <a:lnTo>
                  <a:pt x="16569" y="30712"/>
                </a:lnTo>
                <a:lnTo>
                  <a:pt x="16762" y="33551"/>
                </a:lnTo>
                <a:lnTo>
                  <a:pt x="16890" y="36396"/>
                </a:lnTo>
                <a:lnTo>
                  <a:pt x="17032" y="42097"/>
                </a:lnTo>
                <a:lnTo>
                  <a:pt x="17112" y="55213"/>
                </a:lnTo>
                <a:lnTo>
                  <a:pt x="16170" y="59410"/>
                </a:lnTo>
                <a:lnTo>
                  <a:pt x="14590" y="63160"/>
                </a:lnTo>
                <a:lnTo>
                  <a:pt x="12585" y="66613"/>
                </a:lnTo>
                <a:lnTo>
                  <a:pt x="11247" y="69867"/>
                </a:lnTo>
                <a:lnTo>
                  <a:pt x="10356" y="72989"/>
                </a:lnTo>
                <a:lnTo>
                  <a:pt x="9762" y="76023"/>
                </a:lnTo>
                <a:lnTo>
                  <a:pt x="9365" y="79951"/>
                </a:lnTo>
                <a:lnTo>
                  <a:pt x="9101" y="84474"/>
                </a:lnTo>
                <a:lnTo>
                  <a:pt x="8925" y="89395"/>
                </a:lnTo>
                <a:lnTo>
                  <a:pt x="7855" y="93628"/>
                </a:lnTo>
                <a:lnTo>
                  <a:pt x="6190" y="97402"/>
                </a:lnTo>
                <a:lnTo>
                  <a:pt x="4126" y="100871"/>
                </a:lnTo>
                <a:lnTo>
                  <a:pt x="3704" y="104136"/>
                </a:lnTo>
                <a:lnTo>
                  <a:pt x="4374" y="107265"/>
                </a:lnTo>
                <a:lnTo>
                  <a:pt x="7744" y="114580"/>
                </a:lnTo>
                <a:lnTo>
                  <a:pt x="8204" y="118121"/>
                </a:lnTo>
                <a:lnTo>
                  <a:pt x="8500" y="123604"/>
                </a:lnTo>
                <a:lnTo>
                  <a:pt x="8551" y="129105"/>
                </a:lnTo>
                <a:lnTo>
                  <a:pt x="8566" y="136767"/>
                </a:lnTo>
                <a:lnTo>
                  <a:pt x="9521" y="138544"/>
                </a:lnTo>
                <a:lnTo>
                  <a:pt x="11110" y="139729"/>
                </a:lnTo>
                <a:lnTo>
                  <a:pt x="15953" y="141631"/>
                </a:lnTo>
                <a:lnTo>
                  <a:pt x="23754" y="142006"/>
                </a:lnTo>
                <a:lnTo>
                  <a:pt x="83020" y="142098"/>
                </a:lnTo>
                <a:lnTo>
                  <a:pt x="89637" y="141146"/>
                </a:lnTo>
                <a:lnTo>
                  <a:pt x="96905" y="139559"/>
                </a:lnTo>
                <a:lnTo>
                  <a:pt x="104609" y="137548"/>
                </a:lnTo>
                <a:lnTo>
                  <a:pt x="111649" y="136207"/>
                </a:lnTo>
                <a:lnTo>
                  <a:pt x="118248" y="135313"/>
                </a:lnTo>
                <a:lnTo>
                  <a:pt x="124552" y="134718"/>
                </a:lnTo>
                <a:lnTo>
                  <a:pt x="131612" y="134320"/>
                </a:lnTo>
                <a:lnTo>
                  <a:pt x="147077" y="133879"/>
                </a:lnTo>
                <a:lnTo>
                  <a:pt x="167298" y="133631"/>
                </a:lnTo>
                <a:lnTo>
                  <a:pt x="173444" y="132643"/>
                </a:lnTo>
                <a:lnTo>
                  <a:pt x="179447" y="131033"/>
                </a:lnTo>
                <a:lnTo>
                  <a:pt x="185354" y="129006"/>
                </a:lnTo>
                <a:lnTo>
                  <a:pt x="191197" y="127655"/>
                </a:lnTo>
                <a:lnTo>
                  <a:pt x="196998" y="126755"/>
                </a:lnTo>
                <a:lnTo>
                  <a:pt x="202769" y="126154"/>
                </a:lnTo>
                <a:lnTo>
                  <a:pt x="208522" y="125754"/>
                </a:lnTo>
                <a:lnTo>
                  <a:pt x="214262" y="125487"/>
                </a:lnTo>
                <a:lnTo>
                  <a:pt x="225721" y="125191"/>
                </a:lnTo>
                <a:lnTo>
                  <a:pt x="237163" y="125059"/>
                </a:lnTo>
                <a:lnTo>
                  <a:pt x="242882" y="125976"/>
                </a:lnTo>
                <a:lnTo>
                  <a:pt x="248599" y="127540"/>
                </a:lnTo>
                <a:lnTo>
                  <a:pt x="254315" y="129536"/>
                </a:lnTo>
                <a:lnTo>
                  <a:pt x="263207" y="131753"/>
                </a:lnTo>
                <a:lnTo>
                  <a:pt x="270333" y="132738"/>
                </a:lnTo>
                <a:lnTo>
                  <a:pt x="279701" y="133292"/>
                </a:lnTo>
                <a:lnTo>
                  <a:pt x="288509" y="133457"/>
                </a:lnTo>
                <a:lnTo>
                  <a:pt x="300038" y="1335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637"/>
          <p:cNvSpPr/>
          <p:nvPr/>
        </p:nvSpPr>
        <p:spPr>
          <a:xfrm>
            <a:off x="3371853" y="2846070"/>
            <a:ext cx="34287" cy="377191"/>
          </a:xfrm>
          <a:custGeom>
            <a:avLst/>
            <a:gdLst/>
            <a:ahLst/>
            <a:cxnLst/>
            <a:rect l="0" t="0" r="0" b="0"/>
            <a:pathLst>
              <a:path w="34287" h="377191">
                <a:moveTo>
                  <a:pt x="8569" y="0"/>
                </a:moveTo>
                <a:lnTo>
                  <a:pt x="16788" y="0"/>
                </a:lnTo>
                <a:lnTo>
                  <a:pt x="17037" y="4550"/>
                </a:lnTo>
                <a:lnTo>
                  <a:pt x="18024" y="6844"/>
                </a:lnTo>
                <a:lnTo>
                  <a:pt x="19635" y="9325"/>
                </a:lnTo>
                <a:lnTo>
                  <a:pt x="21661" y="11931"/>
                </a:lnTo>
                <a:lnTo>
                  <a:pt x="23012" y="15574"/>
                </a:lnTo>
                <a:lnTo>
                  <a:pt x="23913" y="19908"/>
                </a:lnTo>
                <a:lnTo>
                  <a:pt x="24914" y="29803"/>
                </a:lnTo>
                <a:lnTo>
                  <a:pt x="25359" y="40550"/>
                </a:lnTo>
                <a:lnTo>
                  <a:pt x="25609" y="61862"/>
                </a:lnTo>
                <a:lnTo>
                  <a:pt x="24691" y="68864"/>
                </a:lnTo>
                <a:lnTo>
                  <a:pt x="23127" y="75437"/>
                </a:lnTo>
                <a:lnTo>
                  <a:pt x="13773" y="104224"/>
                </a:lnTo>
                <a:lnTo>
                  <a:pt x="12038" y="112345"/>
                </a:lnTo>
                <a:lnTo>
                  <a:pt x="10882" y="120616"/>
                </a:lnTo>
                <a:lnTo>
                  <a:pt x="10111" y="128988"/>
                </a:lnTo>
                <a:lnTo>
                  <a:pt x="8644" y="137427"/>
                </a:lnTo>
                <a:lnTo>
                  <a:pt x="6714" y="145910"/>
                </a:lnTo>
                <a:lnTo>
                  <a:pt x="4475" y="154424"/>
                </a:lnTo>
                <a:lnTo>
                  <a:pt x="2982" y="162004"/>
                </a:lnTo>
                <a:lnTo>
                  <a:pt x="1987" y="168962"/>
                </a:lnTo>
                <a:lnTo>
                  <a:pt x="1324" y="175507"/>
                </a:lnTo>
                <a:lnTo>
                  <a:pt x="881" y="182727"/>
                </a:lnTo>
                <a:lnTo>
                  <a:pt x="389" y="198369"/>
                </a:lnTo>
                <a:lnTo>
                  <a:pt x="48" y="230863"/>
                </a:lnTo>
                <a:lnTo>
                  <a:pt x="0" y="278808"/>
                </a:lnTo>
                <a:lnTo>
                  <a:pt x="951" y="284932"/>
                </a:lnTo>
                <a:lnTo>
                  <a:pt x="2538" y="290920"/>
                </a:lnTo>
                <a:lnTo>
                  <a:pt x="4548" y="296816"/>
                </a:lnTo>
                <a:lnTo>
                  <a:pt x="5888" y="302652"/>
                </a:lnTo>
                <a:lnTo>
                  <a:pt x="6782" y="308448"/>
                </a:lnTo>
                <a:lnTo>
                  <a:pt x="7775" y="319015"/>
                </a:lnTo>
                <a:lnTo>
                  <a:pt x="8216" y="326887"/>
                </a:lnTo>
                <a:lnTo>
                  <a:pt x="9286" y="331272"/>
                </a:lnTo>
                <a:lnTo>
                  <a:pt x="10952" y="336100"/>
                </a:lnTo>
                <a:lnTo>
                  <a:pt x="13015" y="341224"/>
                </a:lnTo>
                <a:lnTo>
                  <a:pt x="14391" y="345593"/>
                </a:lnTo>
                <a:lnTo>
                  <a:pt x="15308" y="349458"/>
                </a:lnTo>
                <a:lnTo>
                  <a:pt x="15919" y="352987"/>
                </a:lnTo>
                <a:lnTo>
                  <a:pt x="17279" y="356292"/>
                </a:lnTo>
                <a:lnTo>
                  <a:pt x="19138" y="359448"/>
                </a:lnTo>
                <a:lnTo>
                  <a:pt x="24415" y="366806"/>
                </a:lnTo>
                <a:lnTo>
                  <a:pt x="25800" y="367410"/>
                </a:lnTo>
                <a:lnTo>
                  <a:pt x="27677" y="367812"/>
                </a:lnTo>
                <a:lnTo>
                  <a:pt x="29880" y="368080"/>
                </a:lnTo>
                <a:lnTo>
                  <a:pt x="31349" y="369212"/>
                </a:lnTo>
                <a:lnTo>
                  <a:pt x="32328" y="370918"/>
                </a:lnTo>
                <a:lnTo>
                  <a:pt x="34286" y="37719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638"/>
          <p:cNvSpPr/>
          <p:nvPr/>
        </p:nvSpPr>
        <p:spPr>
          <a:xfrm>
            <a:off x="3534760" y="2846101"/>
            <a:ext cx="171418" cy="385732"/>
          </a:xfrm>
          <a:custGeom>
            <a:avLst/>
            <a:gdLst/>
            <a:ahLst/>
            <a:cxnLst/>
            <a:rect l="0" t="0" r="0" b="0"/>
            <a:pathLst>
              <a:path w="171418" h="385732">
                <a:moveTo>
                  <a:pt x="111410" y="8541"/>
                </a:moveTo>
                <a:lnTo>
                  <a:pt x="103190" y="321"/>
                </a:lnTo>
                <a:lnTo>
                  <a:pt x="98391" y="73"/>
                </a:lnTo>
                <a:lnTo>
                  <a:pt x="95487" y="0"/>
                </a:lnTo>
                <a:lnTo>
                  <a:pt x="92268" y="2522"/>
                </a:lnTo>
                <a:lnTo>
                  <a:pt x="86991" y="7352"/>
                </a:lnTo>
                <a:lnTo>
                  <a:pt x="81526" y="12740"/>
                </a:lnTo>
                <a:lnTo>
                  <a:pt x="76538" y="20250"/>
                </a:lnTo>
                <a:lnTo>
                  <a:pt x="73874" y="24919"/>
                </a:lnTo>
                <a:lnTo>
                  <a:pt x="71146" y="28985"/>
                </a:lnTo>
                <a:lnTo>
                  <a:pt x="68375" y="32648"/>
                </a:lnTo>
                <a:lnTo>
                  <a:pt x="65574" y="36042"/>
                </a:lnTo>
                <a:lnTo>
                  <a:pt x="62756" y="41163"/>
                </a:lnTo>
                <a:lnTo>
                  <a:pt x="59924" y="47434"/>
                </a:lnTo>
                <a:lnTo>
                  <a:pt x="57083" y="54472"/>
                </a:lnTo>
                <a:lnTo>
                  <a:pt x="53284" y="61069"/>
                </a:lnTo>
                <a:lnTo>
                  <a:pt x="48847" y="67372"/>
                </a:lnTo>
                <a:lnTo>
                  <a:pt x="43984" y="73479"/>
                </a:lnTo>
                <a:lnTo>
                  <a:pt x="39789" y="79456"/>
                </a:lnTo>
                <a:lnTo>
                  <a:pt x="36040" y="85345"/>
                </a:lnTo>
                <a:lnTo>
                  <a:pt x="32588" y="91176"/>
                </a:lnTo>
                <a:lnTo>
                  <a:pt x="28382" y="96969"/>
                </a:lnTo>
                <a:lnTo>
                  <a:pt x="23673" y="102735"/>
                </a:lnTo>
                <a:lnTo>
                  <a:pt x="18628" y="108485"/>
                </a:lnTo>
                <a:lnTo>
                  <a:pt x="15265" y="115175"/>
                </a:lnTo>
                <a:lnTo>
                  <a:pt x="13023" y="122493"/>
                </a:lnTo>
                <a:lnTo>
                  <a:pt x="11528" y="130229"/>
                </a:lnTo>
                <a:lnTo>
                  <a:pt x="10532" y="137291"/>
                </a:lnTo>
                <a:lnTo>
                  <a:pt x="9868" y="143905"/>
                </a:lnTo>
                <a:lnTo>
                  <a:pt x="9425" y="150219"/>
                </a:lnTo>
                <a:lnTo>
                  <a:pt x="8178" y="157285"/>
                </a:lnTo>
                <a:lnTo>
                  <a:pt x="6393" y="164854"/>
                </a:lnTo>
                <a:lnTo>
                  <a:pt x="4251" y="172757"/>
                </a:lnTo>
                <a:lnTo>
                  <a:pt x="2823" y="180884"/>
                </a:lnTo>
                <a:lnTo>
                  <a:pt x="1871" y="189158"/>
                </a:lnTo>
                <a:lnTo>
                  <a:pt x="1236" y="197533"/>
                </a:lnTo>
                <a:lnTo>
                  <a:pt x="813" y="205021"/>
                </a:lnTo>
                <a:lnTo>
                  <a:pt x="343" y="218420"/>
                </a:lnTo>
                <a:lnTo>
                  <a:pt x="78" y="236674"/>
                </a:lnTo>
                <a:lnTo>
                  <a:pt x="0" y="258699"/>
                </a:lnTo>
                <a:lnTo>
                  <a:pt x="941" y="265800"/>
                </a:lnTo>
                <a:lnTo>
                  <a:pt x="2522" y="272440"/>
                </a:lnTo>
                <a:lnTo>
                  <a:pt x="4528" y="278771"/>
                </a:lnTo>
                <a:lnTo>
                  <a:pt x="5865" y="284897"/>
                </a:lnTo>
                <a:lnTo>
                  <a:pt x="7351" y="296783"/>
                </a:lnTo>
                <a:lnTo>
                  <a:pt x="10551" y="308416"/>
                </a:lnTo>
                <a:lnTo>
                  <a:pt x="14196" y="318984"/>
                </a:lnTo>
                <a:lnTo>
                  <a:pt x="15816" y="326856"/>
                </a:lnTo>
                <a:lnTo>
                  <a:pt x="18153" y="331241"/>
                </a:lnTo>
                <a:lnTo>
                  <a:pt x="21616" y="336069"/>
                </a:lnTo>
                <a:lnTo>
                  <a:pt x="25830" y="341193"/>
                </a:lnTo>
                <a:lnTo>
                  <a:pt x="29591" y="345562"/>
                </a:lnTo>
                <a:lnTo>
                  <a:pt x="33052" y="349426"/>
                </a:lnTo>
                <a:lnTo>
                  <a:pt x="36311" y="352956"/>
                </a:lnTo>
                <a:lnTo>
                  <a:pt x="39436" y="355308"/>
                </a:lnTo>
                <a:lnTo>
                  <a:pt x="42472" y="356877"/>
                </a:lnTo>
                <a:lnTo>
                  <a:pt x="63291" y="363945"/>
                </a:lnTo>
                <a:lnTo>
                  <a:pt x="68852" y="366444"/>
                </a:lnTo>
                <a:lnTo>
                  <a:pt x="73513" y="369063"/>
                </a:lnTo>
                <a:lnTo>
                  <a:pt x="77572" y="371762"/>
                </a:lnTo>
                <a:lnTo>
                  <a:pt x="81232" y="373561"/>
                </a:lnTo>
                <a:lnTo>
                  <a:pt x="84624" y="374760"/>
                </a:lnTo>
                <a:lnTo>
                  <a:pt x="87837" y="375559"/>
                </a:lnTo>
                <a:lnTo>
                  <a:pt x="91885" y="377045"/>
                </a:lnTo>
                <a:lnTo>
                  <a:pt x="96488" y="378988"/>
                </a:lnTo>
                <a:lnTo>
                  <a:pt x="101462" y="381235"/>
                </a:lnTo>
                <a:lnTo>
                  <a:pt x="106683" y="382734"/>
                </a:lnTo>
                <a:lnTo>
                  <a:pt x="112068" y="383733"/>
                </a:lnTo>
                <a:lnTo>
                  <a:pt x="117563" y="384399"/>
                </a:lnTo>
                <a:lnTo>
                  <a:pt x="122180" y="384843"/>
                </a:lnTo>
                <a:lnTo>
                  <a:pt x="126210" y="385139"/>
                </a:lnTo>
                <a:lnTo>
                  <a:pt x="129849" y="385336"/>
                </a:lnTo>
                <a:lnTo>
                  <a:pt x="138972" y="385556"/>
                </a:lnTo>
                <a:lnTo>
                  <a:pt x="171417" y="3857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639"/>
          <p:cNvSpPr/>
          <p:nvPr/>
        </p:nvSpPr>
        <p:spPr>
          <a:xfrm>
            <a:off x="3740467" y="3026092"/>
            <a:ext cx="205741" cy="25719"/>
          </a:xfrm>
          <a:custGeom>
            <a:avLst/>
            <a:gdLst/>
            <a:ahLst/>
            <a:cxnLst/>
            <a:rect l="0" t="0" r="0" b="0"/>
            <a:pathLst>
              <a:path w="205741" h="25719">
                <a:moveTo>
                  <a:pt x="0" y="25718"/>
                </a:moveTo>
                <a:lnTo>
                  <a:pt x="36353" y="25718"/>
                </a:lnTo>
                <a:lnTo>
                  <a:pt x="40428" y="24765"/>
                </a:lnTo>
                <a:lnTo>
                  <a:pt x="45049" y="23178"/>
                </a:lnTo>
                <a:lnTo>
                  <a:pt x="50035" y="21167"/>
                </a:lnTo>
                <a:lnTo>
                  <a:pt x="56217" y="19826"/>
                </a:lnTo>
                <a:lnTo>
                  <a:pt x="63195" y="18932"/>
                </a:lnTo>
                <a:lnTo>
                  <a:pt x="70705" y="18337"/>
                </a:lnTo>
                <a:lnTo>
                  <a:pt x="77617" y="17940"/>
                </a:lnTo>
                <a:lnTo>
                  <a:pt x="90377" y="17498"/>
                </a:lnTo>
                <a:lnTo>
                  <a:pt x="97399" y="16428"/>
                </a:lnTo>
                <a:lnTo>
                  <a:pt x="104937" y="14762"/>
                </a:lnTo>
                <a:lnTo>
                  <a:pt x="112821" y="12699"/>
                </a:lnTo>
                <a:lnTo>
                  <a:pt x="119981" y="11323"/>
                </a:lnTo>
                <a:lnTo>
                  <a:pt x="126660" y="10406"/>
                </a:lnTo>
                <a:lnTo>
                  <a:pt x="133018" y="9795"/>
                </a:lnTo>
                <a:lnTo>
                  <a:pt x="139161" y="9388"/>
                </a:lnTo>
                <a:lnTo>
                  <a:pt x="145162" y="9116"/>
                </a:lnTo>
                <a:lnTo>
                  <a:pt x="156909" y="8814"/>
                </a:lnTo>
                <a:lnTo>
                  <a:pt x="168480" y="8680"/>
                </a:lnTo>
                <a:lnTo>
                  <a:pt x="173280" y="7692"/>
                </a:lnTo>
                <a:lnTo>
                  <a:pt x="177433" y="6080"/>
                </a:lnTo>
                <a:lnTo>
                  <a:pt x="181153" y="4054"/>
                </a:lnTo>
                <a:lnTo>
                  <a:pt x="185539" y="2702"/>
                </a:lnTo>
                <a:lnTo>
                  <a:pt x="190368" y="1802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640"/>
          <p:cNvSpPr/>
          <p:nvPr/>
        </p:nvSpPr>
        <p:spPr>
          <a:xfrm>
            <a:off x="3972029" y="2940367"/>
            <a:ext cx="231354" cy="231459"/>
          </a:xfrm>
          <a:custGeom>
            <a:avLst/>
            <a:gdLst/>
            <a:ahLst/>
            <a:cxnLst/>
            <a:rect l="0" t="0" r="0" b="0"/>
            <a:pathLst>
              <a:path w="231354" h="231459">
                <a:moveTo>
                  <a:pt x="8468" y="0"/>
                </a:moveTo>
                <a:lnTo>
                  <a:pt x="0" y="0"/>
                </a:lnTo>
                <a:lnTo>
                  <a:pt x="6695" y="6785"/>
                </a:lnTo>
                <a:lnTo>
                  <a:pt x="7286" y="7381"/>
                </a:lnTo>
                <a:lnTo>
                  <a:pt x="7943" y="10583"/>
                </a:lnTo>
                <a:lnTo>
                  <a:pt x="8399" y="17234"/>
                </a:lnTo>
                <a:lnTo>
                  <a:pt x="8437" y="21312"/>
                </a:lnTo>
                <a:lnTo>
                  <a:pt x="9400" y="24685"/>
                </a:lnTo>
                <a:lnTo>
                  <a:pt x="10994" y="28839"/>
                </a:lnTo>
                <a:lnTo>
                  <a:pt x="13009" y="33514"/>
                </a:lnTo>
                <a:lnTo>
                  <a:pt x="14353" y="37583"/>
                </a:lnTo>
                <a:lnTo>
                  <a:pt x="15846" y="44643"/>
                </a:lnTo>
                <a:lnTo>
                  <a:pt x="19050" y="50957"/>
                </a:lnTo>
                <a:lnTo>
                  <a:pt x="24601" y="57890"/>
                </a:lnTo>
                <a:lnTo>
                  <a:pt x="28748" y="62406"/>
                </a:lnTo>
                <a:lnTo>
                  <a:pt x="41147" y="75323"/>
                </a:lnTo>
                <a:lnTo>
                  <a:pt x="84075" y="118466"/>
                </a:lnTo>
                <a:lnTo>
                  <a:pt x="89353" y="122793"/>
                </a:lnTo>
                <a:lnTo>
                  <a:pt x="94777" y="126629"/>
                </a:lnTo>
                <a:lnTo>
                  <a:pt x="100297" y="130139"/>
                </a:lnTo>
                <a:lnTo>
                  <a:pt x="104929" y="134385"/>
                </a:lnTo>
                <a:lnTo>
                  <a:pt x="108971" y="139120"/>
                </a:lnTo>
                <a:lnTo>
                  <a:pt x="112617" y="144181"/>
                </a:lnTo>
                <a:lnTo>
                  <a:pt x="116953" y="148508"/>
                </a:lnTo>
                <a:lnTo>
                  <a:pt x="121749" y="152346"/>
                </a:lnTo>
                <a:lnTo>
                  <a:pt x="126851" y="155856"/>
                </a:lnTo>
                <a:lnTo>
                  <a:pt x="131205" y="159149"/>
                </a:lnTo>
                <a:lnTo>
                  <a:pt x="135061" y="162297"/>
                </a:lnTo>
                <a:lnTo>
                  <a:pt x="138583" y="165348"/>
                </a:lnTo>
                <a:lnTo>
                  <a:pt x="142836" y="168335"/>
                </a:lnTo>
                <a:lnTo>
                  <a:pt x="147577" y="171278"/>
                </a:lnTo>
                <a:lnTo>
                  <a:pt x="152642" y="174193"/>
                </a:lnTo>
                <a:lnTo>
                  <a:pt x="156972" y="177089"/>
                </a:lnTo>
                <a:lnTo>
                  <a:pt x="160810" y="179972"/>
                </a:lnTo>
                <a:lnTo>
                  <a:pt x="167616" y="185715"/>
                </a:lnTo>
                <a:lnTo>
                  <a:pt x="173816" y="191443"/>
                </a:lnTo>
                <a:lnTo>
                  <a:pt x="182661" y="200022"/>
                </a:lnTo>
                <a:lnTo>
                  <a:pt x="186509" y="202881"/>
                </a:lnTo>
                <a:lnTo>
                  <a:pt x="190980" y="205739"/>
                </a:lnTo>
                <a:lnTo>
                  <a:pt x="195865" y="208597"/>
                </a:lnTo>
                <a:lnTo>
                  <a:pt x="200074" y="210502"/>
                </a:lnTo>
                <a:lnTo>
                  <a:pt x="207291" y="212619"/>
                </a:lnTo>
                <a:lnTo>
                  <a:pt x="213674" y="216100"/>
                </a:lnTo>
                <a:lnTo>
                  <a:pt x="216709" y="218362"/>
                </a:lnTo>
                <a:lnTo>
                  <a:pt x="218733" y="220822"/>
                </a:lnTo>
                <a:lnTo>
                  <a:pt x="220082" y="223415"/>
                </a:lnTo>
                <a:lnTo>
                  <a:pt x="220982" y="226096"/>
                </a:lnTo>
                <a:lnTo>
                  <a:pt x="222534" y="227883"/>
                </a:lnTo>
                <a:lnTo>
                  <a:pt x="224521" y="229075"/>
                </a:lnTo>
                <a:lnTo>
                  <a:pt x="231353" y="2314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641"/>
          <p:cNvSpPr/>
          <p:nvPr/>
        </p:nvSpPr>
        <p:spPr>
          <a:xfrm>
            <a:off x="4006215" y="2957617"/>
            <a:ext cx="188595" cy="222384"/>
          </a:xfrm>
          <a:custGeom>
            <a:avLst/>
            <a:gdLst/>
            <a:ahLst/>
            <a:cxnLst/>
            <a:rect l="0" t="0" r="0" b="0"/>
            <a:pathLst>
              <a:path w="188595" h="222384">
                <a:moveTo>
                  <a:pt x="188594" y="8468"/>
                </a:moveTo>
                <a:lnTo>
                  <a:pt x="180127" y="0"/>
                </a:lnTo>
                <a:lnTo>
                  <a:pt x="175503" y="4477"/>
                </a:lnTo>
                <a:lnTo>
                  <a:pt x="151404" y="28515"/>
                </a:lnTo>
                <a:lnTo>
                  <a:pt x="148560" y="32310"/>
                </a:lnTo>
                <a:lnTo>
                  <a:pt x="145713" y="36745"/>
                </a:lnTo>
                <a:lnTo>
                  <a:pt x="142861" y="41607"/>
                </a:lnTo>
                <a:lnTo>
                  <a:pt x="140009" y="45800"/>
                </a:lnTo>
                <a:lnTo>
                  <a:pt x="137154" y="49549"/>
                </a:lnTo>
                <a:lnTo>
                  <a:pt x="134298" y="53000"/>
                </a:lnTo>
                <a:lnTo>
                  <a:pt x="130489" y="57206"/>
                </a:lnTo>
                <a:lnTo>
                  <a:pt x="121178" y="66959"/>
                </a:lnTo>
                <a:lnTo>
                  <a:pt x="116027" y="73179"/>
                </a:lnTo>
                <a:lnTo>
                  <a:pt x="110689" y="80184"/>
                </a:lnTo>
                <a:lnTo>
                  <a:pt x="105225" y="87711"/>
                </a:lnTo>
                <a:lnTo>
                  <a:pt x="100630" y="94634"/>
                </a:lnTo>
                <a:lnTo>
                  <a:pt x="96614" y="101154"/>
                </a:lnTo>
                <a:lnTo>
                  <a:pt x="92984" y="107406"/>
                </a:lnTo>
                <a:lnTo>
                  <a:pt x="88659" y="113479"/>
                </a:lnTo>
                <a:lnTo>
                  <a:pt x="83871" y="119433"/>
                </a:lnTo>
                <a:lnTo>
                  <a:pt x="78774" y="125307"/>
                </a:lnTo>
                <a:lnTo>
                  <a:pt x="74423" y="131128"/>
                </a:lnTo>
                <a:lnTo>
                  <a:pt x="70570" y="136914"/>
                </a:lnTo>
                <a:lnTo>
                  <a:pt x="67049" y="142676"/>
                </a:lnTo>
                <a:lnTo>
                  <a:pt x="62797" y="148422"/>
                </a:lnTo>
                <a:lnTo>
                  <a:pt x="58057" y="154158"/>
                </a:lnTo>
                <a:lnTo>
                  <a:pt x="48663" y="164659"/>
                </a:lnTo>
                <a:lnTo>
                  <a:pt x="41313" y="172501"/>
                </a:lnTo>
                <a:lnTo>
                  <a:pt x="37067" y="175926"/>
                </a:lnTo>
                <a:lnTo>
                  <a:pt x="32331" y="179161"/>
                </a:lnTo>
                <a:lnTo>
                  <a:pt x="27269" y="182271"/>
                </a:lnTo>
                <a:lnTo>
                  <a:pt x="22942" y="185296"/>
                </a:lnTo>
                <a:lnTo>
                  <a:pt x="19104" y="188266"/>
                </a:lnTo>
                <a:lnTo>
                  <a:pt x="15594" y="191198"/>
                </a:lnTo>
                <a:lnTo>
                  <a:pt x="13253" y="194106"/>
                </a:lnTo>
                <a:lnTo>
                  <a:pt x="11693" y="196996"/>
                </a:lnTo>
                <a:lnTo>
                  <a:pt x="9959" y="202748"/>
                </a:lnTo>
                <a:lnTo>
                  <a:pt x="9188" y="208480"/>
                </a:lnTo>
                <a:lnTo>
                  <a:pt x="8031" y="210389"/>
                </a:lnTo>
                <a:lnTo>
                  <a:pt x="6306" y="211662"/>
                </a:lnTo>
                <a:lnTo>
                  <a:pt x="4204" y="212511"/>
                </a:lnTo>
                <a:lnTo>
                  <a:pt x="2802" y="214029"/>
                </a:lnTo>
                <a:lnTo>
                  <a:pt x="1868" y="215993"/>
                </a:lnTo>
                <a:lnTo>
                  <a:pt x="109" y="222383"/>
                </a:lnTo>
                <a:lnTo>
                  <a:pt x="14" y="215942"/>
                </a:lnTo>
                <a:lnTo>
                  <a:pt x="0" y="2142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642"/>
          <p:cNvSpPr/>
          <p:nvPr/>
        </p:nvSpPr>
        <p:spPr>
          <a:xfrm>
            <a:off x="4211954" y="2794635"/>
            <a:ext cx="179618" cy="402908"/>
          </a:xfrm>
          <a:custGeom>
            <a:avLst/>
            <a:gdLst/>
            <a:ahLst/>
            <a:cxnLst/>
            <a:rect l="0" t="0" r="0" b="0"/>
            <a:pathLst>
              <a:path w="179618" h="402908">
                <a:moveTo>
                  <a:pt x="0" y="0"/>
                </a:moveTo>
                <a:lnTo>
                  <a:pt x="13019" y="0"/>
                </a:lnTo>
                <a:lnTo>
                  <a:pt x="15347" y="952"/>
                </a:lnTo>
                <a:lnTo>
                  <a:pt x="20474" y="4551"/>
                </a:lnTo>
                <a:lnTo>
                  <a:pt x="24164" y="7380"/>
                </a:lnTo>
                <a:lnTo>
                  <a:pt x="26587" y="8730"/>
                </a:lnTo>
                <a:lnTo>
                  <a:pt x="34360" y="12770"/>
                </a:lnTo>
                <a:lnTo>
                  <a:pt x="38147" y="15181"/>
                </a:lnTo>
                <a:lnTo>
                  <a:pt x="41623" y="17740"/>
                </a:lnTo>
                <a:lnTo>
                  <a:pt x="44894" y="20399"/>
                </a:lnTo>
                <a:lnTo>
                  <a:pt x="48027" y="23124"/>
                </a:lnTo>
                <a:lnTo>
                  <a:pt x="51068" y="25894"/>
                </a:lnTo>
                <a:lnTo>
                  <a:pt x="54048" y="28692"/>
                </a:lnTo>
                <a:lnTo>
                  <a:pt x="67344" y="41733"/>
                </a:lnTo>
                <a:lnTo>
                  <a:pt x="71566" y="46872"/>
                </a:lnTo>
                <a:lnTo>
                  <a:pt x="75333" y="52203"/>
                </a:lnTo>
                <a:lnTo>
                  <a:pt x="78798" y="57662"/>
                </a:lnTo>
                <a:lnTo>
                  <a:pt x="83012" y="62253"/>
                </a:lnTo>
                <a:lnTo>
                  <a:pt x="87726" y="66267"/>
                </a:lnTo>
                <a:lnTo>
                  <a:pt x="92774" y="69895"/>
                </a:lnTo>
                <a:lnTo>
                  <a:pt x="97093" y="74219"/>
                </a:lnTo>
                <a:lnTo>
                  <a:pt x="100924" y="79007"/>
                </a:lnTo>
                <a:lnTo>
                  <a:pt x="104430" y="84104"/>
                </a:lnTo>
                <a:lnTo>
                  <a:pt x="108672" y="89406"/>
                </a:lnTo>
                <a:lnTo>
                  <a:pt x="113406" y="94847"/>
                </a:lnTo>
                <a:lnTo>
                  <a:pt x="118467" y="100378"/>
                </a:lnTo>
                <a:lnTo>
                  <a:pt x="122793" y="105971"/>
                </a:lnTo>
                <a:lnTo>
                  <a:pt x="126630" y="111605"/>
                </a:lnTo>
                <a:lnTo>
                  <a:pt x="130140" y="117265"/>
                </a:lnTo>
                <a:lnTo>
                  <a:pt x="133433" y="122944"/>
                </a:lnTo>
                <a:lnTo>
                  <a:pt x="139631" y="134334"/>
                </a:lnTo>
                <a:lnTo>
                  <a:pt x="143570" y="140039"/>
                </a:lnTo>
                <a:lnTo>
                  <a:pt x="148101" y="145746"/>
                </a:lnTo>
                <a:lnTo>
                  <a:pt x="153027" y="151457"/>
                </a:lnTo>
                <a:lnTo>
                  <a:pt x="157263" y="158121"/>
                </a:lnTo>
                <a:lnTo>
                  <a:pt x="161040" y="165421"/>
                </a:lnTo>
                <a:lnTo>
                  <a:pt x="164510" y="173146"/>
                </a:lnTo>
                <a:lnTo>
                  <a:pt x="166824" y="180201"/>
                </a:lnTo>
                <a:lnTo>
                  <a:pt x="168366" y="186808"/>
                </a:lnTo>
                <a:lnTo>
                  <a:pt x="169394" y="193119"/>
                </a:lnTo>
                <a:lnTo>
                  <a:pt x="171032" y="200183"/>
                </a:lnTo>
                <a:lnTo>
                  <a:pt x="173077" y="207750"/>
                </a:lnTo>
                <a:lnTo>
                  <a:pt x="175392" y="215652"/>
                </a:lnTo>
                <a:lnTo>
                  <a:pt x="176935" y="222826"/>
                </a:lnTo>
                <a:lnTo>
                  <a:pt x="177965" y="229513"/>
                </a:lnTo>
                <a:lnTo>
                  <a:pt x="178651" y="235876"/>
                </a:lnTo>
                <a:lnTo>
                  <a:pt x="179108" y="242976"/>
                </a:lnTo>
                <a:lnTo>
                  <a:pt x="179414" y="250566"/>
                </a:lnTo>
                <a:lnTo>
                  <a:pt x="179617" y="258484"/>
                </a:lnTo>
                <a:lnTo>
                  <a:pt x="178800" y="265667"/>
                </a:lnTo>
                <a:lnTo>
                  <a:pt x="177302" y="272362"/>
                </a:lnTo>
                <a:lnTo>
                  <a:pt x="175352" y="278729"/>
                </a:lnTo>
                <a:lnTo>
                  <a:pt x="174051" y="285832"/>
                </a:lnTo>
                <a:lnTo>
                  <a:pt x="173184" y="293424"/>
                </a:lnTo>
                <a:lnTo>
                  <a:pt x="172606" y="301344"/>
                </a:lnTo>
                <a:lnTo>
                  <a:pt x="171268" y="308528"/>
                </a:lnTo>
                <a:lnTo>
                  <a:pt x="169424" y="315223"/>
                </a:lnTo>
                <a:lnTo>
                  <a:pt x="164835" y="327741"/>
                </a:lnTo>
                <a:lnTo>
                  <a:pt x="159621" y="339655"/>
                </a:lnTo>
                <a:lnTo>
                  <a:pt x="154127" y="351300"/>
                </a:lnTo>
                <a:lnTo>
                  <a:pt x="151330" y="357072"/>
                </a:lnTo>
                <a:lnTo>
                  <a:pt x="148511" y="361873"/>
                </a:lnTo>
                <a:lnTo>
                  <a:pt x="145681" y="366026"/>
                </a:lnTo>
                <a:lnTo>
                  <a:pt x="142841" y="369747"/>
                </a:lnTo>
                <a:lnTo>
                  <a:pt x="139042" y="373181"/>
                </a:lnTo>
                <a:lnTo>
                  <a:pt x="134605" y="376422"/>
                </a:lnTo>
                <a:lnTo>
                  <a:pt x="129742" y="379535"/>
                </a:lnTo>
                <a:lnTo>
                  <a:pt x="125547" y="382563"/>
                </a:lnTo>
                <a:lnTo>
                  <a:pt x="121798" y="385535"/>
                </a:lnTo>
                <a:lnTo>
                  <a:pt x="118346" y="388468"/>
                </a:lnTo>
                <a:lnTo>
                  <a:pt x="116045" y="391376"/>
                </a:lnTo>
                <a:lnTo>
                  <a:pt x="113488" y="397147"/>
                </a:lnTo>
                <a:lnTo>
                  <a:pt x="111854" y="399067"/>
                </a:lnTo>
                <a:lnTo>
                  <a:pt x="109812" y="400347"/>
                </a:lnTo>
                <a:lnTo>
                  <a:pt x="104242" y="402401"/>
                </a:lnTo>
                <a:lnTo>
                  <a:pt x="98726" y="402757"/>
                </a:lnTo>
                <a:lnTo>
                  <a:pt x="93348" y="402907"/>
                </a:lnTo>
                <a:lnTo>
                  <a:pt x="89360" y="402907"/>
                </a:lnTo>
                <a:lnTo>
                  <a:pt x="94298" y="40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643"/>
          <p:cNvSpPr/>
          <p:nvPr/>
        </p:nvSpPr>
        <p:spPr>
          <a:xfrm>
            <a:off x="680087" y="3866197"/>
            <a:ext cx="300036" cy="42864"/>
          </a:xfrm>
          <a:custGeom>
            <a:avLst/>
            <a:gdLst/>
            <a:ahLst/>
            <a:cxnLst/>
            <a:rect l="0" t="0" r="0" b="0"/>
            <a:pathLst>
              <a:path w="300036" h="42864">
                <a:moveTo>
                  <a:pt x="25715" y="0"/>
                </a:moveTo>
                <a:lnTo>
                  <a:pt x="7" y="0"/>
                </a:lnTo>
                <a:lnTo>
                  <a:pt x="0" y="4551"/>
                </a:lnTo>
                <a:lnTo>
                  <a:pt x="952" y="5892"/>
                </a:lnTo>
                <a:lnTo>
                  <a:pt x="2539" y="6785"/>
                </a:lnTo>
                <a:lnTo>
                  <a:pt x="6842" y="7778"/>
                </a:lnTo>
                <a:lnTo>
                  <a:pt x="14620" y="8337"/>
                </a:lnTo>
                <a:lnTo>
                  <a:pt x="22957" y="8503"/>
                </a:lnTo>
                <a:lnTo>
                  <a:pt x="97224" y="8573"/>
                </a:lnTo>
                <a:lnTo>
                  <a:pt x="103868" y="9525"/>
                </a:lnTo>
                <a:lnTo>
                  <a:pt x="110202" y="11113"/>
                </a:lnTo>
                <a:lnTo>
                  <a:pt x="116329" y="13123"/>
                </a:lnTo>
                <a:lnTo>
                  <a:pt x="122320" y="14464"/>
                </a:lnTo>
                <a:lnTo>
                  <a:pt x="128218" y="15358"/>
                </a:lnTo>
                <a:lnTo>
                  <a:pt x="134055" y="15954"/>
                </a:lnTo>
                <a:lnTo>
                  <a:pt x="139852" y="16351"/>
                </a:lnTo>
                <a:lnTo>
                  <a:pt x="145621" y="16615"/>
                </a:lnTo>
                <a:lnTo>
                  <a:pt x="158064" y="16910"/>
                </a:lnTo>
                <a:lnTo>
                  <a:pt x="211097" y="17136"/>
                </a:lnTo>
                <a:lnTo>
                  <a:pt x="216931" y="18092"/>
                </a:lnTo>
                <a:lnTo>
                  <a:pt x="222725" y="19681"/>
                </a:lnTo>
                <a:lnTo>
                  <a:pt x="228492" y="21693"/>
                </a:lnTo>
                <a:lnTo>
                  <a:pt x="233290" y="23035"/>
                </a:lnTo>
                <a:lnTo>
                  <a:pt x="237441" y="23929"/>
                </a:lnTo>
                <a:lnTo>
                  <a:pt x="244593" y="24923"/>
                </a:lnTo>
                <a:lnTo>
                  <a:pt x="250946" y="25365"/>
                </a:lnTo>
                <a:lnTo>
                  <a:pt x="259485" y="25561"/>
                </a:lnTo>
                <a:lnTo>
                  <a:pt x="264429" y="25613"/>
                </a:lnTo>
                <a:lnTo>
                  <a:pt x="268678" y="26600"/>
                </a:lnTo>
                <a:lnTo>
                  <a:pt x="272463" y="28211"/>
                </a:lnTo>
                <a:lnTo>
                  <a:pt x="280830" y="33089"/>
                </a:lnTo>
                <a:lnTo>
                  <a:pt x="284514" y="33756"/>
                </a:lnTo>
                <a:lnTo>
                  <a:pt x="286831" y="33934"/>
                </a:lnTo>
                <a:lnTo>
                  <a:pt x="289327" y="35005"/>
                </a:lnTo>
                <a:lnTo>
                  <a:pt x="291944" y="36672"/>
                </a:lnTo>
                <a:lnTo>
                  <a:pt x="300035" y="428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644"/>
          <p:cNvSpPr/>
          <p:nvPr/>
        </p:nvSpPr>
        <p:spPr>
          <a:xfrm>
            <a:off x="1040129" y="3626565"/>
            <a:ext cx="368619" cy="411083"/>
          </a:xfrm>
          <a:custGeom>
            <a:avLst/>
            <a:gdLst/>
            <a:ahLst/>
            <a:cxnLst/>
            <a:rect l="0" t="0" r="0" b="0"/>
            <a:pathLst>
              <a:path w="368619" h="411083">
                <a:moveTo>
                  <a:pt x="0" y="102472"/>
                </a:moveTo>
                <a:lnTo>
                  <a:pt x="0" y="97922"/>
                </a:lnTo>
                <a:lnTo>
                  <a:pt x="953" y="95628"/>
                </a:lnTo>
                <a:lnTo>
                  <a:pt x="4551" y="90541"/>
                </a:lnTo>
                <a:lnTo>
                  <a:pt x="6844" y="88803"/>
                </a:lnTo>
                <a:lnTo>
                  <a:pt x="9326" y="87644"/>
                </a:lnTo>
                <a:lnTo>
                  <a:pt x="11932" y="86872"/>
                </a:lnTo>
                <a:lnTo>
                  <a:pt x="14622" y="84452"/>
                </a:lnTo>
                <a:lnTo>
                  <a:pt x="23912" y="72897"/>
                </a:lnTo>
                <a:lnTo>
                  <a:pt x="33170" y="66150"/>
                </a:lnTo>
                <a:lnTo>
                  <a:pt x="43635" y="59977"/>
                </a:lnTo>
                <a:lnTo>
                  <a:pt x="54636" y="53105"/>
                </a:lnTo>
                <a:lnTo>
                  <a:pt x="65875" y="43701"/>
                </a:lnTo>
                <a:lnTo>
                  <a:pt x="77221" y="35712"/>
                </a:lnTo>
                <a:lnTo>
                  <a:pt x="82913" y="32248"/>
                </a:lnTo>
                <a:lnTo>
                  <a:pt x="89566" y="28986"/>
                </a:lnTo>
                <a:lnTo>
                  <a:pt x="96858" y="25859"/>
                </a:lnTo>
                <a:lnTo>
                  <a:pt x="104577" y="22822"/>
                </a:lnTo>
                <a:lnTo>
                  <a:pt x="120774" y="16907"/>
                </a:lnTo>
                <a:lnTo>
                  <a:pt x="129094" y="13996"/>
                </a:lnTo>
                <a:lnTo>
                  <a:pt x="136545" y="12055"/>
                </a:lnTo>
                <a:lnTo>
                  <a:pt x="143418" y="10762"/>
                </a:lnTo>
                <a:lnTo>
                  <a:pt x="149904" y="9899"/>
                </a:lnTo>
                <a:lnTo>
                  <a:pt x="157086" y="8372"/>
                </a:lnTo>
                <a:lnTo>
                  <a:pt x="164732" y="6401"/>
                </a:lnTo>
                <a:lnTo>
                  <a:pt x="172686" y="4135"/>
                </a:lnTo>
                <a:lnTo>
                  <a:pt x="180847" y="2624"/>
                </a:lnTo>
                <a:lnTo>
                  <a:pt x="189145" y="1617"/>
                </a:lnTo>
                <a:lnTo>
                  <a:pt x="197534" y="945"/>
                </a:lnTo>
                <a:lnTo>
                  <a:pt x="205032" y="498"/>
                </a:lnTo>
                <a:lnTo>
                  <a:pt x="218443" y="0"/>
                </a:lnTo>
                <a:lnTo>
                  <a:pt x="225639" y="820"/>
                </a:lnTo>
                <a:lnTo>
                  <a:pt x="233294" y="2319"/>
                </a:lnTo>
                <a:lnTo>
                  <a:pt x="241254" y="4271"/>
                </a:lnTo>
                <a:lnTo>
                  <a:pt x="248466" y="5572"/>
                </a:lnTo>
                <a:lnTo>
                  <a:pt x="255179" y="6439"/>
                </a:lnTo>
                <a:lnTo>
                  <a:pt x="261560" y="7018"/>
                </a:lnTo>
                <a:lnTo>
                  <a:pt x="267718" y="8356"/>
                </a:lnTo>
                <a:lnTo>
                  <a:pt x="273729" y="10201"/>
                </a:lnTo>
                <a:lnTo>
                  <a:pt x="286440" y="14790"/>
                </a:lnTo>
                <a:lnTo>
                  <a:pt x="301614" y="20005"/>
                </a:lnTo>
                <a:lnTo>
                  <a:pt x="307757" y="23681"/>
                </a:lnTo>
                <a:lnTo>
                  <a:pt x="317121" y="32847"/>
                </a:lnTo>
                <a:lnTo>
                  <a:pt x="324458" y="43270"/>
                </a:lnTo>
                <a:lnTo>
                  <a:pt x="330894" y="54252"/>
                </a:lnTo>
                <a:lnTo>
                  <a:pt x="336929" y="65484"/>
                </a:lnTo>
                <a:lnTo>
                  <a:pt x="345682" y="77966"/>
                </a:lnTo>
                <a:lnTo>
                  <a:pt x="347612" y="83277"/>
                </a:lnTo>
                <a:lnTo>
                  <a:pt x="348899" y="89675"/>
                </a:lnTo>
                <a:lnTo>
                  <a:pt x="349757" y="96798"/>
                </a:lnTo>
                <a:lnTo>
                  <a:pt x="350329" y="103452"/>
                </a:lnTo>
                <a:lnTo>
                  <a:pt x="350965" y="115925"/>
                </a:lnTo>
                <a:lnTo>
                  <a:pt x="351247" y="127819"/>
                </a:lnTo>
                <a:lnTo>
                  <a:pt x="351322" y="133657"/>
                </a:lnTo>
                <a:lnTo>
                  <a:pt x="348866" y="145225"/>
                </a:lnTo>
                <a:lnTo>
                  <a:pt x="331318" y="197265"/>
                </a:lnTo>
                <a:lnTo>
                  <a:pt x="328511" y="204720"/>
                </a:lnTo>
                <a:lnTo>
                  <a:pt x="325688" y="211595"/>
                </a:lnTo>
                <a:lnTo>
                  <a:pt x="319058" y="224314"/>
                </a:lnTo>
                <a:lnTo>
                  <a:pt x="309761" y="236317"/>
                </a:lnTo>
                <a:lnTo>
                  <a:pt x="299280" y="248001"/>
                </a:lnTo>
                <a:lnTo>
                  <a:pt x="293817" y="253784"/>
                </a:lnTo>
                <a:lnTo>
                  <a:pt x="289223" y="260497"/>
                </a:lnTo>
                <a:lnTo>
                  <a:pt x="285208" y="267829"/>
                </a:lnTo>
                <a:lnTo>
                  <a:pt x="281579" y="275575"/>
                </a:lnTo>
                <a:lnTo>
                  <a:pt x="277254" y="282644"/>
                </a:lnTo>
                <a:lnTo>
                  <a:pt x="272466" y="289262"/>
                </a:lnTo>
                <a:lnTo>
                  <a:pt x="262066" y="300742"/>
                </a:lnTo>
                <a:lnTo>
                  <a:pt x="245501" y="313513"/>
                </a:lnTo>
                <a:lnTo>
                  <a:pt x="234207" y="323586"/>
                </a:lnTo>
                <a:lnTo>
                  <a:pt x="225377" y="334412"/>
                </a:lnTo>
                <a:lnTo>
                  <a:pt x="221689" y="339966"/>
                </a:lnTo>
                <a:lnTo>
                  <a:pt x="212511" y="348678"/>
                </a:lnTo>
                <a:lnTo>
                  <a:pt x="203035" y="355724"/>
                </a:lnTo>
                <a:lnTo>
                  <a:pt x="195648" y="362031"/>
                </a:lnTo>
                <a:lnTo>
                  <a:pt x="186650" y="368009"/>
                </a:lnTo>
                <a:lnTo>
                  <a:pt x="181583" y="370937"/>
                </a:lnTo>
                <a:lnTo>
                  <a:pt x="170874" y="374190"/>
                </a:lnTo>
                <a:lnTo>
                  <a:pt x="165351" y="375057"/>
                </a:lnTo>
                <a:lnTo>
                  <a:pt x="156675" y="378561"/>
                </a:lnTo>
                <a:lnTo>
                  <a:pt x="153027" y="380829"/>
                </a:lnTo>
                <a:lnTo>
                  <a:pt x="143895" y="383349"/>
                </a:lnTo>
                <a:lnTo>
                  <a:pt x="133486" y="384469"/>
                </a:lnTo>
                <a:lnTo>
                  <a:pt x="122510" y="384966"/>
                </a:lnTo>
                <a:lnTo>
                  <a:pt x="110171" y="385247"/>
                </a:lnTo>
                <a:lnTo>
                  <a:pt x="106785" y="384333"/>
                </a:lnTo>
                <a:lnTo>
                  <a:pt x="97469" y="379450"/>
                </a:lnTo>
                <a:lnTo>
                  <a:pt x="88676" y="376627"/>
                </a:lnTo>
                <a:lnTo>
                  <a:pt x="82909" y="372592"/>
                </a:lnTo>
                <a:lnTo>
                  <a:pt x="80990" y="370182"/>
                </a:lnTo>
                <a:lnTo>
                  <a:pt x="79711" y="367622"/>
                </a:lnTo>
                <a:lnTo>
                  <a:pt x="78859" y="364965"/>
                </a:lnTo>
                <a:lnTo>
                  <a:pt x="77337" y="363192"/>
                </a:lnTo>
                <a:lnTo>
                  <a:pt x="75371" y="362010"/>
                </a:lnTo>
                <a:lnTo>
                  <a:pt x="73107" y="361222"/>
                </a:lnTo>
                <a:lnTo>
                  <a:pt x="71598" y="358792"/>
                </a:lnTo>
                <a:lnTo>
                  <a:pt x="69177" y="346285"/>
                </a:lnTo>
                <a:lnTo>
                  <a:pt x="68978" y="345024"/>
                </a:lnTo>
                <a:lnTo>
                  <a:pt x="64147" y="334147"/>
                </a:lnTo>
                <a:lnTo>
                  <a:pt x="63720" y="330265"/>
                </a:lnTo>
                <a:lnTo>
                  <a:pt x="64388" y="326724"/>
                </a:lnTo>
                <a:lnTo>
                  <a:pt x="67669" y="320250"/>
                </a:lnTo>
                <a:lnTo>
                  <a:pt x="77537" y="308332"/>
                </a:lnTo>
                <a:lnTo>
                  <a:pt x="80267" y="305434"/>
                </a:lnTo>
                <a:lnTo>
                  <a:pt x="83991" y="303503"/>
                </a:lnTo>
                <a:lnTo>
                  <a:pt x="98335" y="299832"/>
                </a:lnTo>
                <a:lnTo>
                  <a:pt x="109110" y="295598"/>
                </a:lnTo>
                <a:lnTo>
                  <a:pt x="120249" y="293081"/>
                </a:lnTo>
                <a:lnTo>
                  <a:pt x="125886" y="292410"/>
                </a:lnTo>
                <a:lnTo>
                  <a:pt x="134689" y="289124"/>
                </a:lnTo>
                <a:lnTo>
                  <a:pt x="138371" y="286914"/>
                </a:lnTo>
                <a:lnTo>
                  <a:pt x="143682" y="285441"/>
                </a:lnTo>
                <a:lnTo>
                  <a:pt x="150081" y="284459"/>
                </a:lnTo>
                <a:lnTo>
                  <a:pt x="157204" y="283804"/>
                </a:lnTo>
                <a:lnTo>
                  <a:pt x="163858" y="283368"/>
                </a:lnTo>
                <a:lnTo>
                  <a:pt x="170199" y="283076"/>
                </a:lnTo>
                <a:lnTo>
                  <a:pt x="176331" y="282883"/>
                </a:lnTo>
                <a:lnTo>
                  <a:pt x="183277" y="283706"/>
                </a:lnTo>
                <a:lnTo>
                  <a:pt x="190765" y="285207"/>
                </a:lnTo>
                <a:lnTo>
                  <a:pt x="198614" y="287160"/>
                </a:lnTo>
                <a:lnTo>
                  <a:pt x="205752" y="288463"/>
                </a:lnTo>
                <a:lnTo>
                  <a:pt x="212416" y="289331"/>
                </a:lnTo>
                <a:lnTo>
                  <a:pt x="218763" y="289910"/>
                </a:lnTo>
                <a:lnTo>
                  <a:pt x="224900" y="291248"/>
                </a:lnTo>
                <a:lnTo>
                  <a:pt x="230896" y="293093"/>
                </a:lnTo>
                <a:lnTo>
                  <a:pt x="236798" y="295275"/>
                </a:lnTo>
                <a:lnTo>
                  <a:pt x="242638" y="297682"/>
                </a:lnTo>
                <a:lnTo>
                  <a:pt x="248437" y="300240"/>
                </a:lnTo>
                <a:lnTo>
                  <a:pt x="259006" y="305621"/>
                </a:lnTo>
                <a:lnTo>
                  <a:pt x="266879" y="311188"/>
                </a:lnTo>
                <a:lnTo>
                  <a:pt x="276093" y="319377"/>
                </a:lnTo>
                <a:lnTo>
                  <a:pt x="286538" y="328414"/>
                </a:lnTo>
                <a:lnTo>
                  <a:pt x="302176" y="338857"/>
                </a:lnTo>
                <a:lnTo>
                  <a:pt x="309878" y="345010"/>
                </a:lnTo>
                <a:lnTo>
                  <a:pt x="316477" y="353459"/>
                </a:lnTo>
                <a:lnTo>
                  <a:pt x="321631" y="362612"/>
                </a:lnTo>
                <a:lnTo>
                  <a:pt x="323923" y="369855"/>
                </a:lnTo>
                <a:lnTo>
                  <a:pt x="326438" y="373120"/>
                </a:lnTo>
                <a:lnTo>
                  <a:pt x="337176" y="382266"/>
                </a:lnTo>
                <a:lnTo>
                  <a:pt x="339084" y="385204"/>
                </a:lnTo>
                <a:lnTo>
                  <a:pt x="342157" y="391008"/>
                </a:lnTo>
                <a:lnTo>
                  <a:pt x="346697" y="396763"/>
                </a:lnTo>
                <a:lnTo>
                  <a:pt x="349242" y="398678"/>
                </a:lnTo>
                <a:lnTo>
                  <a:pt x="354609" y="400807"/>
                </a:lnTo>
                <a:lnTo>
                  <a:pt x="356421" y="402327"/>
                </a:lnTo>
                <a:lnTo>
                  <a:pt x="357629" y="404293"/>
                </a:lnTo>
                <a:lnTo>
                  <a:pt x="358435" y="406556"/>
                </a:lnTo>
                <a:lnTo>
                  <a:pt x="359924" y="408065"/>
                </a:lnTo>
                <a:lnTo>
                  <a:pt x="361870" y="409071"/>
                </a:lnTo>
                <a:lnTo>
                  <a:pt x="368618" y="4110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645"/>
          <p:cNvSpPr/>
          <p:nvPr/>
        </p:nvSpPr>
        <p:spPr>
          <a:xfrm>
            <a:off x="1605914" y="3686175"/>
            <a:ext cx="240031" cy="308493"/>
          </a:xfrm>
          <a:custGeom>
            <a:avLst/>
            <a:gdLst/>
            <a:ahLst/>
            <a:cxnLst/>
            <a:rect l="0" t="0" r="0" b="0"/>
            <a:pathLst>
              <a:path w="240031" h="308493">
                <a:moveTo>
                  <a:pt x="0" y="0"/>
                </a:moveTo>
                <a:lnTo>
                  <a:pt x="12771" y="12770"/>
                </a:lnTo>
                <a:lnTo>
                  <a:pt x="14229" y="15181"/>
                </a:lnTo>
                <a:lnTo>
                  <a:pt x="17234" y="23124"/>
                </a:lnTo>
                <a:lnTo>
                  <a:pt x="23733" y="31510"/>
                </a:lnTo>
                <a:lnTo>
                  <a:pt x="28963" y="37182"/>
                </a:lnTo>
                <a:lnTo>
                  <a:pt x="37263" y="45730"/>
                </a:lnTo>
                <a:lnTo>
                  <a:pt x="45754" y="54295"/>
                </a:lnTo>
                <a:lnTo>
                  <a:pt x="51451" y="62549"/>
                </a:lnTo>
                <a:lnTo>
                  <a:pt x="57157" y="71614"/>
                </a:lnTo>
                <a:lnTo>
                  <a:pt x="62868" y="78818"/>
                </a:lnTo>
                <a:lnTo>
                  <a:pt x="66677" y="83025"/>
                </a:lnTo>
                <a:lnTo>
                  <a:pt x="75990" y="92780"/>
                </a:lnTo>
                <a:lnTo>
                  <a:pt x="101353" y="118466"/>
                </a:lnTo>
                <a:lnTo>
                  <a:pt x="105669" y="123745"/>
                </a:lnTo>
                <a:lnTo>
                  <a:pt x="109499" y="129169"/>
                </a:lnTo>
                <a:lnTo>
                  <a:pt x="113004" y="134690"/>
                </a:lnTo>
                <a:lnTo>
                  <a:pt x="117246" y="140275"/>
                </a:lnTo>
                <a:lnTo>
                  <a:pt x="121979" y="145905"/>
                </a:lnTo>
                <a:lnTo>
                  <a:pt x="127040" y="151562"/>
                </a:lnTo>
                <a:lnTo>
                  <a:pt x="137742" y="162928"/>
                </a:lnTo>
                <a:lnTo>
                  <a:pt x="143263" y="168626"/>
                </a:lnTo>
                <a:lnTo>
                  <a:pt x="147896" y="174330"/>
                </a:lnTo>
                <a:lnTo>
                  <a:pt x="151938" y="180037"/>
                </a:lnTo>
                <a:lnTo>
                  <a:pt x="155585" y="185747"/>
                </a:lnTo>
                <a:lnTo>
                  <a:pt x="159921" y="191459"/>
                </a:lnTo>
                <a:lnTo>
                  <a:pt x="164717" y="197172"/>
                </a:lnTo>
                <a:lnTo>
                  <a:pt x="169818" y="202885"/>
                </a:lnTo>
                <a:lnTo>
                  <a:pt x="174173" y="208599"/>
                </a:lnTo>
                <a:lnTo>
                  <a:pt x="178028" y="214314"/>
                </a:lnTo>
                <a:lnTo>
                  <a:pt x="181550" y="220028"/>
                </a:lnTo>
                <a:lnTo>
                  <a:pt x="184851" y="225743"/>
                </a:lnTo>
                <a:lnTo>
                  <a:pt x="191059" y="237173"/>
                </a:lnTo>
                <a:lnTo>
                  <a:pt x="195000" y="241935"/>
                </a:lnTo>
                <a:lnTo>
                  <a:pt x="199533" y="246062"/>
                </a:lnTo>
                <a:lnTo>
                  <a:pt x="204459" y="249766"/>
                </a:lnTo>
                <a:lnTo>
                  <a:pt x="207744" y="254141"/>
                </a:lnTo>
                <a:lnTo>
                  <a:pt x="209934" y="258962"/>
                </a:lnTo>
                <a:lnTo>
                  <a:pt x="213319" y="268446"/>
                </a:lnTo>
                <a:lnTo>
                  <a:pt x="217999" y="275837"/>
                </a:lnTo>
                <a:lnTo>
                  <a:pt x="220714" y="282296"/>
                </a:lnTo>
                <a:lnTo>
                  <a:pt x="221438" y="285353"/>
                </a:lnTo>
                <a:lnTo>
                  <a:pt x="224782" y="291288"/>
                </a:lnTo>
                <a:lnTo>
                  <a:pt x="227007" y="294205"/>
                </a:lnTo>
                <a:lnTo>
                  <a:pt x="229443" y="296149"/>
                </a:lnTo>
                <a:lnTo>
                  <a:pt x="232020" y="297445"/>
                </a:lnTo>
                <a:lnTo>
                  <a:pt x="234690" y="298309"/>
                </a:lnTo>
                <a:lnTo>
                  <a:pt x="236470" y="299837"/>
                </a:lnTo>
                <a:lnTo>
                  <a:pt x="237657" y="301809"/>
                </a:lnTo>
                <a:lnTo>
                  <a:pt x="239989" y="308492"/>
                </a:lnTo>
                <a:lnTo>
                  <a:pt x="240030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646"/>
          <p:cNvSpPr/>
          <p:nvPr/>
        </p:nvSpPr>
        <p:spPr>
          <a:xfrm>
            <a:off x="1623167" y="3669029"/>
            <a:ext cx="205634" cy="299673"/>
          </a:xfrm>
          <a:custGeom>
            <a:avLst/>
            <a:gdLst/>
            <a:ahLst/>
            <a:cxnLst/>
            <a:rect l="0" t="0" r="0" b="0"/>
            <a:pathLst>
              <a:path w="205634" h="299673">
                <a:moveTo>
                  <a:pt x="205633" y="0"/>
                </a:moveTo>
                <a:lnTo>
                  <a:pt x="197413" y="0"/>
                </a:lnTo>
                <a:lnTo>
                  <a:pt x="197091" y="7381"/>
                </a:lnTo>
                <a:lnTo>
                  <a:pt x="197069" y="17321"/>
                </a:lnTo>
                <a:lnTo>
                  <a:pt x="195161" y="21073"/>
                </a:lnTo>
                <a:lnTo>
                  <a:pt x="191984" y="24526"/>
                </a:lnTo>
                <a:lnTo>
                  <a:pt x="187961" y="27781"/>
                </a:lnTo>
                <a:lnTo>
                  <a:pt x="184326" y="31856"/>
                </a:lnTo>
                <a:lnTo>
                  <a:pt x="180951" y="36477"/>
                </a:lnTo>
                <a:lnTo>
                  <a:pt x="177748" y="41463"/>
                </a:lnTo>
                <a:lnTo>
                  <a:pt x="174660" y="46693"/>
                </a:lnTo>
                <a:lnTo>
                  <a:pt x="171649" y="52084"/>
                </a:lnTo>
                <a:lnTo>
                  <a:pt x="168690" y="57583"/>
                </a:lnTo>
                <a:lnTo>
                  <a:pt x="164811" y="64106"/>
                </a:lnTo>
                <a:lnTo>
                  <a:pt x="155422" y="78974"/>
                </a:lnTo>
                <a:lnTo>
                  <a:pt x="151204" y="85987"/>
                </a:lnTo>
                <a:lnTo>
                  <a:pt x="147440" y="92568"/>
                </a:lnTo>
                <a:lnTo>
                  <a:pt x="143977" y="98859"/>
                </a:lnTo>
                <a:lnTo>
                  <a:pt x="139764" y="104959"/>
                </a:lnTo>
                <a:lnTo>
                  <a:pt x="135050" y="110930"/>
                </a:lnTo>
                <a:lnTo>
                  <a:pt x="130002" y="116816"/>
                </a:lnTo>
                <a:lnTo>
                  <a:pt x="125685" y="123598"/>
                </a:lnTo>
                <a:lnTo>
                  <a:pt x="121854" y="130976"/>
                </a:lnTo>
                <a:lnTo>
                  <a:pt x="118348" y="138752"/>
                </a:lnTo>
                <a:lnTo>
                  <a:pt x="114105" y="145842"/>
                </a:lnTo>
                <a:lnTo>
                  <a:pt x="109372" y="152473"/>
                </a:lnTo>
                <a:lnTo>
                  <a:pt x="104311" y="158799"/>
                </a:lnTo>
                <a:lnTo>
                  <a:pt x="99032" y="164921"/>
                </a:lnTo>
                <a:lnTo>
                  <a:pt x="93608" y="170908"/>
                </a:lnTo>
                <a:lnTo>
                  <a:pt x="88087" y="176804"/>
                </a:lnTo>
                <a:lnTo>
                  <a:pt x="83454" y="183592"/>
                </a:lnTo>
                <a:lnTo>
                  <a:pt x="79412" y="190975"/>
                </a:lnTo>
                <a:lnTo>
                  <a:pt x="75766" y="198754"/>
                </a:lnTo>
                <a:lnTo>
                  <a:pt x="72382" y="204893"/>
                </a:lnTo>
                <a:lnTo>
                  <a:pt x="66083" y="214254"/>
                </a:lnTo>
                <a:lnTo>
                  <a:pt x="62117" y="219036"/>
                </a:lnTo>
                <a:lnTo>
                  <a:pt x="57568" y="224129"/>
                </a:lnTo>
                <a:lnTo>
                  <a:pt x="52630" y="229430"/>
                </a:lnTo>
                <a:lnTo>
                  <a:pt x="48386" y="234868"/>
                </a:lnTo>
                <a:lnTo>
                  <a:pt x="44604" y="240399"/>
                </a:lnTo>
                <a:lnTo>
                  <a:pt x="41130" y="245991"/>
                </a:lnTo>
                <a:lnTo>
                  <a:pt x="37270" y="254745"/>
                </a:lnTo>
                <a:lnTo>
                  <a:pt x="36241" y="258413"/>
                </a:lnTo>
                <a:lnTo>
                  <a:pt x="33650" y="261810"/>
                </a:lnTo>
                <a:lnTo>
                  <a:pt x="30017" y="265028"/>
                </a:lnTo>
                <a:lnTo>
                  <a:pt x="25691" y="268126"/>
                </a:lnTo>
                <a:lnTo>
                  <a:pt x="22806" y="271143"/>
                </a:lnTo>
                <a:lnTo>
                  <a:pt x="20883" y="274107"/>
                </a:lnTo>
                <a:lnTo>
                  <a:pt x="17794" y="279941"/>
                </a:lnTo>
                <a:lnTo>
                  <a:pt x="11653" y="287627"/>
                </a:lnTo>
                <a:lnTo>
                  <a:pt x="6112" y="293781"/>
                </a:lnTo>
                <a:lnTo>
                  <a:pt x="256" y="299672"/>
                </a:lnTo>
                <a:lnTo>
                  <a:pt x="0" y="295379"/>
                </a:lnTo>
                <a:lnTo>
                  <a:pt x="917" y="294074"/>
                </a:lnTo>
                <a:lnTo>
                  <a:pt x="2480" y="293205"/>
                </a:lnTo>
                <a:lnTo>
                  <a:pt x="8465" y="2914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647"/>
          <p:cNvSpPr/>
          <p:nvPr/>
        </p:nvSpPr>
        <p:spPr>
          <a:xfrm>
            <a:off x="1949199" y="3514728"/>
            <a:ext cx="221013" cy="222879"/>
          </a:xfrm>
          <a:custGeom>
            <a:avLst/>
            <a:gdLst/>
            <a:ahLst/>
            <a:cxnLst/>
            <a:rect l="0" t="0" r="0" b="0"/>
            <a:pathLst>
              <a:path w="221013" h="222879">
                <a:moveTo>
                  <a:pt x="16760" y="17142"/>
                </a:moveTo>
                <a:lnTo>
                  <a:pt x="0" y="17142"/>
                </a:lnTo>
                <a:lnTo>
                  <a:pt x="7030" y="17142"/>
                </a:lnTo>
                <a:lnTo>
                  <a:pt x="7416" y="16189"/>
                </a:lnTo>
                <a:lnTo>
                  <a:pt x="7845" y="12591"/>
                </a:lnTo>
                <a:lnTo>
                  <a:pt x="8912" y="11250"/>
                </a:lnTo>
                <a:lnTo>
                  <a:pt x="10575" y="10356"/>
                </a:lnTo>
                <a:lnTo>
                  <a:pt x="14964" y="9364"/>
                </a:lnTo>
                <a:lnTo>
                  <a:pt x="20089" y="8922"/>
                </a:lnTo>
                <a:lnTo>
                  <a:pt x="23742" y="7852"/>
                </a:lnTo>
                <a:lnTo>
                  <a:pt x="28083" y="6186"/>
                </a:lnTo>
                <a:lnTo>
                  <a:pt x="32881" y="4123"/>
                </a:lnTo>
                <a:lnTo>
                  <a:pt x="37033" y="2747"/>
                </a:lnTo>
                <a:lnTo>
                  <a:pt x="40753" y="1830"/>
                </a:lnTo>
                <a:lnTo>
                  <a:pt x="44185" y="1219"/>
                </a:lnTo>
                <a:lnTo>
                  <a:pt x="48379" y="812"/>
                </a:lnTo>
                <a:lnTo>
                  <a:pt x="53079" y="540"/>
                </a:lnTo>
                <a:lnTo>
                  <a:pt x="58118" y="359"/>
                </a:lnTo>
                <a:lnTo>
                  <a:pt x="84832" y="68"/>
                </a:lnTo>
                <a:lnTo>
                  <a:pt x="125604" y="0"/>
                </a:lnTo>
                <a:lnTo>
                  <a:pt x="130281" y="951"/>
                </a:lnTo>
                <a:lnTo>
                  <a:pt x="134350" y="2538"/>
                </a:lnTo>
                <a:lnTo>
                  <a:pt x="138016" y="4548"/>
                </a:lnTo>
                <a:lnTo>
                  <a:pt x="144629" y="9322"/>
                </a:lnTo>
                <a:lnTo>
                  <a:pt x="147727" y="11929"/>
                </a:lnTo>
                <a:lnTo>
                  <a:pt x="149791" y="14619"/>
                </a:lnTo>
                <a:lnTo>
                  <a:pt x="152085" y="20148"/>
                </a:lnTo>
                <a:lnTo>
                  <a:pt x="153105" y="25780"/>
                </a:lnTo>
                <a:lnTo>
                  <a:pt x="153377" y="28616"/>
                </a:lnTo>
                <a:lnTo>
                  <a:pt x="152606" y="32411"/>
                </a:lnTo>
                <a:lnTo>
                  <a:pt x="151139" y="36846"/>
                </a:lnTo>
                <a:lnTo>
                  <a:pt x="149208" y="41708"/>
                </a:lnTo>
                <a:lnTo>
                  <a:pt x="146969" y="45901"/>
                </a:lnTo>
                <a:lnTo>
                  <a:pt x="144524" y="49650"/>
                </a:lnTo>
                <a:lnTo>
                  <a:pt x="141941" y="53101"/>
                </a:lnTo>
                <a:lnTo>
                  <a:pt x="139267" y="57307"/>
                </a:lnTo>
                <a:lnTo>
                  <a:pt x="136531" y="62016"/>
                </a:lnTo>
                <a:lnTo>
                  <a:pt x="133755" y="67061"/>
                </a:lnTo>
                <a:lnTo>
                  <a:pt x="129999" y="71376"/>
                </a:lnTo>
                <a:lnTo>
                  <a:pt x="125591" y="75205"/>
                </a:lnTo>
                <a:lnTo>
                  <a:pt x="120746" y="78711"/>
                </a:lnTo>
                <a:lnTo>
                  <a:pt x="115612" y="82953"/>
                </a:lnTo>
                <a:lnTo>
                  <a:pt x="110284" y="87686"/>
                </a:lnTo>
                <a:lnTo>
                  <a:pt x="100237" y="97072"/>
                </a:lnTo>
                <a:lnTo>
                  <a:pt x="89225" y="107711"/>
                </a:lnTo>
                <a:lnTo>
                  <a:pt x="82939" y="113910"/>
                </a:lnTo>
                <a:lnTo>
                  <a:pt x="79930" y="115944"/>
                </a:lnTo>
                <a:lnTo>
                  <a:pt x="74046" y="118204"/>
                </a:lnTo>
                <a:lnTo>
                  <a:pt x="68256" y="119208"/>
                </a:lnTo>
                <a:lnTo>
                  <a:pt x="65378" y="119476"/>
                </a:lnTo>
                <a:lnTo>
                  <a:pt x="63460" y="120607"/>
                </a:lnTo>
                <a:lnTo>
                  <a:pt x="62181" y="122313"/>
                </a:lnTo>
                <a:lnTo>
                  <a:pt x="61328" y="124404"/>
                </a:lnTo>
                <a:lnTo>
                  <a:pt x="59807" y="125797"/>
                </a:lnTo>
                <a:lnTo>
                  <a:pt x="57841" y="126726"/>
                </a:lnTo>
                <a:lnTo>
                  <a:pt x="52392" y="128217"/>
                </a:lnTo>
                <a:lnTo>
                  <a:pt x="52897" y="127387"/>
                </a:lnTo>
                <a:lnTo>
                  <a:pt x="58549" y="121171"/>
                </a:lnTo>
                <a:lnTo>
                  <a:pt x="63856" y="115804"/>
                </a:lnTo>
                <a:lnTo>
                  <a:pt x="66255" y="114349"/>
                </a:lnTo>
                <a:lnTo>
                  <a:pt x="75135" y="111349"/>
                </a:lnTo>
                <a:lnTo>
                  <a:pt x="79489" y="109474"/>
                </a:lnTo>
                <a:lnTo>
                  <a:pt x="84297" y="107271"/>
                </a:lnTo>
                <a:lnTo>
                  <a:pt x="89407" y="105803"/>
                </a:lnTo>
                <a:lnTo>
                  <a:pt x="94719" y="104824"/>
                </a:lnTo>
                <a:lnTo>
                  <a:pt x="100166" y="104172"/>
                </a:lnTo>
                <a:lnTo>
                  <a:pt x="105701" y="103737"/>
                </a:lnTo>
                <a:lnTo>
                  <a:pt x="111297" y="103447"/>
                </a:lnTo>
                <a:lnTo>
                  <a:pt x="122594" y="103125"/>
                </a:lnTo>
                <a:lnTo>
                  <a:pt x="133965" y="102981"/>
                </a:lnTo>
                <a:lnTo>
                  <a:pt x="139664" y="103896"/>
                </a:lnTo>
                <a:lnTo>
                  <a:pt x="145369" y="105458"/>
                </a:lnTo>
                <a:lnTo>
                  <a:pt x="151077" y="107451"/>
                </a:lnTo>
                <a:lnTo>
                  <a:pt x="156787" y="108781"/>
                </a:lnTo>
                <a:lnTo>
                  <a:pt x="162499" y="109667"/>
                </a:lnTo>
                <a:lnTo>
                  <a:pt x="168212" y="110258"/>
                </a:lnTo>
                <a:lnTo>
                  <a:pt x="173926" y="111604"/>
                </a:lnTo>
                <a:lnTo>
                  <a:pt x="179640" y="113454"/>
                </a:lnTo>
                <a:lnTo>
                  <a:pt x="185354" y="115640"/>
                </a:lnTo>
                <a:lnTo>
                  <a:pt x="191069" y="118050"/>
                </a:lnTo>
                <a:lnTo>
                  <a:pt x="196783" y="120609"/>
                </a:lnTo>
                <a:lnTo>
                  <a:pt x="202498" y="123267"/>
                </a:lnTo>
                <a:lnTo>
                  <a:pt x="206308" y="125992"/>
                </a:lnTo>
                <a:lnTo>
                  <a:pt x="208848" y="128761"/>
                </a:lnTo>
                <a:lnTo>
                  <a:pt x="212623" y="134378"/>
                </a:lnTo>
                <a:lnTo>
                  <a:pt x="217475" y="140049"/>
                </a:lnTo>
                <a:lnTo>
                  <a:pt x="219151" y="142895"/>
                </a:lnTo>
                <a:lnTo>
                  <a:pt x="221012" y="148597"/>
                </a:lnTo>
                <a:lnTo>
                  <a:pt x="220555" y="151451"/>
                </a:lnTo>
                <a:lnTo>
                  <a:pt x="217509" y="157162"/>
                </a:lnTo>
                <a:lnTo>
                  <a:pt x="216315" y="160971"/>
                </a:lnTo>
                <a:lnTo>
                  <a:pt x="215519" y="165415"/>
                </a:lnTo>
                <a:lnTo>
                  <a:pt x="214989" y="170283"/>
                </a:lnTo>
                <a:lnTo>
                  <a:pt x="212730" y="174481"/>
                </a:lnTo>
                <a:lnTo>
                  <a:pt x="209319" y="178232"/>
                </a:lnTo>
                <a:lnTo>
                  <a:pt x="205141" y="181685"/>
                </a:lnTo>
                <a:lnTo>
                  <a:pt x="201402" y="184940"/>
                </a:lnTo>
                <a:lnTo>
                  <a:pt x="194709" y="191096"/>
                </a:lnTo>
                <a:lnTo>
                  <a:pt x="190637" y="194071"/>
                </a:lnTo>
                <a:lnTo>
                  <a:pt x="186018" y="197007"/>
                </a:lnTo>
                <a:lnTo>
                  <a:pt x="181034" y="199917"/>
                </a:lnTo>
                <a:lnTo>
                  <a:pt x="176759" y="202809"/>
                </a:lnTo>
                <a:lnTo>
                  <a:pt x="172956" y="205690"/>
                </a:lnTo>
                <a:lnTo>
                  <a:pt x="169468" y="208563"/>
                </a:lnTo>
                <a:lnTo>
                  <a:pt x="165238" y="210479"/>
                </a:lnTo>
                <a:lnTo>
                  <a:pt x="160513" y="211755"/>
                </a:lnTo>
                <a:lnTo>
                  <a:pt x="155458" y="212606"/>
                </a:lnTo>
                <a:lnTo>
                  <a:pt x="151135" y="214126"/>
                </a:lnTo>
                <a:lnTo>
                  <a:pt x="147301" y="216093"/>
                </a:lnTo>
                <a:lnTo>
                  <a:pt x="143793" y="218355"/>
                </a:lnTo>
                <a:lnTo>
                  <a:pt x="139549" y="219864"/>
                </a:lnTo>
                <a:lnTo>
                  <a:pt x="134814" y="220870"/>
                </a:lnTo>
                <a:lnTo>
                  <a:pt x="129753" y="221541"/>
                </a:lnTo>
                <a:lnTo>
                  <a:pt x="125426" y="221988"/>
                </a:lnTo>
                <a:lnTo>
                  <a:pt x="121589" y="222286"/>
                </a:lnTo>
                <a:lnTo>
                  <a:pt x="118079" y="222484"/>
                </a:lnTo>
                <a:lnTo>
                  <a:pt x="109099" y="222705"/>
                </a:lnTo>
                <a:lnTo>
                  <a:pt x="71195" y="222878"/>
                </a:lnTo>
                <a:lnTo>
                  <a:pt x="69243" y="221927"/>
                </a:lnTo>
                <a:lnTo>
                  <a:pt x="64533" y="218330"/>
                </a:lnTo>
                <a:lnTo>
                  <a:pt x="61944" y="216989"/>
                </a:lnTo>
                <a:lnTo>
                  <a:pt x="56527" y="215500"/>
                </a:lnTo>
                <a:lnTo>
                  <a:pt x="51051" y="2143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648"/>
          <p:cNvSpPr/>
          <p:nvPr/>
        </p:nvSpPr>
        <p:spPr>
          <a:xfrm>
            <a:off x="2514704" y="3600450"/>
            <a:ext cx="102766" cy="351473"/>
          </a:xfrm>
          <a:custGeom>
            <a:avLst/>
            <a:gdLst/>
            <a:ahLst/>
            <a:cxnLst/>
            <a:rect l="0" t="0" r="0" b="0"/>
            <a:pathLst>
              <a:path w="102766" h="351473">
                <a:moveTo>
                  <a:pt x="8468" y="0"/>
                </a:moveTo>
                <a:lnTo>
                  <a:pt x="0" y="0"/>
                </a:lnTo>
                <a:lnTo>
                  <a:pt x="15849" y="0"/>
                </a:lnTo>
                <a:lnTo>
                  <a:pt x="8563" y="0"/>
                </a:lnTo>
                <a:lnTo>
                  <a:pt x="16690" y="8219"/>
                </a:lnTo>
                <a:lnTo>
                  <a:pt x="16937" y="13018"/>
                </a:lnTo>
                <a:lnTo>
                  <a:pt x="17924" y="14394"/>
                </a:lnTo>
                <a:lnTo>
                  <a:pt x="19534" y="15311"/>
                </a:lnTo>
                <a:lnTo>
                  <a:pt x="24412" y="16783"/>
                </a:lnTo>
                <a:lnTo>
                  <a:pt x="24812" y="17856"/>
                </a:lnTo>
                <a:lnTo>
                  <a:pt x="25508" y="24494"/>
                </a:lnTo>
                <a:lnTo>
                  <a:pt x="28106" y="27713"/>
                </a:lnTo>
                <a:lnTo>
                  <a:pt x="30133" y="29905"/>
                </a:lnTo>
                <a:lnTo>
                  <a:pt x="31483" y="32319"/>
                </a:lnTo>
                <a:lnTo>
                  <a:pt x="34337" y="40268"/>
                </a:lnTo>
                <a:lnTo>
                  <a:pt x="36192" y="43037"/>
                </a:lnTo>
                <a:lnTo>
                  <a:pt x="38381" y="45837"/>
                </a:lnTo>
                <a:lnTo>
                  <a:pt x="40813" y="51487"/>
                </a:lnTo>
                <a:lnTo>
                  <a:pt x="41461" y="54327"/>
                </a:lnTo>
                <a:lnTo>
                  <a:pt x="42846" y="57173"/>
                </a:lnTo>
                <a:lnTo>
                  <a:pt x="44722" y="60023"/>
                </a:lnTo>
                <a:lnTo>
                  <a:pt x="46925" y="62875"/>
                </a:lnTo>
                <a:lnTo>
                  <a:pt x="48393" y="66681"/>
                </a:lnTo>
                <a:lnTo>
                  <a:pt x="50025" y="75991"/>
                </a:lnTo>
                <a:lnTo>
                  <a:pt x="51413" y="80188"/>
                </a:lnTo>
                <a:lnTo>
                  <a:pt x="53290" y="83939"/>
                </a:lnTo>
                <a:lnTo>
                  <a:pt x="55494" y="87391"/>
                </a:lnTo>
                <a:lnTo>
                  <a:pt x="57944" y="96308"/>
                </a:lnTo>
                <a:lnTo>
                  <a:pt x="59985" y="106621"/>
                </a:lnTo>
                <a:lnTo>
                  <a:pt x="61862" y="112038"/>
                </a:lnTo>
                <a:lnTo>
                  <a:pt x="64067" y="117554"/>
                </a:lnTo>
                <a:lnTo>
                  <a:pt x="65536" y="123137"/>
                </a:lnTo>
                <a:lnTo>
                  <a:pt x="66516" y="128764"/>
                </a:lnTo>
                <a:lnTo>
                  <a:pt x="67169" y="134420"/>
                </a:lnTo>
                <a:lnTo>
                  <a:pt x="68557" y="140096"/>
                </a:lnTo>
                <a:lnTo>
                  <a:pt x="70435" y="145784"/>
                </a:lnTo>
                <a:lnTo>
                  <a:pt x="72639" y="151482"/>
                </a:lnTo>
                <a:lnTo>
                  <a:pt x="74109" y="157185"/>
                </a:lnTo>
                <a:lnTo>
                  <a:pt x="75088" y="162893"/>
                </a:lnTo>
                <a:lnTo>
                  <a:pt x="75742" y="168602"/>
                </a:lnTo>
                <a:lnTo>
                  <a:pt x="77130" y="174314"/>
                </a:lnTo>
                <a:lnTo>
                  <a:pt x="79007" y="180027"/>
                </a:lnTo>
                <a:lnTo>
                  <a:pt x="81212" y="185740"/>
                </a:lnTo>
                <a:lnTo>
                  <a:pt x="82681" y="191454"/>
                </a:lnTo>
                <a:lnTo>
                  <a:pt x="83661" y="197168"/>
                </a:lnTo>
                <a:lnTo>
                  <a:pt x="84314" y="202883"/>
                </a:lnTo>
                <a:lnTo>
                  <a:pt x="84750" y="209550"/>
                </a:lnTo>
                <a:lnTo>
                  <a:pt x="85040" y="216853"/>
                </a:lnTo>
                <a:lnTo>
                  <a:pt x="85449" y="238242"/>
                </a:lnTo>
                <a:lnTo>
                  <a:pt x="85586" y="262537"/>
                </a:lnTo>
                <a:lnTo>
                  <a:pt x="86550" y="268369"/>
                </a:lnTo>
                <a:lnTo>
                  <a:pt x="88146" y="274163"/>
                </a:lnTo>
                <a:lnTo>
                  <a:pt x="90161" y="279930"/>
                </a:lnTo>
                <a:lnTo>
                  <a:pt x="92401" y="288878"/>
                </a:lnTo>
                <a:lnTo>
                  <a:pt x="94349" y="296983"/>
                </a:lnTo>
                <a:lnTo>
                  <a:pt x="96202" y="301811"/>
                </a:lnTo>
                <a:lnTo>
                  <a:pt x="98390" y="306935"/>
                </a:lnTo>
                <a:lnTo>
                  <a:pt x="100821" y="315167"/>
                </a:lnTo>
                <a:lnTo>
                  <a:pt x="102189" y="325158"/>
                </a:lnTo>
                <a:lnTo>
                  <a:pt x="102595" y="334150"/>
                </a:lnTo>
                <a:lnTo>
                  <a:pt x="102759" y="343511"/>
                </a:lnTo>
                <a:lnTo>
                  <a:pt x="102765" y="3514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649"/>
          <p:cNvSpPr/>
          <p:nvPr/>
        </p:nvSpPr>
        <p:spPr>
          <a:xfrm>
            <a:off x="2381213" y="3771900"/>
            <a:ext cx="356272" cy="17146"/>
          </a:xfrm>
          <a:custGeom>
            <a:avLst/>
            <a:gdLst/>
            <a:ahLst/>
            <a:cxnLst/>
            <a:rect l="0" t="0" r="0" b="0"/>
            <a:pathLst>
              <a:path w="356272" h="17146">
                <a:moveTo>
                  <a:pt x="21944" y="17145"/>
                </a:moveTo>
                <a:lnTo>
                  <a:pt x="5505" y="8925"/>
                </a:lnTo>
                <a:lnTo>
                  <a:pt x="0" y="8642"/>
                </a:lnTo>
                <a:lnTo>
                  <a:pt x="4727" y="8573"/>
                </a:lnTo>
                <a:lnTo>
                  <a:pt x="9329" y="13123"/>
                </a:lnTo>
                <a:lnTo>
                  <a:pt x="11629" y="14464"/>
                </a:lnTo>
                <a:lnTo>
                  <a:pt x="14115" y="15357"/>
                </a:lnTo>
                <a:lnTo>
                  <a:pt x="16724" y="15953"/>
                </a:lnTo>
                <a:lnTo>
                  <a:pt x="20369" y="16350"/>
                </a:lnTo>
                <a:lnTo>
                  <a:pt x="29499" y="16791"/>
                </a:lnTo>
                <a:lnTo>
                  <a:pt x="40798" y="17040"/>
                </a:lnTo>
                <a:lnTo>
                  <a:pt x="70922" y="17135"/>
                </a:lnTo>
                <a:lnTo>
                  <a:pt x="76504" y="16186"/>
                </a:lnTo>
                <a:lnTo>
                  <a:pt x="82130" y="14601"/>
                </a:lnTo>
                <a:lnTo>
                  <a:pt x="87785" y="12591"/>
                </a:lnTo>
                <a:lnTo>
                  <a:pt x="93460" y="11252"/>
                </a:lnTo>
                <a:lnTo>
                  <a:pt x="99149" y="10358"/>
                </a:lnTo>
                <a:lnTo>
                  <a:pt x="104847" y="9763"/>
                </a:lnTo>
                <a:lnTo>
                  <a:pt x="111502" y="9366"/>
                </a:lnTo>
                <a:lnTo>
                  <a:pt x="126518" y="8925"/>
                </a:lnTo>
                <a:lnTo>
                  <a:pt x="164467" y="8603"/>
                </a:lnTo>
                <a:lnTo>
                  <a:pt x="320315" y="8572"/>
                </a:lnTo>
                <a:lnTo>
                  <a:pt x="324680" y="7620"/>
                </a:lnTo>
                <a:lnTo>
                  <a:pt x="328543" y="6032"/>
                </a:lnTo>
                <a:lnTo>
                  <a:pt x="332071" y="4021"/>
                </a:lnTo>
                <a:lnTo>
                  <a:pt x="336328" y="2681"/>
                </a:lnTo>
                <a:lnTo>
                  <a:pt x="341071" y="1787"/>
                </a:lnTo>
                <a:lnTo>
                  <a:pt x="35627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650"/>
          <p:cNvSpPr/>
          <p:nvPr/>
        </p:nvSpPr>
        <p:spPr>
          <a:xfrm>
            <a:off x="2900400" y="3583304"/>
            <a:ext cx="282855" cy="154199"/>
          </a:xfrm>
          <a:custGeom>
            <a:avLst/>
            <a:gdLst/>
            <a:ahLst/>
            <a:cxnLst/>
            <a:rect l="0" t="0" r="0" b="0"/>
            <a:pathLst>
              <a:path w="282855" h="154199">
                <a:moveTo>
                  <a:pt x="34252" y="0"/>
                </a:moveTo>
                <a:lnTo>
                  <a:pt x="38803" y="0"/>
                </a:lnTo>
                <a:lnTo>
                  <a:pt x="40143" y="953"/>
                </a:lnTo>
                <a:lnTo>
                  <a:pt x="41037" y="2541"/>
                </a:lnTo>
                <a:lnTo>
                  <a:pt x="42472" y="7381"/>
                </a:lnTo>
                <a:lnTo>
                  <a:pt x="42668" y="10583"/>
                </a:lnTo>
                <a:lnTo>
                  <a:pt x="42755" y="15182"/>
                </a:lnTo>
                <a:lnTo>
                  <a:pt x="42793" y="20400"/>
                </a:lnTo>
                <a:lnTo>
                  <a:pt x="43756" y="23125"/>
                </a:lnTo>
                <a:lnTo>
                  <a:pt x="45351" y="25895"/>
                </a:lnTo>
                <a:lnTo>
                  <a:pt x="47366" y="28693"/>
                </a:lnTo>
                <a:lnTo>
                  <a:pt x="48710" y="32464"/>
                </a:lnTo>
                <a:lnTo>
                  <a:pt x="49605" y="36883"/>
                </a:lnTo>
                <a:lnTo>
                  <a:pt x="50203" y="41734"/>
                </a:lnTo>
                <a:lnTo>
                  <a:pt x="49648" y="45920"/>
                </a:lnTo>
                <a:lnTo>
                  <a:pt x="48326" y="49664"/>
                </a:lnTo>
                <a:lnTo>
                  <a:pt x="46492" y="53112"/>
                </a:lnTo>
                <a:lnTo>
                  <a:pt x="45270" y="57316"/>
                </a:lnTo>
                <a:lnTo>
                  <a:pt x="44455" y="62023"/>
                </a:lnTo>
                <a:lnTo>
                  <a:pt x="43911" y="67066"/>
                </a:lnTo>
                <a:lnTo>
                  <a:pt x="42597" y="72334"/>
                </a:lnTo>
                <a:lnTo>
                  <a:pt x="40767" y="77750"/>
                </a:lnTo>
                <a:lnTo>
                  <a:pt x="38595" y="83266"/>
                </a:lnTo>
                <a:lnTo>
                  <a:pt x="36195" y="87896"/>
                </a:lnTo>
                <a:lnTo>
                  <a:pt x="33642" y="91935"/>
                </a:lnTo>
                <a:lnTo>
                  <a:pt x="30988" y="95580"/>
                </a:lnTo>
                <a:lnTo>
                  <a:pt x="27313" y="99915"/>
                </a:lnTo>
                <a:lnTo>
                  <a:pt x="22959" y="104710"/>
                </a:lnTo>
                <a:lnTo>
                  <a:pt x="18151" y="109812"/>
                </a:lnTo>
                <a:lnTo>
                  <a:pt x="14945" y="114166"/>
                </a:lnTo>
                <a:lnTo>
                  <a:pt x="12808" y="118021"/>
                </a:lnTo>
                <a:lnTo>
                  <a:pt x="11384" y="121543"/>
                </a:lnTo>
                <a:lnTo>
                  <a:pt x="9482" y="123892"/>
                </a:lnTo>
                <a:lnTo>
                  <a:pt x="7261" y="125457"/>
                </a:lnTo>
                <a:lnTo>
                  <a:pt x="4828" y="126501"/>
                </a:lnTo>
                <a:lnTo>
                  <a:pt x="3206" y="128149"/>
                </a:lnTo>
                <a:lnTo>
                  <a:pt x="2125" y="130200"/>
                </a:lnTo>
                <a:lnTo>
                  <a:pt x="389" y="135786"/>
                </a:lnTo>
                <a:lnTo>
                  <a:pt x="152" y="139090"/>
                </a:lnTo>
                <a:lnTo>
                  <a:pt x="0" y="144421"/>
                </a:lnTo>
                <a:lnTo>
                  <a:pt x="940" y="144858"/>
                </a:lnTo>
                <a:lnTo>
                  <a:pt x="4524" y="145344"/>
                </a:lnTo>
                <a:lnTo>
                  <a:pt x="5861" y="146426"/>
                </a:lnTo>
                <a:lnTo>
                  <a:pt x="6752" y="148100"/>
                </a:lnTo>
                <a:lnTo>
                  <a:pt x="7346" y="150169"/>
                </a:lnTo>
                <a:lnTo>
                  <a:pt x="8695" y="151548"/>
                </a:lnTo>
                <a:lnTo>
                  <a:pt x="10546" y="152467"/>
                </a:lnTo>
                <a:lnTo>
                  <a:pt x="15144" y="153489"/>
                </a:lnTo>
                <a:lnTo>
                  <a:pt x="23087" y="154063"/>
                </a:lnTo>
                <a:lnTo>
                  <a:pt x="28655" y="154198"/>
                </a:lnTo>
                <a:lnTo>
                  <a:pt x="36844" y="151718"/>
                </a:lnTo>
                <a:lnTo>
                  <a:pt x="41695" y="149723"/>
                </a:lnTo>
                <a:lnTo>
                  <a:pt x="49625" y="147506"/>
                </a:lnTo>
                <a:lnTo>
                  <a:pt x="58229" y="145569"/>
                </a:lnTo>
                <a:lnTo>
                  <a:pt x="64525" y="143719"/>
                </a:lnTo>
                <a:lnTo>
                  <a:pt x="71579" y="141532"/>
                </a:lnTo>
                <a:lnTo>
                  <a:pt x="78186" y="140075"/>
                </a:lnTo>
                <a:lnTo>
                  <a:pt x="84497" y="139104"/>
                </a:lnTo>
                <a:lnTo>
                  <a:pt x="90608" y="138456"/>
                </a:lnTo>
                <a:lnTo>
                  <a:pt x="97540" y="137072"/>
                </a:lnTo>
                <a:lnTo>
                  <a:pt x="105019" y="135196"/>
                </a:lnTo>
                <a:lnTo>
                  <a:pt x="112863" y="132993"/>
                </a:lnTo>
                <a:lnTo>
                  <a:pt x="119997" y="131525"/>
                </a:lnTo>
                <a:lnTo>
                  <a:pt x="126658" y="130546"/>
                </a:lnTo>
                <a:lnTo>
                  <a:pt x="133003" y="129894"/>
                </a:lnTo>
                <a:lnTo>
                  <a:pt x="140091" y="129458"/>
                </a:lnTo>
                <a:lnTo>
                  <a:pt x="155587" y="128975"/>
                </a:lnTo>
                <a:lnTo>
                  <a:pt x="162767" y="127893"/>
                </a:lnTo>
                <a:lnTo>
                  <a:pt x="169458" y="126220"/>
                </a:lnTo>
                <a:lnTo>
                  <a:pt x="175825" y="124152"/>
                </a:lnTo>
                <a:lnTo>
                  <a:pt x="181974" y="122773"/>
                </a:lnTo>
                <a:lnTo>
                  <a:pt x="187978" y="121854"/>
                </a:lnTo>
                <a:lnTo>
                  <a:pt x="193886" y="121241"/>
                </a:lnTo>
                <a:lnTo>
                  <a:pt x="199730" y="121785"/>
                </a:lnTo>
                <a:lnTo>
                  <a:pt x="205531" y="123100"/>
                </a:lnTo>
                <a:lnTo>
                  <a:pt x="211303" y="124930"/>
                </a:lnTo>
                <a:lnTo>
                  <a:pt x="217056" y="126149"/>
                </a:lnTo>
                <a:lnTo>
                  <a:pt x="222796" y="126962"/>
                </a:lnTo>
                <a:lnTo>
                  <a:pt x="228528" y="127504"/>
                </a:lnTo>
                <a:lnTo>
                  <a:pt x="233302" y="127865"/>
                </a:lnTo>
                <a:lnTo>
                  <a:pt x="241146" y="128267"/>
                </a:lnTo>
                <a:lnTo>
                  <a:pt x="247807" y="128445"/>
                </a:lnTo>
                <a:lnTo>
                  <a:pt x="280795" y="128586"/>
                </a:lnTo>
                <a:lnTo>
                  <a:pt x="281481" y="129539"/>
                </a:lnTo>
                <a:lnTo>
                  <a:pt x="281939" y="131127"/>
                </a:lnTo>
                <a:lnTo>
                  <a:pt x="282854" y="13716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651"/>
          <p:cNvSpPr/>
          <p:nvPr/>
        </p:nvSpPr>
        <p:spPr>
          <a:xfrm>
            <a:off x="3080385" y="3540442"/>
            <a:ext cx="25718" cy="351356"/>
          </a:xfrm>
          <a:custGeom>
            <a:avLst/>
            <a:gdLst/>
            <a:ahLst/>
            <a:cxnLst/>
            <a:rect l="0" t="0" r="0" b="0"/>
            <a:pathLst>
              <a:path w="25718" h="351356">
                <a:moveTo>
                  <a:pt x="25717" y="0"/>
                </a:moveTo>
                <a:lnTo>
                  <a:pt x="12603" y="0"/>
                </a:lnTo>
                <a:lnTo>
                  <a:pt x="11259" y="953"/>
                </a:lnTo>
                <a:lnTo>
                  <a:pt x="10363" y="2540"/>
                </a:lnTo>
                <a:lnTo>
                  <a:pt x="9766" y="4551"/>
                </a:lnTo>
                <a:lnTo>
                  <a:pt x="9103" y="11865"/>
                </a:lnTo>
                <a:lnTo>
                  <a:pt x="8808" y="20513"/>
                </a:lnTo>
                <a:lnTo>
                  <a:pt x="8677" y="27532"/>
                </a:lnTo>
                <a:lnTo>
                  <a:pt x="8581" y="64941"/>
                </a:lnTo>
                <a:lnTo>
                  <a:pt x="7626" y="71869"/>
                </a:lnTo>
                <a:lnTo>
                  <a:pt x="6036" y="79345"/>
                </a:lnTo>
                <a:lnTo>
                  <a:pt x="4024" y="87187"/>
                </a:lnTo>
                <a:lnTo>
                  <a:pt x="2683" y="94319"/>
                </a:lnTo>
                <a:lnTo>
                  <a:pt x="1788" y="100980"/>
                </a:lnTo>
                <a:lnTo>
                  <a:pt x="1192" y="107325"/>
                </a:lnTo>
                <a:lnTo>
                  <a:pt x="794" y="114412"/>
                </a:lnTo>
                <a:lnTo>
                  <a:pt x="353" y="129907"/>
                </a:lnTo>
                <a:lnTo>
                  <a:pt x="6" y="200666"/>
                </a:lnTo>
                <a:lnTo>
                  <a:pt x="0" y="263135"/>
                </a:lnTo>
                <a:lnTo>
                  <a:pt x="952" y="268768"/>
                </a:lnTo>
                <a:lnTo>
                  <a:pt x="2540" y="274429"/>
                </a:lnTo>
                <a:lnTo>
                  <a:pt x="4550" y="280108"/>
                </a:lnTo>
                <a:lnTo>
                  <a:pt x="5891" y="285798"/>
                </a:lnTo>
                <a:lnTo>
                  <a:pt x="6785" y="291497"/>
                </a:lnTo>
                <a:lnTo>
                  <a:pt x="7380" y="297202"/>
                </a:lnTo>
                <a:lnTo>
                  <a:pt x="8042" y="306080"/>
                </a:lnTo>
                <a:lnTo>
                  <a:pt x="8415" y="316433"/>
                </a:lnTo>
                <a:lnTo>
                  <a:pt x="8551" y="331371"/>
                </a:lnTo>
                <a:lnTo>
                  <a:pt x="8572" y="351075"/>
                </a:lnTo>
                <a:lnTo>
                  <a:pt x="9525" y="351208"/>
                </a:lnTo>
                <a:lnTo>
                  <a:pt x="11112" y="351296"/>
                </a:lnTo>
                <a:lnTo>
                  <a:pt x="13123" y="351355"/>
                </a:lnTo>
                <a:lnTo>
                  <a:pt x="14463" y="350442"/>
                </a:lnTo>
                <a:lnTo>
                  <a:pt x="15357" y="348880"/>
                </a:lnTo>
                <a:lnTo>
                  <a:pt x="17144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652"/>
          <p:cNvSpPr/>
          <p:nvPr/>
        </p:nvSpPr>
        <p:spPr>
          <a:xfrm>
            <a:off x="3226117" y="3617595"/>
            <a:ext cx="274321" cy="197168"/>
          </a:xfrm>
          <a:custGeom>
            <a:avLst/>
            <a:gdLst/>
            <a:ahLst/>
            <a:cxnLst/>
            <a:rect l="0" t="0" r="0" b="0"/>
            <a:pathLst>
              <a:path w="274321" h="197168">
                <a:moveTo>
                  <a:pt x="0" y="0"/>
                </a:moveTo>
                <a:lnTo>
                  <a:pt x="4551" y="0"/>
                </a:lnTo>
                <a:lnTo>
                  <a:pt x="6844" y="952"/>
                </a:lnTo>
                <a:lnTo>
                  <a:pt x="14622" y="6844"/>
                </a:lnTo>
                <a:lnTo>
                  <a:pt x="20151" y="11931"/>
                </a:lnTo>
                <a:lnTo>
                  <a:pt x="22959" y="13669"/>
                </a:lnTo>
                <a:lnTo>
                  <a:pt x="28619" y="15600"/>
                </a:lnTo>
                <a:lnTo>
                  <a:pt x="36850" y="18998"/>
                </a:lnTo>
                <a:lnTo>
                  <a:pt x="46858" y="23683"/>
                </a:lnTo>
                <a:lnTo>
                  <a:pt x="57656" y="28941"/>
                </a:lnTo>
                <a:lnTo>
                  <a:pt x="62250" y="31676"/>
                </a:lnTo>
                <a:lnTo>
                  <a:pt x="69894" y="37256"/>
                </a:lnTo>
                <a:lnTo>
                  <a:pt x="74219" y="40077"/>
                </a:lnTo>
                <a:lnTo>
                  <a:pt x="79006" y="42911"/>
                </a:lnTo>
                <a:lnTo>
                  <a:pt x="84103" y="45752"/>
                </a:lnTo>
                <a:lnTo>
                  <a:pt x="94847" y="51449"/>
                </a:lnTo>
                <a:lnTo>
                  <a:pt x="100379" y="54302"/>
                </a:lnTo>
                <a:lnTo>
                  <a:pt x="105972" y="58108"/>
                </a:lnTo>
                <a:lnTo>
                  <a:pt x="111605" y="62552"/>
                </a:lnTo>
                <a:lnTo>
                  <a:pt x="117266" y="67418"/>
                </a:lnTo>
                <a:lnTo>
                  <a:pt x="122945" y="71615"/>
                </a:lnTo>
                <a:lnTo>
                  <a:pt x="128636" y="75366"/>
                </a:lnTo>
                <a:lnTo>
                  <a:pt x="134335" y="78819"/>
                </a:lnTo>
                <a:lnTo>
                  <a:pt x="140039" y="83026"/>
                </a:lnTo>
                <a:lnTo>
                  <a:pt x="145747" y="87735"/>
                </a:lnTo>
                <a:lnTo>
                  <a:pt x="151457" y="92780"/>
                </a:lnTo>
                <a:lnTo>
                  <a:pt x="162882" y="103465"/>
                </a:lnTo>
                <a:lnTo>
                  <a:pt x="185561" y="125631"/>
                </a:lnTo>
                <a:lnTo>
                  <a:pt x="207257" y="147260"/>
                </a:lnTo>
                <a:lnTo>
                  <a:pt x="211514" y="150561"/>
                </a:lnTo>
                <a:lnTo>
                  <a:pt x="216257" y="153713"/>
                </a:lnTo>
                <a:lnTo>
                  <a:pt x="221324" y="156768"/>
                </a:lnTo>
                <a:lnTo>
                  <a:pt x="229494" y="162702"/>
                </a:lnTo>
                <a:lnTo>
                  <a:pt x="233006" y="165618"/>
                </a:lnTo>
                <a:lnTo>
                  <a:pt x="235347" y="168514"/>
                </a:lnTo>
                <a:lnTo>
                  <a:pt x="236908" y="171398"/>
                </a:lnTo>
                <a:lnTo>
                  <a:pt x="237949" y="174273"/>
                </a:lnTo>
                <a:lnTo>
                  <a:pt x="241645" y="180007"/>
                </a:lnTo>
                <a:lnTo>
                  <a:pt x="243964" y="182869"/>
                </a:lnTo>
                <a:lnTo>
                  <a:pt x="246463" y="184778"/>
                </a:lnTo>
                <a:lnTo>
                  <a:pt x="249081" y="186050"/>
                </a:lnTo>
                <a:lnTo>
                  <a:pt x="251779" y="186898"/>
                </a:lnTo>
                <a:lnTo>
                  <a:pt x="257317" y="190381"/>
                </a:lnTo>
                <a:lnTo>
                  <a:pt x="260127" y="192643"/>
                </a:lnTo>
                <a:lnTo>
                  <a:pt x="262953" y="194151"/>
                </a:lnTo>
                <a:lnTo>
                  <a:pt x="270529" y="196273"/>
                </a:lnTo>
                <a:lnTo>
                  <a:pt x="274320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653"/>
          <p:cNvSpPr/>
          <p:nvPr/>
        </p:nvSpPr>
        <p:spPr>
          <a:xfrm>
            <a:off x="3234689" y="3586938"/>
            <a:ext cx="265749" cy="313550"/>
          </a:xfrm>
          <a:custGeom>
            <a:avLst/>
            <a:gdLst/>
            <a:ahLst/>
            <a:cxnLst/>
            <a:rect l="0" t="0" r="0" b="0"/>
            <a:pathLst>
              <a:path w="265749" h="313550">
                <a:moveTo>
                  <a:pt x="265748" y="4939"/>
                </a:moveTo>
                <a:lnTo>
                  <a:pt x="258367" y="4939"/>
                </a:lnTo>
                <a:lnTo>
                  <a:pt x="257970" y="3987"/>
                </a:lnTo>
                <a:lnTo>
                  <a:pt x="257411" y="0"/>
                </a:lnTo>
                <a:lnTo>
                  <a:pt x="257206" y="4100"/>
                </a:lnTo>
                <a:lnTo>
                  <a:pt x="250337" y="12570"/>
                </a:lnTo>
                <a:lnTo>
                  <a:pt x="245247" y="21348"/>
                </a:lnTo>
                <a:lnTo>
                  <a:pt x="241603" y="26356"/>
                </a:lnTo>
                <a:lnTo>
                  <a:pt x="237269" y="31600"/>
                </a:lnTo>
                <a:lnTo>
                  <a:pt x="232474" y="37000"/>
                </a:lnTo>
                <a:lnTo>
                  <a:pt x="227373" y="43458"/>
                </a:lnTo>
                <a:lnTo>
                  <a:pt x="222067" y="50621"/>
                </a:lnTo>
                <a:lnTo>
                  <a:pt x="216625" y="58254"/>
                </a:lnTo>
                <a:lnTo>
                  <a:pt x="210139" y="65247"/>
                </a:lnTo>
                <a:lnTo>
                  <a:pt x="202958" y="71815"/>
                </a:lnTo>
                <a:lnTo>
                  <a:pt x="195313" y="78098"/>
                </a:lnTo>
                <a:lnTo>
                  <a:pt x="188311" y="85144"/>
                </a:lnTo>
                <a:lnTo>
                  <a:pt x="181739" y="92699"/>
                </a:lnTo>
                <a:lnTo>
                  <a:pt x="175452" y="100593"/>
                </a:lnTo>
                <a:lnTo>
                  <a:pt x="168403" y="108713"/>
                </a:lnTo>
                <a:lnTo>
                  <a:pt x="160846" y="116985"/>
                </a:lnTo>
                <a:lnTo>
                  <a:pt x="152951" y="125356"/>
                </a:lnTo>
                <a:lnTo>
                  <a:pt x="146735" y="132842"/>
                </a:lnTo>
                <a:lnTo>
                  <a:pt x="141639" y="139738"/>
                </a:lnTo>
                <a:lnTo>
                  <a:pt x="137289" y="146240"/>
                </a:lnTo>
                <a:lnTo>
                  <a:pt x="131531" y="153432"/>
                </a:lnTo>
                <a:lnTo>
                  <a:pt x="124835" y="161085"/>
                </a:lnTo>
                <a:lnTo>
                  <a:pt x="117513" y="169043"/>
                </a:lnTo>
                <a:lnTo>
                  <a:pt x="111680" y="176255"/>
                </a:lnTo>
                <a:lnTo>
                  <a:pt x="106838" y="182967"/>
                </a:lnTo>
                <a:lnTo>
                  <a:pt x="87674" y="211978"/>
                </a:lnTo>
                <a:lnTo>
                  <a:pt x="82262" y="219165"/>
                </a:lnTo>
                <a:lnTo>
                  <a:pt x="76749" y="225862"/>
                </a:lnTo>
                <a:lnTo>
                  <a:pt x="71168" y="232231"/>
                </a:lnTo>
                <a:lnTo>
                  <a:pt x="65544" y="238382"/>
                </a:lnTo>
                <a:lnTo>
                  <a:pt x="49477" y="255188"/>
                </a:lnTo>
                <a:lnTo>
                  <a:pt x="27377" y="277559"/>
                </a:lnTo>
                <a:lnTo>
                  <a:pt x="21693" y="285806"/>
                </a:lnTo>
                <a:lnTo>
                  <a:pt x="18214" y="292646"/>
                </a:lnTo>
                <a:lnTo>
                  <a:pt x="10901" y="301852"/>
                </a:lnTo>
                <a:lnTo>
                  <a:pt x="3653" y="309660"/>
                </a:lnTo>
                <a:lnTo>
                  <a:pt x="0" y="3135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654"/>
          <p:cNvSpPr/>
          <p:nvPr/>
        </p:nvSpPr>
        <p:spPr>
          <a:xfrm>
            <a:off x="6535102" y="2280285"/>
            <a:ext cx="274273" cy="25718"/>
          </a:xfrm>
          <a:custGeom>
            <a:avLst/>
            <a:gdLst/>
            <a:ahLst/>
            <a:cxnLst/>
            <a:rect l="0" t="0" r="0" b="0"/>
            <a:pathLst>
              <a:path w="274273" h="25718">
                <a:moveTo>
                  <a:pt x="0" y="8572"/>
                </a:moveTo>
                <a:lnTo>
                  <a:pt x="0" y="15953"/>
                </a:lnTo>
                <a:lnTo>
                  <a:pt x="953" y="16350"/>
                </a:lnTo>
                <a:lnTo>
                  <a:pt x="9325" y="16988"/>
                </a:lnTo>
                <a:lnTo>
                  <a:pt x="11932" y="17040"/>
                </a:lnTo>
                <a:lnTo>
                  <a:pt x="14622" y="16122"/>
                </a:lnTo>
                <a:lnTo>
                  <a:pt x="17368" y="14558"/>
                </a:lnTo>
                <a:lnTo>
                  <a:pt x="20152" y="12563"/>
                </a:lnTo>
                <a:lnTo>
                  <a:pt x="23912" y="11232"/>
                </a:lnTo>
                <a:lnTo>
                  <a:pt x="28324" y="10346"/>
                </a:lnTo>
                <a:lnTo>
                  <a:pt x="33170" y="9755"/>
                </a:lnTo>
                <a:lnTo>
                  <a:pt x="38306" y="9360"/>
                </a:lnTo>
                <a:lnTo>
                  <a:pt x="43635" y="9098"/>
                </a:lnTo>
                <a:lnTo>
                  <a:pt x="49093" y="8922"/>
                </a:lnTo>
                <a:lnTo>
                  <a:pt x="70426" y="8676"/>
                </a:lnTo>
                <a:lnTo>
                  <a:pt x="77431" y="7689"/>
                </a:lnTo>
                <a:lnTo>
                  <a:pt x="84006" y="6078"/>
                </a:lnTo>
                <a:lnTo>
                  <a:pt x="90294" y="4052"/>
                </a:lnTo>
                <a:lnTo>
                  <a:pt x="97343" y="2701"/>
                </a:lnTo>
                <a:lnTo>
                  <a:pt x="104901" y="1801"/>
                </a:lnTo>
                <a:lnTo>
                  <a:pt x="112796" y="1200"/>
                </a:lnTo>
                <a:lnTo>
                  <a:pt x="120918" y="800"/>
                </a:lnTo>
                <a:lnTo>
                  <a:pt x="137562" y="355"/>
                </a:lnTo>
                <a:lnTo>
                  <a:pt x="258296" y="0"/>
                </a:lnTo>
                <a:lnTo>
                  <a:pt x="261732" y="952"/>
                </a:lnTo>
                <a:lnTo>
                  <a:pt x="264975" y="2540"/>
                </a:lnTo>
                <a:lnTo>
                  <a:pt x="273773" y="8219"/>
                </a:lnTo>
                <a:lnTo>
                  <a:pt x="273956" y="9289"/>
                </a:lnTo>
                <a:lnTo>
                  <a:pt x="274077" y="10955"/>
                </a:lnTo>
                <a:lnTo>
                  <a:pt x="274272" y="15922"/>
                </a:lnTo>
                <a:lnTo>
                  <a:pt x="273335" y="16330"/>
                </a:lnTo>
                <a:lnTo>
                  <a:pt x="269755" y="16782"/>
                </a:lnTo>
                <a:lnTo>
                  <a:pt x="268419" y="17856"/>
                </a:lnTo>
                <a:lnTo>
                  <a:pt x="267529" y="19524"/>
                </a:lnTo>
                <a:lnTo>
                  <a:pt x="265748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655"/>
          <p:cNvSpPr/>
          <p:nvPr/>
        </p:nvSpPr>
        <p:spPr>
          <a:xfrm>
            <a:off x="6543675" y="2374582"/>
            <a:ext cx="231458" cy="17146"/>
          </a:xfrm>
          <a:custGeom>
            <a:avLst/>
            <a:gdLst/>
            <a:ahLst/>
            <a:cxnLst/>
            <a:rect l="0" t="0" r="0" b="0"/>
            <a:pathLst>
              <a:path w="231458" h="17146">
                <a:moveTo>
                  <a:pt x="0" y="0"/>
                </a:moveTo>
                <a:lnTo>
                  <a:pt x="0" y="13019"/>
                </a:lnTo>
                <a:lnTo>
                  <a:pt x="952" y="14394"/>
                </a:lnTo>
                <a:lnTo>
                  <a:pt x="2540" y="15311"/>
                </a:lnTo>
                <a:lnTo>
                  <a:pt x="4550" y="15923"/>
                </a:lnTo>
                <a:lnTo>
                  <a:pt x="6843" y="16330"/>
                </a:lnTo>
                <a:lnTo>
                  <a:pt x="11931" y="16783"/>
                </a:lnTo>
                <a:lnTo>
                  <a:pt x="17367" y="16984"/>
                </a:lnTo>
                <a:lnTo>
                  <a:pt x="28323" y="17097"/>
                </a:lnTo>
                <a:lnTo>
                  <a:pt x="74693" y="17144"/>
                </a:lnTo>
                <a:lnTo>
                  <a:pt x="80275" y="16192"/>
                </a:lnTo>
                <a:lnTo>
                  <a:pt x="85902" y="14605"/>
                </a:lnTo>
                <a:lnTo>
                  <a:pt x="91558" y="12594"/>
                </a:lnTo>
                <a:lnTo>
                  <a:pt x="97233" y="11253"/>
                </a:lnTo>
                <a:lnTo>
                  <a:pt x="102923" y="10360"/>
                </a:lnTo>
                <a:lnTo>
                  <a:pt x="108620" y="9764"/>
                </a:lnTo>
                <a:lnTo>
                  <a:pt x="114323" y="9367"/>
                </a:lnTo>
                <a:lnTo>
                  <a:pt x="120030" y="9102"/>
                </a:lnTo>
                <a:lnTo>
                  <a:pt x="131452" y="8808"/>
                </a:lnTo>
                <a:lnTo>
                  <a:pt x="213702" y="8573"/>
                </a:lnTo>
                <a:lnTo>
                  <a:pt x="214858" y="9525"/>
                </a:lnTo>
                <a:lnTo>
                  <a:pt x="216581" y="11113"/>
                </a:lnTo>
                <a:lnTo>
                  <a:pt x="221639" y="15953"/>
                </a:lnTo>
                <a:lnTo>
                  <a:pt x="223007" y="16351"/>
                </a:lnTo>
                <a:lnTo>
                  <a:pt x="224871" y="16616"/>
                </a:lnTo>
                <a:lnTo>
                  <a:pt x="231457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SMARTPenAnnotation656"/>
          <p:cNvSpPr/>
          <p:nvPr/>
        </p:nvSpPr>
        <p:spPr>
          <a:xfrm>
            <a:off x="5609272" y="2948939"/>
            <a:ext cx="300038" cy="8574"/>
          </a:xfrm>
          <a:custGeom>
            <a:avLst/>
            <a:gdLst/>
            <a:ahLst/>
            <a:cxnLst/>
            <a:rect l="0" t="0" r="0" b="0"/>
            <a:pathLst>
              <a:path w="300038" h="8574">
                <a:moveTo>
                  <a:pt x="0" y="0"/>
                </a:moveTo>
                <a:lnTo>
                  <a:pt x="275951" y="0"/>
                </a:lnTo>
                <a:lnTo>
                  <a:pt x="278265" y="953"/>
                </a:lnTo>
                <a:lnTo>
                  <a:pt x="279808" y="2541"/>
                </a:lnTo>
                <a:lnTo>
                  <a:pt x="280836" y="4552"/>
                </a:lnTo>
                <a:lnTo>
                  <a:pt x="282474" y="5892"/>
                </a:lnTo>
                <a:lnTo>
                  <a:pt x="284519" y="6786"/>
                </a:lnTo>
                <a:lnTo>
                  <a:pt x="286834" y="7381"/>
                </a:lnTo>
                <a:lnTo>
                  <a:pt x="289330" y="7779"/>
                </a:lnTo>
                <a:lnTo>
                  <a:pt x="291947" y="8044"/>
                </a:lnTo>
                <a:lnTo>
                  <a:pt x="300010" y="8571"/>
                </a:lnTo>
                <a:lnTo>
                  <a:pt x="300034" y="8573"/>
                </a:lnTo>
                <a:lnTo>
                  <a:pt x="300035" y="8573"/>
                </a:lnTo>
                <a:lnTo>
                  <a:pt x="300037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SMARTPenAnnotation657"/>
          <p:cNvSpPr/>
          <p:nvPr/>
        </p:nvSpPr>
        <p:spPr>
          <a:xfrm>
            <a:off x="5935434" y="2769304"/>
            <a:ext cx="282487" cy="411094"/>
          </a:xfrm>
          <a:custGeom>
            <a:avLst/>
            <a:gdLst/>
            <a:ahLst/>
            <a:cxnLst/>
            <a:rect l="0" t="0" r="0" b="0"/>
            <a:pathLst>
              <a:path w="282487" h="411094">
                <a:moveTo>
                  <a:pt x="85318" y="25331"/>
                </a:moveTo>
                <a:lnTo>
                  <a:pt x="98088" y="12560"/>
                </a:lnTo>
                <a:lnTo>
                  <a:pt x="101452" y="11102"/>
                </a:lnTo>
                <a:lnTo>
                  <a:pt x="110269" y="9482"/>
                </a:lnTo>
                <a:lnTo>
                  <a:pt x="115287" y="8097"/>
                </a:lnTo>
                <a:lnTo>
                  <a:pt x="120537" y="6222"/>
                </a:lnTo>
                <a:lnTo>
                  <a:pt x="125943" y="4019"/>
                </a:lnTo>
                <a:lnTo>
                  <a:pt x="134488" y="1571"/>
                </a:lnTo>
                <a:lnTo>
                  <a:pt x="142414" y="483"/>
                </a:lnTo>
                <a:lnTo>
                  <a:pt x="147195" y="193"/>
                </a:lnTo>
                <a:lnTo>
                  <a:pt x="152287" y="0"/>
                </a:lnTo>
                <a:lnTo>
                  <a:pt x="157586" y="824"/>
                </a:lnTo>
                <a:lnTo>
                  <a:pt x="163025" y="2325"/>
                </a:lnTo>
                <a:lnTo>
                  <a:pt x="168555" y="4279"/>
                </a:lnTo>
                <a:lnTo>
                  <a:pt x="177240" y="8989"/>
                </a:lnTo>
                <a:lnTo>
                  <a:pt x="180889" y="11579"/>
                </a:lnTo>
                <a:lnTo>
                  <a:pt x="185227" y="13305"/>
                </a:lnTo>
                <a:lnTo>
                  <a:pt x="190024" y="14456"/>
                </a:lnTo>
                <a:lnTo>
                  <a:pt x="195127" y="15223"/>
                </a:lnTo>
                <a:lnTo>
                  <a:pt x="200434" y="16687"/>
                </a:lnTo>
                <a:lnTo>
                  <a:pt x="205877" y="18616"/>
                </a:lnTo>
                <a:lnTo>
                  <a:pt x="211411" y="20854"/>
                </a:lnTo>
                <a:lnTo>
                  <a:pt x="220099" y="25881"/>
                </a:lnTo>
                <a:lnTo>
                  <a:pt x="223749" y="28555"/>
                </a:lnTo>
                <a:lnTo>
                  <a:pt x="230346" y="36606"/>
                </a:lnTo>
                <a:lnTo>
                  <a:pt x="237405" y="46534"/>
                </a:lnTo>
                <a:lnTo>
                  <a:pt x="241954" y="51849"/>
                </a:lnTo>
                <a:lnTo>
                  <a:pt x="246892" y="57297"/>
                </a:lnTo>
                <a:lnTo>
                  <a:pt x="250184" y="62834"/>
                </a:lnTo>
                <a:lnTo>
                  <a:pt x="253842" y="74066"/>
                </a:lnTo>
                <a:lnTo>
                  <a:pt x="258008" y="85408"/>
                </a:lnTo>
                <a:lnTo>
                  <a:pt x="262081" y="96799"/>
                </a:lnTo>
                <a:lnTo>
                  <a:pt x="263892" y="108212"/>
                </a:lnTo>
                <a:lnTo>
                  <a:pt x="263422" y="114875"/>
                </a:lnTo>
                <a:lnTo>
                  <a:pt x="262157" y="122174"/>
                </a:lnTo>
                <a:lnTo>
                  <a:pt x="260361" y="129898"/>
                </a:lnTo>
                <a:lnTo>
                  <a:pt x="259163" y="136952"/>
                </a:lnTo>
                <a:lnTo>
                  <a:pt x="258365" y="143560"/>
                </a:lnTo>
                <a:lnTo>
                  <a:pt x="257832" y="149870"/>
                </a:lnTo>
                <a:lnTo>
                  <a:pt x="256525" y="156935"/>
                </a:lnTo>
                <a:lnTo>
                  <a:pt x="254701" y="164502"/>
                </a:lnTo>
                <a:lnTo>
                  <a:pt x="252532" y="172404"/>
                </a:lnTo>
                <a:lnTo>
                  <a:pt x="249182" y="180529"/>
                </a:lnTo>
                <a:lnTo>
                  <a:pt x="245043" y="188804"/>
                </a:lnTo>
                <a:lnTo>
                  <a:pt x="236317" y="204665"/>
                </a:lnTo>
                <a:lnTo>
                  <a:pt x="226049" y="224305"/>
                </a:lnTo>
                <a:lnTo>
                  <a:pt x="219938" y="236319"/>
                </a:lnTo>
                <a:lnTo>
                  <a:pt x="216022" y="243142"/>
                </a:lnTo>
                <a:lnTo>
                  <a:pt x="211507" y="250548"/>
                </a:lnTo>
                <a:lnTo>
                  <a:pt x="206591" y="258343"/>
                </a:lnTo>
                <a:lnTo>
                  <a:pt x="202362" y="265445"/>
                </a:lnTo>
                <a:lnTo>
                  <a:pt x="198590" y="272084"/>
                </a:lnTo>
                <a:lnTo>
                  <a:pt x="195122" y="278415"/>
                </a:lnTo>
                <a:lnTo>
                  <a:pt x="190906" y="283589"/>
                </a:lnTo>
                <a:lnTo>
                  <a:pt x="186190" y="287990"/>
                </a:lnTo>
                <a:lnTo>
                  <a:pt x="181141" y="291877"/>
                </a:lnTo>
                <a:lnTo>
                  <a:pt x="172991" y="301276"/>
                </a:lnTo>
                <a:lnTo>
                  <a:pt x="169484" y="306449"/>
                </a:lnTo>
                <a:lnTo>
                  <a:pt x="164289" y="311803"/>
                </a:lnTo>
                <a:lnTo>
                  <a:pt x="157968" y="317277"/>
                </a:lnTo>
                <a:lnTo>
                  <a:pt x="150896" y="322832"/>
                </a:lnTo>
                <a:lnTo>
                  <a:pt x="144277" y="327487"/>
                </a:lnTo>
                <a:lnTo>
                  <a:pt x="137959" y="331543"/>
                </a:lnTo>
                <a:lnTo>
                  <a:pt x="131842" y="335200"/>
                </a:lnTo>
                <a:lnTo>
                  <a:pt x="126812" y="338590"/>
                </a:lnTo>
                <a:lnTo>
                  <a:pt x="118682" y="344897"/>
                </a:lnTo>
                <a:lnTo>
                  <a:pt x="114228" y="347912"/>
                </a:lnTo>
                <a:lnTo>
                  <a:pt x="109354" y="350875"/>
                </a:lnTo>
                <a:lnTo>
                  <a:pt x="104200" y="353803"/>
                </a:lnTo>
                <a:lnTo>
                  <a:pt x="95933" y="359596"/>
                </a:lnTo>
                <a:lnTo>
                  <a:pt x="92394" y="362474"/>
                </a:lnTo>
                <a:lnTo>
                  <a:pt x="88130" y="364393"/>
                </a:lnTo>
                <a:lnTo>
                  <a:pt x="83383" y="365672"/>
                </a:lnTo>
                <a:lnTo>
                  <a:pt x="78313" y="366525"/>
                </a:lnTo>
                <a:lnTo>
                  <a:pt x="70140" y="367473"/>
                </a:lnTo>
                <a:lnTo>
                  <a:pt x="62380" y="367894"/>
                </a:lnTo>
                <a:lnTo>
                  <a:pt x="48253" y="368131"/>
                </a:lnTo>
                <a:lnTo>
                  <a:pt x="40905" y="368186"/>
                </a:lnTo>
                <a:lnTo>
                  <a:pt x="36659" y="367248"/>
                </a:lnTo>
                <a:lnTo>
                  <a:pt x="31924" y="365671"/>
                </a:lnTo>
                <a:lnTo>
                  <a:pt x="26862" y="363667"/>
                </a:lnTo>
                <a:lnTo>
                  <a:pt x="18697" y="361440"/>
                </a:lnTo>
                <a:lnTo>
                  <a:pt x="15187" y="360846"/>
                </a:lnTo>
                <a:lnTo>
                  <a:pt x="12846" y="359497"/>
                </a:lnTo>
                <a:lnTo>
                  <a:pt x="11286" y="357646"/>
                </a:lnTo>
                <a:lnTo>
                  <a:pt x="10246" y="355459"/>
                </a:lnTo>
                <a:lnTo>
                  <a:pt x="2685" y="345106"/>
                </a:lnTo>
                <a:lnTo>
                  <a:pt x="967" y="339538"/>
                </a:lnTo>
                <a:lnTo>
                  <a:pt x="0" y="331048"/>
                </a:lnTo>
                <a:lnTo>
                  <a:pt x="817" y="328202"/>
                </a:lnTo>
                <a:lnTo>
                  <a:pt x="4264" y="322500"/>
                </a:lnTo>
                <a:lnTo>
                  <a:pt x="6431" y="314251"/>
                </a:lnTo>
                <a:lnTo>
                  <a:pt x="7010" y="309384"/>
                </a:lnTo>
                <a:lnTo>
                  <a:pt x="9300" y="305187"/>
                </a:lnTo>
                <a:lnTo>
                  <a:pt x="16925" y="297984"/>
                </a:lnTo>
                <a:lnTo>
                  <a:pt x="21625" y="293777"/>
                </a:lnTo>
                <a:lnTo>
                  <a:pt x="31928" y="284023"/>
                </a:lnTo>
                <a:lnTo>
                  <a:pt x="43887" y="272372"/>
                </a:lnTo>
                <a:lnTo>
                  <a:pt x="48172" y="269082"/>
                </a:lnTo>
                <a:lnTo>
                  <a:pt x="52934" y="265937"/>
                </a:lnTo>
                <a:lnTo>
                  <a:pt x="58014" y="262887"/>
                </a:lnTo>
                <a:lnTo>
                  <a:pt x="64258" y="260854"/>
                </a:lnTo>
                <a:lnTo>
                  <a:pt x="71278" y="259499"/>
                </a:lnTo>
                <a:lnTo>
                  <a:pt x="78815" y="258595"/>
                </a:lnTo>
                <a:lnTo>
                  <a:pt x="85746" y="257040"/>
                </a:lnTo>
                <a:lnTo>
                  <a:pt x="92270" y="255051"/>
                </a:lnTo>
                <a:lnTo>
                  <a:pt x="98526" y="252773"/>
                </a:lnTo>
                <a:lnTo>
                  <a:pt x="104600" y="251254"/>
                </a:lnTo>
                <a:lnTo>
                  <a:pt x="110556" y="250241"/>
                </a:lnTo>
                <a:lnTo>
                  <a:pt x="116431" y="249566"/>
                </a:lnTo>
                <a:lnTo>
                  <a:pt x="122252" y="249116"/>
                </a:lnTo>
                <a:lnTo>
                  <a:pt x="128038" y="248816"/>
                </a:lnTo>
                <a:lnTo>
                  <a:pt x="133800" y="248616"/>
                </a:lnTo>
                <a:lnTo>
                  <a:pt x="139547" y="249435"/>
                </a:lnTo>
                <a:lnTo>
                  <a:pt x="145283" y="250933"/>
                </a:lnTo>
                <a:lnTo>
                  <a:pt x="151013" y="252885"/>
                </a:lnTo>
                <a:lnTo>
                  <a:pt x="156737" y="254186"/>
                </a:lnTo>
                <a:lnTo>
                  <a:pt x="162458" y="255053"/>
                </a:lnTo>
                <a:lnTo>
                  <a:pt x="168177" y="255632"/>
                </a:lnTo>
                <a:lnTo>
                  <a:pt x="172942" y="257922"/>
                </a:lnTo>
                <a:lnTo>
                  <a:pt x="177072" y="261354"/>
                </a:lnTo>
                <a:lnTo>
                  <a:pt x="184200" y="269295"/>
                </a:lnTo>
                <a:lnTo>
                  <a:pt x="190543" y="275999"/>
                </a:lnTo>
                <a:lnTo>
                  <a:pt x="215528" y="301247"/>
                </a:lnTo>
                <a:lnTo>
                  <a:pt x="221929" y="310203"/>
                </a:lnTo>
                <a:lnTo>
                  <a:pt x="227949" y="319580"/>
                </a:lnTo>
                <a:lnTo>
                  <a:pt x="236693" y="331167"/>
                </a:lnTo>
                <a:lnTo>
                  <a:pt x="242448" y="340963"/>
                </a:lnTo>
                <a:lnTo>
                  <a:pt x="251043" y="352637"/>
                </a:lnTo>
                <a:lnTo>
                  <a:pt x="254224" y="359078"/>
                </a:lnTo>
                <a:lnTo>
                  <a:pt x="255072" y="362129"/>
                </a:lnTo>
                <a:lnTo>
                  <a:pt x="258554" y="368059"/>
                </a:lnTo>
                <a:lnTo>
                  <a:pt x="260817" y="370974"/>
                </a:lnTo>
                <a:lnTo>
                  <a:pt x="263330" y="376752"/>
                </a:lnTo>
                <a:lnTo>
                  <a:pt x="264745" y="385361"/>
                </a:lnTo>
                <a:lnTo>
                  <a:pt x="265223" y="396802"/>
                </a:lnTo>
                <a:lnTo>
                  <a:pt x="266215" y="398709"/>
                </a:lnTo>
                <a:lnTo>
                  <a:pt x="267828" y="399979"/>
                </a:lnTo>
                <a:lnTo>
                  <a:pt x="272711" y="402019"/>
                </a:lnTo>
                <a:lnTo>
                  <a:pt x="280540" y="409239"/>
                </a:lnTo>
                <a:lnTo>
                  <a:pt x="282486" y="4110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SMARTPenAnnotation658"/>
          <p:cNvSpPr/>
          <p:nvPr/>
        </p:nvSpPr>
        <p:spPr>
          <a:xfrm>
            <a:off x="6243637" y="2914650"/>
            <a:ext cx="188596" cy="265748"/>
          </a:xfrm>
          <a:custGeom>
            <a:avLst/>
            <a:gdLst/>
            <a:ahLst/>
            <a:cxnLst/>
            <a:rect l="0" t="0" r="0" b="0"/>
            <a:pathLst>
              <a:path w="188596" h="265748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4229" y="6844"/>
                </a:lnTo>
                <a:lnTo>
                  <a:pt x="17233" y="14621"/>
                </a:lnTo>
                <a:lnTo>
                  <a:pt x="21312" y="20151"/>
                </a:lnTo>
                <a:lnTo>
                  <a:pt x="26299" y="25783"/>
                </a:lnTo>
                <a:lnTo>
                  <a:pt x="31691" y="31462"/>
                </a:lnTo>
                <a:lnTo>
                  <a:pt x="37262" y="37160"/>
                </a:lnTo>
                <a:lnTo>
                  <a:pt x="39129" y="40966"/>
                </a:lnTo>
                <a:lnTo>
                  <a:pt x="40374" y="45408"/>
                </a:lnTo>
                <a:lnTo>
                  <a:pt x="41203" y="50274"/>
                </a:lnTo>
                <a:lnTo>
                  <a:pt x="43661" y="55424"/>
                </a:lnTo>
                <a:lnTo>
                  <a:pt x="47205" y="60761"/>
                </a:lnTo>
                <a:lnTo>
                  <a:pt x="51473" y="66225"/>
                </a:lnTo>
                <a:lnTo>
                  <a:pt x="55270" y="71772"/>
                </a:lnTo>
                <a:lnTo>
                  <a:pt x="58755" y="77376"/>
                </a:lnTo>
                <a:lnTo>
                  <a:pt x="62029" y="83016"/>
                </a:lnTo>
                <a:lnTo>
                  <a:pt x="65165" y="87729"/>
                </a:lnTo>
                <a:lnTo>
                  <a:pt x="68209" y="91823"/>
                </a:lnTo>
                <a:lnTo>
                  <a:pt x="71190" y="95505"/>
                </a:lnTo>
                <a:lnTo>
                  <a:pt x="74130" y="99865"/>
                </a:lnTo>
                <a:lnTo>
                  <a:pt x="77043" y="104676"/>
                </a:lnTo>
                <a:lnTo>
                  <a:pt x="79937" y="109789"/>
                </a:lnTo>
                <a:lnTo>
                  <a:pt x="83771" y="115103"/>
                </a:lnTo>
                <a:lnTo>
                  <a:pt x="88233" y="120550"/>
                </a:lnTo>
                <a:lnTo>
                  <a:pt x="93112" y="126087"/>
                </a:lnTo>
                <a:lnTo>
                  <a:pt x="97317" y="131683"/>
                </a:lnTo>
                <a:lnTo>
                  <a:pt x="101073" y="137318"/>
                </a:lnTo>
                <a:lnTo>
                  <a:pt x="104530" y="142981"/>
                </a:lnTo>
                <a:lnTo>
                  <a:pt x="107786" y="148660"/>
                </a:lnTo>
                <a:lnTo>
                  <a:pt x="113945" y="160051"/>
                </a:lnTo>
                <a:lnTo>
                  <a:pt x="128541" y="188599"/>
                </a:lnTo>
                <a:lnTo>
                  <a:pt x="140009" y="211455"/>
                </a:lnTo>
                <a:lnTo>
                  <a:pt x="142869" y="216218"/>
                </a:lnTo>
                <a:lnTo>
                  <a:pt x="148587" y="224049"/>
                </a:lnTo>
                <a:lnTo>
                  <a:pt x="154304" y="230705"/>
                </a:lnTo>
                <a:lnTo>
                  <a:pt x="160020" y="236838"/>
                </a:lnTo>
                <a:lnTo>
                  <a:pt x="169756" y="246865"/>
                </a:lnTo>
                <a:lnTo>
                  <a:pt x="170321" y="248396"/>
                </a:lnTo>
                <a:lnTo>
                  <a:pt x="171116" y="255103"/>
                </a:lnTo>
                <a:lnTo>
                  <a:pt x="171302" y="260381"/>
                </a:lnTo>
                <a:lnTo>
                  <a:pt x="172303" y="262170"/>
                </a:lnTo>
                <a:lnTo>
                  <a:pt x="173924" y="263362"/>
                </a:lnTo>
                <a:lnTo>
                  <a:pt x="178818" y="265276"/>
                </a:lnTo>
                <a:lnTo>
                  <a:pt x="184217" y="265608"/>
                </a:lnTo>
                <a:lnTo>
                  <a:pt x="188595" y="26574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SMARTPenAnnotation659"/>
          <p:cNvSpPr/>
          <p:nvPr/>
        </p:nvSpPr>
        <p:spPr>
          <a:xfrm>
            <a:off x="6226492" y="2914650"/>
            <a:ext cx="188596" cy="248603"/>
          </a:xfrm>
          <a:custGeom>
            <a:avLst/>
            <a:gdLst/>
            <a:ahLst/>
            <a:cxnLst/>
            <a:rect l="0" t="0" r="0" b="0"/>
            <a:pathLst>
              <a:path w="188596" h="248603">
                <a:moveTo>
                  <a:pt x="188595" y="0"/>
                </a:moveTo>
                <a:lnTo>
                  <a:pt x="176664" y="11931"/>
                </a:lnTo>
                <a:lnTo>
                  <a:pt x="173973" y="15574"/>
                </a:lnTo>
                <a:lnTo>
                  <a:pt x="171227" y="19908"/>
                </a:lnTo>
                <a:lnTo>
                  <a:pt x="168444" y="24702"/>
                </a:lnTo>
                <a:lnTo>
                  <a:pt x="164684" y="29803"/>
                </a:lnTo>
                <a:lnTo>
                  <a:pt x="160272" y="35108"/>
                </a:lnTo>
                <a:lnTo>
                  <a:pt x="155425" y="40551"/>
                </a:lnTo>
                <a:lnTo>
                  <a:pt x="151242" y="46084"/>
                </a:lnTo>
                <a:lnTo>
                  <a:pt x="147501" y="51677"/>
                </a:lnTo>
                <a:lnTo>
                  <a:pt x="144054" y="57311"/>
                </a:lnTo>
                <a:lnTo>
                  <a:pt x="140803" y="62972"/>
                </a:lnTo>
                <a:lnTo>
                  <a:pt x="134652" y="74343"/>
                </a:lnTo>
                <a:lnTo>
                  <a:pt x="130725" y="80042"/>
                </a:lnTo>
                <a:lnTo>
                  <a:pt x="126203" y="85746"/>
                </a:lnTo>
                <a:lnTo>
                  <a:pt x="121283" y="91454"/>
                </a:lnTo>
                <a:lnTo>
                  <a:pt x="117050" y="97164"/>
                </a:lnTo>
                <a:lnTo>
                  <a:pt x="113276" y="102876"/>
                </a:lnTo>
                <a:lnTo>
                  <a:pt x="109808" y="108589"/>
                </a:lnTo>
                <a:lnTo>
                  <a:pt x="106543" y="114302"/>
                </a:lnTo>
                <a:lnTo>
                  <a:pt x="100375" y="125731"/>
                </a:lnTo>
                <a:lnTo>
                  <a:pt x="96444" y="131445"/>
                </a:lnTo>
                <a:lnTo>
                  <a:pt x="91918" y="137160"/>
                </a:lnTo>
                <a:lnTo>
                  <a:pt x="86997" y="142875"/>
                </a:lnTo>
                <a:lnTo>
                  <a:pt x="82763" y="148590"/>
                </a:lnTo>
                <a:lnTo>
                  <a:pt x="78988" y="154305"/>
                </a:lnTo>
                <a:lnTo>
                  <a:pt x="75519" y="160020"/>
                </a:lnTo>
                <a:lnTo>
                  <a:pt x="72253" y="165735"/>
                </a:lnTo>
                <a:lnTo>
                  <a:pt x="66085" y="177164"/>
                </a:lnTo>
                <a:lnTo>
                  <a:pt x="63107" y="181927"/>
                </a:lnTo>
                <a:lnTo>
                  <a:pt x="60169" y="186055"/>
                </a:lnTo>
                <a:lnTo>
                  <a:pt x="57257" y="189759"/>
                </a:lnTo>
                <a:lnTo>
                  <a:pt x="54364" y="194133"/>
                </a:lnTo>
                <a:lnTo>
                  <a:pt x="51482" y="198954"/>
                </a:lnTo>
                <a:lnTo>
                  <a:pt x="48610" y="204074"/>
                </a:lnTo>
                <a:lnTo>
                  <a:pt x="45741" y="208439"/>
                </a:lnTo>
                <a:lnTo>
                  <a:pt x="40015" y="215829"/>
                </a:lnTo>
                <a:lnTo>
                  <a:pt x="34294" y="222289"/>
                </a:lnTo>
                <a:lnTo>
                  <a:pt x="28577" y="228335"/>
                </a:lnTo>
                <a:lnTo>
                  <a:pt x="18839" y="238301"/>
                </a:lnTo>
                <a:lnTo>
                  <a:pt x="18274" y="239830"/>
                </a:lnTo>
                <a:lnTo>
                  <a:pt x="17294" y="247259"/>
                </a:lnTo>
                <a:lnTo>
                  <a:pt x="16292" y="247706"/>
                </a:lnTo>
                <a:lnTo>
                  <a:pt x="11283" y="248337"/>
                </a:lnTo>
                <a:lnTo>
                  <a:pt x="6191" y="248587"/>
                </a:lnTo>
                <a:lnTo>
                  <a:pt x="0" y="24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SMARTPenAnnotation660"/>
          <p:cNvSpPr/>
          <p:nvPr/>
        </p:nvSpPr>
        <p:spPr>
          <a:xfrm>
            <a:off x="6466522" y="2743200"/>
            <a:ext cx="238690" cy="222852"/>
          </a:xfrm>
          <a:custGeom>
            <a:avLst/>
            <a:gdLst/>
            <a:ahLst/>
            <a:cxnLst/>
            <a:rect l="0" t="0" r="0" b="0"/>
            <a:pathLst>
              <a:path w="238690" h="222852">
                <a:moveTo>
                  <a:pt x="34290" y="25717"/>
                </a:moveTo>
                <a:lnTo>
                  <a:pt x="41671" y="18336"/>
                </a:lnTo>
                <a:lnTo>
                  <a:pt x="44873" y="17674"/>
                </a:lnTo>
                <a:lnTo>
                  <a:pt x="50139" y="17249"/>
                </a:lnTo>
                <a:lnTo>
                  <a:pt x="55939" y="14651"/>
                </a:lnTo>
                <a:lnTo>
                  <a:pt x="66083" y="9773"/>
                </a:lnTo>
                <a:lnTo>
                  <a:pt x="72392" y="8928"/>
                </a:lnTo>
                <a:lnTo>
                  <a:pt x="74931" y="7857"/>
                </a:lnTo>
                <a:lnTo>
                  <a:pt x="80293" y="4127"/>
                </a:lnTo>
                <a:lnTo>
                  <a:pt x="84009" y="2751"/>
                </a:lnTo>
                <a:lnTo>
                  <a:pt x="88391" y="1834"/>
                </a:lnTo>
                <a:lnTo>
                  <a:pt x="93217" y="1222"/>
                </a:lnTo>
                <a:lnTo>
                  <a:pt x="97387" y="815"/>
                </a:lnTo>
                <a:lnTo>
                  <a:pt x="104561" y="362"/>
                </a:lnTo>
                <a:lnTo>
                  <a:pt x="110924" y="161"/>
                </a:lnTo>
                <a:lnTo>
                  <a:pt x="122402" y="47"/>
                </a:lnTo>
                <a:lnTo>
                  <a:pt x="157055" y="0"/>
                </a:lnTo>
                <a:lnTo>
                  <a:pt x="159948" y="953"/>
                </a:lnTo>
                <a:lnTo>
                  <a:pt x="165704" y="4551"/>
                </a:lnTo>
                <a:lnTo>
                  <a:pt x="171268" y="8730"/>
                </a:lnTo>
                <a:lnTo>
                  <a:pt x="175496" y="12770"/>
                </a:lnTo>
                <a:lnTo>
                  <a:pt x="177005" y="15181"/>
                </a:lnTo>
                <a:lnTo>
                  <a:pt x="178681" y="20399"/>
                </a:lnTo>
                <a:lnTo>
                  <a:pt x="179625" y="24142"/>
                </a:lnTo>
                <a:lnTo>
                  <a:pt x="179905" y="29801"/>
                </a:lnTo>
                <a:lnTo>
                  <a:pt x="178992" y="32250"/>
                </a:lnTo>
                <a:lnTo>
                  <a:pt x="175437" y="37511"/>
                </a:lnTo>
                <a:lnTo>
                  <a:pt x="173222" y="43024"/>
                </a:lnTo>
                <a:lnTo>
                  <a:pt x="172631" y="45828"/>
                </a:lnTo>
                <a:lnTo>
                  <a:pt x="169435" y="51482"/>
                </a:lnTo>
                <a:lnTo>
                  <a:pt x="164839" y="57171"/>
                </a:lnTo>
                <a:lnTo>
                  <a:pt x="159622" y="62874"/>
                </a:lnTo>
                <a:lnTo>
                  <a:pt x="151330" y="71440"/>
                </a:lnTo>
                <a:lnTo>
                  <a:pt x="148512" y="73344"/>
                </a:lnTo>
                <a:lnTo>
                  <a:pt x="142840" y="75460"/>
                </a:lnTo>
                <a:lnTo>
                  <a:pt x="137145" y="78940"/>
                </a:lnTo>
                <a:lnTo>
                  <a:pt x="134292" y="81202"/>
                </a:lnTo>
                <a:lnTo>
                  <a:pt x="131438" y="82709"/>
                </a:lnTo>
                <a:lnTo>
                  <a:pt x="125727" y="84384"/>
                </a:lnTo>
                <a:lnTo>
                  <a:pt x="123823" y="85784"/>
                </a:lnTo>
                <a:lnTo>
                  <a:pt x="122554" y="87669"/>
                </a:lnTo>
                <a:lnTo>
                  <a:pt x="121707" y="89878"/>
                </a:lnTo>
                <a:lnTo>
                  <a:pt x="120191" y="91351"/>
                </a:lnTo>
                <a:lnTo>
                  <a:pt x="118228" y="92333"/>
                </a:lnTo>
                <a:lnTo>
                  <a:pt x="111840" y="94182"/>
                </a:lnTo>
                <a:lnTo>
                  <a:pt x="107010" y="94263"/>
                </a:lnTo>
                <a:lnTo>
                  <a:pt x="105630" y="93322"/>
                </a:lnTo>
                <a:lnTo>
                  <a:pt x="104710" y="91742"/>
                </a:lnTo>
                <a:lnTo>
                  <a:pt x="102978" y="86077"/>
                </a:lnTo>
                <a:lnTo>
                  <a:pt x="110261" y="85756"/>
                </a:lnTo>
                <a:lnTo>
                  <a:pt x="115643" y="81183"/>
                </a:lnTo>
                <a:lnTo>
                  <a:pt x="118053" y="79839"/>
                </a:lnTo>
                <a:lnTo>
                  <a:pt x="123271" y="78346"/>
                </a:lnTo>
                <a:lnTo>
                  <a:pt x="128764" y="75143"/>
                </a:lnTo>
                <a:lnTo>
                  <a:pt x="131563" y="72955"/>
                </a:lnTo>
                <a:lnTo>
                  <a:pt x="135334" y="71496"/>
                </a:lnTo>
                <a:lnTo>
                  <a:pt x="139753" y="70524"/>
                </a:lnTo>
                <a:lnTo>
                  <a:pt x="144603" y="69876"/>
                </a:lnTo>
                <a:lnTo>
                  <a:pt x="149743" y="69444"/>
                </a:lnTo>
                <a:lnTo>
                  <a:pt x="155073" y="69156"/>
                </a:lnTo>
                <a:lnTo>
                  <a:pt x="166077" y="68836"/>
                </a:lnTo>
                <a:lnTo>
                  <a:pt x="189805" y="68613"/>
                </a:lnTo>
                <a:lnTo>
                  <a:pt x="193211" y="69555"/>
                </a:lnTo>
                <a:lnTo>
                  <a:pt x="199537" y="73141"/>
                </a:lnTo>
                <a:lnTo>
                  <a:pt x="205523" y="75369"/>
                </a:lnTo>
                <a:lnTo>
                  <a:pt x="208453" y="75963"/>
                </a:lnTo>
                <a:lnTo>
                  <a:pt x="214248" y="79164"/>
                </a:lnTo>
                <a:lnTo>
                  <a:pt x="219999" y="83761"/>
                </a:lnTo>
                <a:lnTo>
                  <a:pt x="225729" y="88980"/>
                </a:lnTo>
                <a:lnTo>
                  <a:pt x="231279" y="94199"/>
                </a:lnTo>
                <a:lnTo>
                  <a:pt x="235506" y="98381"/>
                </a:lnTo>
                <a:lnTo>
                  <a:pt x="237013" y="100830"/>
                </a:lnTo>
                <a:lnTo>
                  <a:pt x="238689" y="106091"/>
                </a:lnTo>
                <a:lnTo>
                  <a:pt x="238184" y="109779"/>
                </a:lnTo>
                <a:lnTo>
                  <a:pt x="236895" y="114144"/>
                </a:lnTo>
                <a:lnTo>
                  <a:pt x="235082" y="118958"/>
                </a:lnTo>
                <a:lnTo>
                  <a:pt x="233874" y="123120"/>
                </a:lnTo>
                <a:lnTo>
                  <a:pt x="233069" y="126848"/>
                </a:lnTo>
                <a:lnTo>
                  <a:pt x="232531" y="130285"/>
                </a:lnTo>
                <a:lnTo>
                  <a:pt x="231221" y="134481"/>
                </a:lnTo>
                <a:lnTo>
                  <a:pt x="229395" y="139184"/>
                </a:lnTo>
                <a:lnTo>
                  <a:pt x="227226" y="144224"/>
                </a:lnTo>
                <a:lnTo>
                  <a:pt x="224826" y="148537"/>
                </a:lnTo>
                <a:lnTo>
                  <a:pt x="222274" y="152364"/>
                </a:lnTo>
                <a:lnTo>
                  <a:pt x="219620" y="155869"/>
                </a:lnTo>
                <a:lnTo>
                  <a:pt x="215946" y="159157"/>
                </a:lnTo>
                <a:lnTo>
                  <a:pt x="211592" y="162302"/>
                </a:lnTo>
                <a:lnTo>
                  <a:pt x="206783" y="165351"/>
                </a:lnTo>
                <a:lnTo>
                  <a:pt x="202625" y="168337"/>
                </a:lnTo>
                <a:lnTo>
                  <a:pt x="195466" y="174194"/>
                </a:lnTo>
                <a:lnTo>
                  <a:pt x="191271" y="178041"/>
                </a:lnTo>
                <a:lnTo>
                  <a:pt x="177217" y="191606"/>
                </a:lnTo>
                <a:lnTo>
                  <a:pt x="169886" y="198823"/>
                </a:lnTo>
                <a:lnTo>
                  <a:pt x="165644" y="201129"/>
                </a:lnTo>
                <a:lnTo>
                  <a:pt x="160913" y="202666"/>
                </a:lnTo>
                <a:lnTo>
                  <a:pt x="155852" y="203690"/>
                </a:lnTo>
                <a:lnTo>
                  <a:pt x="150574" y="205326"/>
                </a:lnTo>
                <a:lnTo>
                  <a:pt x="145150" y="207369"/>
                </a:lnTo>
                <a:lnTo>
                  <a:pt x="139629" y="209683"/>
                </a:lnTo>
                <a:lnTo>
                  <a:pt x="134996" y="211226"/>
                </a:lnTo>
                <a:lnTo>
                  <a:pt x="130955" y="212255"/>
                </a:lnTo>
                <a:lnTo>
                  <a:pt x="127308" y="212940"/>
                </a:lnTo>
                <a:lnTo>
                  <a:pt x="122972" y="214350"/>
                </a:lnTo>
                <a:lnTo>
                  <a:pt x="118176" y="216243"/>
                </a:lnTo>
                <a:lnTo>
                  <a:pt x="113074" y="218457"/>
                </a:lnTo>
                <a:lnTo>
                  <a:pt x="107768" y="219933"/>
                </a:lnTo>
                <a:lnTo>
                  <a:pt x="102325" y="220916"/>
                </a:lnTo>
                <a:lnTo>
                  <a:pt x="96792" y="221573"/>
                </a:lnTo>
                <a:lnTo>
                  <a:pt x="92151" y="222010"/>
                </a:lnTo>
                <a:lnTo>
                  <a:pt x="88104" y="222301"/>
                </a:lnTo>
                <a:lnTo>
                  <a:pt x="84453" y="222496"/>
                </a:lnTo>
                <a:lnTo>
                  <a:pt x="75318" y="222712"/>
                </a:lnTo>
                <a:lnTo>
                  <a:pt x="58481" y="222851"/>
                </a:lnTo>
                <a:lnTo>
                  <a:pt x="54228" y="221909"/>
                </a:lnTo>
                <a:lnTo>
                  <a:pt x="49487" y="220329"/>
                </a:lnTo>
                <a:lnTo>
                  <a:pt x="37291" y="215500"/>
                </a:lnTo>
                <a:lnTo>
                  <a:pt x="30629" y="214664"/>
                </a:lnTo>
                <a:lnTo>
                  <a:pt x="25360" y="214469"/>
                </a:lnTo>
                <a:lnTo>
                  <a:pt x="22622" y="214416"/>
                </a:lnTo>
                <a:lnTo>
                  <a:pt x="20796" y="213429"/>
                </a:lnTo>
                <a:lnTo>
                  <a:pt x="19579" y="211818"/>
                </a:lnTo>
                <a:lnTo>
                  <a:pt x="18768" y="209792"/>
                </a:lnTo>
                <a:lnTo>
                  <a:pt x="17274" y="208441"/>
                </a:lnTo>
                <a:lnTo>
                  <a:pt x="15326" y="207541"/>
                </a:lnTo>
                <a:lnTo>
                  <a:pt x="9907" y="206095"/>
                </a:lnTo>
                <a:lnTo>
                  <a:pt x="9462" y="205024"/>
                </a:lnTo>
                <a:lnTo>
                  <a:pt x="8690" y="198390"/>
                </a:lnTo>
                <a:lnTo>
                  <a:pt x="7698" y="197982"/>
                </a:lnTo>
                <a:lnTo>
                  <a:pt x="1803" y="197328"/>
                </a:lnTo>
                <a:lnTo>
                  <a:pt x="0" y="1971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SMARTPenAnnotation661"/>
          <p:cNvSpPr/>
          <p:nvPr/>
        </p:nvSpPr>
        <p:spPr>
          <a:xfrm>
            <a:off x="6860867" y="2837497"/>
            <a:ext cx="34281" cy="368618"/>
          </a:xfrm>
          <a:custGeom>
            <a:avLst/>
            <a:gdLst/>
            <a:ahLst/>
            <a:cxnLst/>
            <a:rect l="0" t="0" r="0" b="0"/>
            <a:pathLst>
              <a:path w="34281" h="368618">
                <a:moveTo>
                  <a:pt x="8563" y="0"/>
                </a:moveTo>
                <a:lnTo>
                  <a:pt x="343" y="0"/>
                </a:lnTo>
                <a:lnTo>
                  <a:pt x="36" y="9325"/>
                </a:lnTo>
                <a:lnTo>
                  <a:pt x="0" y="24702"/>
                </a:lnTo>
                <a:lnTo>
                  <a:pt x="949" y="28851"/>
                </a:lnTo>
                <a:lnTo>
                  <a:pt x="2534" y="32569"/>
                </a:lnTo>
                <a:lnTo>
                  <a:pt x="4544" y="36000"/>
                </a:lnTo>
                <a:lnTo>
                  <a:pt x="5883" y="41145"/>
                </a:lnTo>
                <a:lnTo>
                  <a:pt x="6776" y="47433"/>
                </a:lnTo>
                <a:lnTo>
                  <a:pt x="7372" y="54482"/>
                </a:lnTo>
                <a:lnTo>
                  <a:pt x="7769" y="61086"/>
                </a:lnTo>
                <a:lnTo>
                  <a:pt x="8210" y="73504"/>
                </a:lnTo>
                <a:lnTo>
                  <a:pt x="8493" y="103843"/>
                </a:lnTo>
                <a:lnTo>
                  <a:pt x="8561" y="197179"/>
                </a:lnTo>
                <a:lnTo>
                  <a:pt x="9514" y="205748"/>
                </a:lnTo>
                <a:lnTo>
                  <a:pt x="11102" y="214318"/>
                </a:lnTo>
                <a:lnTo>
                  <a:pt x="13114" y="222888"/>
                </a:lnTo>
                <a:lnTo>
                  <a:pt x="14454" y="231460"/>
                </a:lnTo>
                <a:lnTo>
                  <a:pt x="15348" y="240032"/>
                </a:lnTo>
                <a:lnTo>
                  <a:pt x="15944" y="248604"/>
                </a:lnTo>
                <a:lnTo>
                  <a:pt x="16341" y="256223"/>
                </a:lnTo>
                <a:lnTo>
                  <a:pt x="16782" y="269770"/>
                </a:lnTo>
                <a:lnTo>
                  <a:pt x="17031" y="288106"/>
                </a:lnTo>
                <a:lnTo>
                  <a:pt x="18018" y="293988"/>
                </a:lnTo>
                <a:lnTo>
                  <a:pt x="19629" y="299815"/>
                </a:lnTo>
                <a:lnTo>
                  <a:pt x="21655" y="305604"/>
                </a:lnTo>
                <a:lnTo>
                  <a:pt x="23006" y="311368"/>
                </a:lnTo>
                <a:lnTo>
                  <a:pt x="23907" y="317117"/>
                </a:lnTo>
                <a:lnTo>
                  <a:pt x="24907" y="327631"/>
                </a:lnTo>
                <a:lnTo>
                  <a:pt x="25352" y="335479"/>
                </a:lnTo>
                <a:lnTo>
                  <a:pt x="26423" y="339858"/>
                </a:lnTo>
                <a:lnTo>
                  <a:pt x="28090" y="344682"/>
                </a:lnTo>
                <a:lnTo>
                  <a:pt x="30153" y="349803"/>
                </a:lnTo>
                <a:lnTo>
                  <a:pt x="31529" y="354169"/>
                </a:lnTo>
                <a:lnTo>
                  <a:pt x="32446" y="358033"/>
                </a:lnTo>
                <a:lnTo>
                  <a:pt x="34280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SMARTPenAnnotation662"/>
          <p:cNvSpPr/>
          <p:nvPr/>
        </p:nvSpPr>
        <p:spPr>
          <a:xfrm>
            <a:off x="6672615" y="3043237"/>
            <a:ext cx="385411" cy="17146"/>
          </a:xfrm>
          <a:custGeom>
            <a:avLst/>
            <a:gdLst/>
            <a:ahLst/>
            <a:cxnLst/>
            <a:rect l="0" t="0" r="0" b="0"/>
            <a:pathLst>
              <a:path w="385411" h="17146">
                <a:moveTo>
                  <a:pt x="8219" y="17145"/>
                </a:moveTo>
                <a:lnTo>
                  <a:pt x="8219" y="9764"/>
                </a:lnTo>
                <a:lnTo>
                  <a:pt x="7267" y="9367"/>
                </a:lnTo>
                <a:lnTo>
                  <a:pt x="3669" y="8925"/>
                </a:lnTo>
                <a:lnTo>
                  <a:pt x="0" y="8604"/>
                </a:lnTo>
                <a:lnTo>
                  <a:pt x="24359" y="8573"/>
                </a:lnTo>
                <a:lnTo>
                  <a:pt x="29456" y="9526"/>
                </a:lnTo>
                <a:lnTo>
                  <a:pt x="34760" y="11113"/>
                </a:lnTo>
                <a:lnTo>
                  <a:pt x="40200" y="13124"/>
                </a:lnTo>
                <a:lnTo>
                  <a:pt x="46685" y="14464"/>
                </a:lnTo>
                <a:lnTo>
                  <a:pt x="53866" y="15358"/>
                </a:lnTo>
                <a:lnTo>
                  <a:pt x="61511" y="15953"/>
                </a:lnTo>
                <a:lnTo>
                  <a:pt x="68512" y="16351"/>
                </a:lnTo>
                <a:lnTo>
                  <a:pt x="81371" y="16792"/>
                </a:lnTo>
                <a:lnTo>
                  <a:pt x="89372" y="15957"/>
                </a:lnTo>
                <a:lnTo>
                  <a:pt x="98516" y="14448"/>
                </a:lnTo>
                <a:lnTo>
                  <a:pt x="108423" y="12490"/>
                </a:lnTo>
                <a:lnTo>
                  <a:pt x="117884" y="11184"/>
                </a:lnTo>
                <a:lnTo>
                  <a:pt x="127049" y="10314"/>
                </a:lnTo>
                <a:lnTo>
                  <a:pt x="136017" y="9733"/>
                </a:lnTo>
                <a:lnTo>
                  <a:pt x="144853" y="9346"/>
                </a:lnTo>
                <a:lnTo>
                  <a:pt x="162291" y="8916"/>
                </a:lnTo>
                <a:lnTo>
                  <a:pt x="221320" y="8603"/>
                </a:lnTo>
                <a:lnTo>
                  <a:pt x="230296" y="7640"/>
                </a:lnTo>
                <a:lnTo>
                  <a:pt x="239139" y="6046"/>
                </a:lnTo>
                <a:lnTo>
                  <a:pt x="247891" y="4031"/>
                </a:lnTo>
                <a:lnTo>
                  <a:pt x="256583" y="2687"/>
                </a:lnTo>
                <a:lnTo>
                  <a:pt x="265235" y="1792"/>
                </a:lnTo>
                <a:lnTo>
                  <a:pt x="273860" y="1194"/>
                </a:lnTo>
                <a:lnTo>
                  <a:pt x="282468" y="796"/>
                </a:lnTo>
                <a:lnTo>
                  <a:pt x="299653" y="354"/>
                </a:lnTo>
                <a:lnTo>
                  <a:pt x="345068" y="21"/>
                </a:lnTo>
                <a:lnTo>
                  <a:pt x="3854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SMARTPenAnnotation663"/>
          <p:cNvSpPr/>
          <p:nvPr/>
        </p:nvSpPr>
        <p:spPr>
          <a:xfrm>
            <a:off x="7118032" y="2846070"/>
            <a:ext cx="274321" cy="162878"/>
          </a:xfrm>
          <a:custGeom>
            <a:avLst/>
            <a:gdLst/>
            <a:ahLst/>
            <a:cxnLst/>
            <a:rect l="0" t="0" r="0" b="0"/>
            <a:pathLst>
              <a:path w="274321" h="162878">
                <a:moveTo>
                  <a:pt x="0" y="0"/>
                </a:moveTo>
                <a:lnTo>
                  <a:pt x="20400" y="0"/>
                </a:lnTo>
                <a:lnTo>
                  <a:pt x="22173" y="952"/>
                </a:lnTo>
                <a:lnTo>
                  <a:pt x="23354" y="2540"/>
                </a:lnTo>
                <a:lnTo>
                  <a:pt x="24142" y="4550"/>
                </a:lnTo>
                <a:lnTo>
                  <a:pt x="25018" y="9325"/>
                </a:lnTo>
                <a:lnTo>
                  <a:pt x="25251" y="11931"/>
                </a:lnTo>
                <a:lnTo>
                  <a:pt x="25406" y="14622"/>
                </a:lnTo>
                <a:lnTo>
                  <a:pt x="25580" y="20151"/>
                </a:lnTo>
                <a:lnTo>
                  <a:pt x="25690" y="32414"/>
                </a:lnTo>
                <a:lnTo>
                  <a:pt x="25714" y="57655"/>
                </a:lnTo>
                <a:lnTo>
                  <a:pt x="24763" y="62249"/>
                </a:lnTo>
                <a:lnTo>
                  <a:pt x="23177" y="66264"/>
                </a:lnTo>
                <a:lnTo>
                  <a:pt x="21166" y="69894"/>
                </a:lnTo>
                <a:lnTo>
                  <a:pt x="16392" y="79006"/>
                </a:lnTo>
                <a:lnTo>
                  <a:pt x="13786" y="84103"/>
                </a:lnTo>
                <a:lnTo>
                  <a:pt x="12049" y="88454"/>
                </a:lnTo>
                <a:lnTo>
                  <a:pt x="10890" y="92307"/>
                </a:lnTo>
                <a:lnTo>
                  <a:pt x="10117" y="95827"/>
                </a:lnTo>
                <a:lnTo>
                  <a:pt x="9602" y="100080"/>
                </a:lnTo>
                <a:lnTo>
                  <a:pt x="9259" y="104820"/>
                </a:lnTo>
                <a:lnTo>
                  <a:pt x="9030" y="109885"/>
                </a:lnTo>
                <a:lnTo>
                  <a:pt x="7926" y="113261"/>
                </a:lnTo>
                <a:lnTo>
                  <a:pt x="6236" y="115512"/>
                </a:lnTo>
                <a:lnTo>
                  <a:pt x="4158" y="117013"/>
                </a:lnTo>
                <a:lnTo>
                  <a:pt x="2772" y="118966"/>
                </a:lnTo>
                <a:lnTo>
                  <a:pt x="1231" y="123676"/>
                </a:lnTo>
                <a:lnTo>
                  <a:pt x="821" y="126266"/>
                </a:lnTo>
                <a:lnTo>
                  <a:pt x="547" y="128944"/>
                </a:lnTo>
                <a:lnTo>
                  <a:pt x="366" y="131683"/>
                </a:lnTo>
                <a:lnTo>
                  <a:pt x="1196" y="133508"/>
                </a:lnTo>
                <a:lnTo>
                  <a:pt x="2703" y="134725"/>
                </a:lnTo>
                <a:lnTo>
                  <a:pt x="7413" y="136679"/>
                </a:lnTo>
                <a:lnTo>
                  <a:pt x="7800" y="137792"/>
                </a:lnTo>
                <a:lnTo>
                  <a:pt x="8229" y="141568"/>
                </a:lnTo>
                <a:lnTo>
                  <a:pt x="8471" y="144498"/>
                </a:lnTo>
                <a:lnTo>
                  <a:pt x="9457" y="144910"/>
                </a:lnTo>
                <a:lnTo>
                  <a:pt x="17885" y="145570"/>
                </a:lnTo>
                <a:lnTo>
                  <a:pt x="25937" y="145684"/>
                </a:lnTo>
                <a:lnTo>
                  <a:pt x="50283" y="145729"/>
                </a:lnTo>
                <a:lnTo>
                  <a:pt x="54478" y="144778"/>
                </a:lnTo>
                <a:lnTo>
                  <a:pt x="61677" y="141180"/>
                </a:lnTo>
                <a:lnTo>
                  <a:pt x="66836" y="139840"/>
                </a:lnTo>
                <a:lnTo>
                  <a:pt x="73132" y="138947"/>
                </a:lnTo>
                <a:lnTo>
                  <a:pt x="80187" y="138351"/>
                </a:lnTo>
                <a:lnTo>
                  <a:pt x="86796" y="137954"/>
                </a:lnTo>
                <a:lnTo>
                  <a:pt x="99218" y="137513"/>
                </a:lnTo>
                <a:lnTo>
                  <a:pt x="116923" y="137264"/>
                </a:lnTo>
                <a:lnTo>
                  <a:pt x="122716" y="136277"/>
                </a:lnTo>
                <a:lnTo>
                  <a:pt x="128483" y="134666"/>
                </a:lnTo>
                <a:lnTo>
                  <a:pt x="134233" y="132640"/>
                </a:lnTo>
                <a:lnTo>
                  <a:pt x="139971" y="131289"/>
                </a:lnTo>
                <a:lnTo>
                  <a:pt x="145702" y="130388"/>
                </a:lnTo>
                <a:lnTo>
                  <a:pt x="151428" y="129788"/>
                </a:lnTo>
                <a:lnTo>
                  <a:pt x="157149" y="129388"/>
                </a:lnTo>
                <a:lnTo>
                  <a:pt x="162869" y="129121"/>
                </a:lnTo>
                <a:lnTo>
                  <a:pt x="168586" y="128943"/>
                </a:lnTo>
                <a:lnTo>
                  <a:pt x="174304" y="129777"/>
                </a:lnTo>
                <a:lnTo>
                  <a:pt x="180020" y="131285"/>
                </a:lnTo>
                <a:lnTo>
                  <a:pt x="185736" y="133244"/>
                </a:lnTo>
                <a:lnTo>
                  <a:pt x="190499" y="134549"/>
                </a:lnTo>
                <a:lnTo>
                  <a:pt x="198332" y="135999"/>
                </a:lnTo>
                <a:lnTo>
                  <a:pt x="202706" y="137338"/>
                </a:lnTo>
                <a:lnTo>
                  <a:pt x="207527" y="139184"/>
                </a:lnTo>
                <a:lnTo>
                  <a:pt x="212647" y="141367"/>
                </a:lnTo>
                <a:lnTo>
                  <a:pt x="220875" y="143792"/>
                </a:lnTo>
                <a:lnTo>
                  <a:pt x="224402" y="144439"/>
                </a:lnTo>
                <a:lnTo>
                  <a:pt x="230862" y="147697"/>
                </a:lnTo>
                <a:lnTo>
                  <a:pt x="233918" y="149900"/>
                </a:lnTo>
                <a:lnTo>
                  <a:pt x="239854" y="152347"/>
                </a:lnTo>
                <a:lnTo>
                  <a:pt x="245667" y="153434"/>
                </a:lnTo>
                <a:lnTo>
                  <a:pt x="251425" y="153918"/>
                </a:lnTo>
                <a:lnTo>
                  <a:pt x="254295" y="154999"/>
                </a:lnTo>
                <a:lnTo>
                  <a:pt x="260022" y="158741"/>
                </a:lnTo>
                <a:lnTo>
                  <a:pt x="265245" y="162514"/>
                </a:lnTo>
                <a:lnTo>
                  <a:pt x="268065" y="162716"/>
                </a:lnTo>
                <a:lnTo>
                  <a:pt x="274320" y="16287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SMARTPenAnnotation664"/>
          <p:cNvSpPr/>
          <p:nvPr/>
        </p:nvSpPr>
        <p:spPr>
          <a:xfrm>
            <a:off x="7280909" y="2820352"/>
            <a:ext cx="15952" cy="428626"/>
          </a:xfrm>
          <a:custGeom>
            <a:avLst/>
            <a:gdLst/>
            <a:ahLst/>
            <a:cxnLst/>
            <a:rect l="0" t="0" r="0" b="0"/>
            <a:pathLst>
              <a:path w="15952" h="428626">
                <a:moveTo>
                  <a:pt x="8573" y="0"/>
                </a:moveTo>
                <a:lnTo>
                  <a:pt x="31" y="0"/>
                </a:lnTo>
                <a:lnTo>
                  <a:pt x="2" y="24702"/>
                </a:lnTo>
                <a:lnTo>
                  <a:pt x="954" y="28851"/>
                </a:lnTo>
                <a:lnTo>
                  <a:pt x="2541" y="32569"/>
                </a:lnTo>
                <a:lnTo>
                  <a:pt x="4551" y="36000"/>
                </a:lnTo>
                <a:lnTo>
                  <a:pt x="5892" y="41145"/>
                </a:lnTo>
                <a:lnTo>
                  <a:pt x="6786" y="47433"/>
                </a:lnTo>
                <a:lnTo>
                  <a:pt x="7381" y="54482"/>
                </a:lnTo>
                <a:lnTo>
                  <a:pt x="7779" y="62039"/>
                </a:lnTo>
                <a:lnTo>
                  <a:pt x="8220" y="78055"/>
                </a:lnTo>
                <a:lnTo>
                  <a:pt x="8526" y="115889"/>
                </a:lnTo>
                <a:lnTo>
                  <a:pt x="8542" y="125837"/>
                </a:lnTo>
                <a:lnTo>
                  <a:pt x="9505" y="135326"/>
                </a:lnTo>
                <a:lnTo>
                  <a:pt x="11099" y="144510"/>
                </a:lnTo>
                <a:lnTo>
                  <a:pt x="13114" y="153490"/>
                </a:lnTo>
                <a:lnTo>
                  <a:pt x="14458" y="162334"/>
                </a:lnTo>
                <a:lnTo>
                  <a:pt x="15354" y="171088"/>
                </a:lnTo>
                <a:lnTo>
                  <a:pt x="15951" y="179781"/>
                </a:lnTo>
                <a:lnTo>
                  <a:pt x="15397" y="188434"/>
                </a:lnTo>
                <a:lnTo>
                  <a:pt x="14075" y="197060"/>
                </a:lnTo>
                <a:lnTo>
                  <a:pt x="12241" y="205668"/>
                </a:lnTo>
                <a:lnTo>
                  <a:pt x="11018" y="214265"/>
                </a:lnTo>
                <a:lnTo>
                  <a:pt x="10204" y="222853"/>
                </a:lnTo>
                <a:lnTo>
                  <a:pt x="9660" y="231436"/>
                </a:lnTo>
                <a:lnTo>
                  <a:pt x="9056" y="248593"/>
                </a:lnTo>
                <a:lnTo>
                  <a:pt x="8669" y="282891"/>
                </a:lnTo>
                <a:lnTo>
                  <a:pt x="7684" y="291464"/>
                </a:lnTo>
                <a:lnTo>
                  <a:pt x="6076" y="300037"/>
                </a:lnTo>
                <a:lnTo>
                  <a:pt x="4050" y="308610"/>
                </a:lnTo>
                <a:lnTo>
                  <a:pt x="2700" y="317182"/>
                </a:lnTo>
                <a:lnTo>
                  <a:pt x="1800" y="325755"/>
                </a:lnTo>
                <a:lnTo>
                  <a:pt x="1200" y="334327"/>
                </a:lnTo>
                <a:lnTo>
                  <a:pt x="800" y="341948"/>
                </a:lnTo>
                <a:lnTo>
                  <a:pt x="356" y="355494"/>
                </a:lnTo>
                <a:lnTo>
                  <a:pt x="48" y="383000"/>
                </a:lnTo>
                <a:lnTo>
                  <a:pt x="0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SMARTPenAnnotation665"/>
          <p:cNvSpPr/>
          <p:nvPr/>
        </p:nvSpPr>
        <p:spPr>
          <a:xfrm>
            <a:off x="7443787" y="2966094"/>
            <a:ext cx="171451" cy="308602"/>
          </a:xfrm>
          <a:custGeom>
            <a:avLst/>
            <a:gdLst/>
            <a:ahLst/>
            <a:cxnLst/>
            <a:rect l="0" t="0" r="0" b="0"/>
            <a:pathLst>
              <a:path w="171451" h="308602">
                <a:moveTo>
                  <a:pt x="0" y="8563"/>
                </a:moveTo>
                <a:lnTo>
                  <a:pt x="0" y="0"/>
                </a:lnTo>
                <a:lnTo>
                  <a:pt x="0" y="12761"/>
                </a:lnTo>
                <a:lnTo>
                  <a:pt x="2540" y="20271"/>
                </a:lnTo>
                <a:lnTo>
                  <a:pt x="5892" y="29007"/>
                </a:lnTo>
                <a:lnTo>
                  <a:pt x="7381" y="36064"/>
                </a:lnTo>
                <a:lnTo>
                  <a:pt x="10583" y="44916"/>
                </a:lnTo>
                <a:lnTo>
                  <a:pt x="12771" y="49943"/>
                </a:lnTo>
                <a:lnTo>
                  <a:pt x="17741" y="60609"/>
                </a:lnTo>
                <a:lnTo>
                  <a:pt x="28693" y="82979"/>
                </a:lnTo>
                <a:lnTo>
                  <a:pt x="31511" y="87701"/>
                </a:lnTo>
                <a:lnTo>
                  <a:pt x="34342" y="91802"/>
                </a:lnTo>
                <a:lnTo>
                  <a:pt x="37182" y="95488"/>
                </a:lnTo>
                <a:lnTo>
                  <a:pt x="39076" y="99851"/>
                </a:lnTo>
                <a:lnTo>
                  <a:pt x="40338" y="104664"/>
                </a:lnTo>
                <a:lnTo>
                  <a:pt x="41180" y="109778"/>
                </a:lnTo>
                <a:lnTo>
                  <a:pt x="43646" y="115092"/>
                </a:lnTo>
                <a:lnTo>
                  <a:pt x="47195" y="120540"/>
                </a:lnTo>
                <a:lnTo>
                  <a:pt x="51465" y="126077"/>
                </a:lnTo>
                <a:lnTo>
                  <a:pt x="55266" y="131673"/>
                </a:lnTo>
                <a:lnTo>
                  <a:pt x="58751" y="137309"/>
                </a:lnTo>
                <a:lnTo>
                  <a:pt x="62027" y="142971"/>
                </a:lnTo>
                <a:lnTo>
                  <a:pt x="65164" y="149603"/>
                </a:lnTo>
                <a:lnTo>
                  <a:pt x="68208" y="156883"/>
                </a:lnTo>
                <a:lnTo>
                  <a:pt x="71189" y="164593"/>
                </a:lnTo>
                <a:lnTo>
                  <a:pt x="74130" y="171638"/>
                </a:lnTo>
                <a:lnTo>
                  <a:pt x="77043" y="178240"/>
                </a:lnTo>
                <a:lnTo>
                  <a:pt x="82819" y="190655"/>
                </a:lnTo>
                <a:lnTo>
                  <a:pt x="97149" y="219914"/>
                </a:lnTo>
                <a:lnTo>
                  <a:pt x="100009" y="224712"/>
                </a:lnTo>
                <a:lnTo>
                  <a:pt x="102867" y="228862"/>
                </a:lnTo>
                <a:lnTo>
                  <a:pt x="105726" y="232582"/>
                </a:lnTo>
                <a:lnTo>
                  <a:pt x="108583" y="236966"/>
                </a:lnTo>
                <a:lnTo>
                  <a:pt x="111442" y="241794"/>
                </a:lnTo>
                <a:lnTo>
                  <a:pt x="114299" y="246918"/>
                </a:lnTo>
                <a:lnTo>
                  <a:pt x="117157" y="251286"/>
                </a:lnTo>
                <a:lnTo>
                  <a:pt x="120015" y="255151"/>
                </a:lnTo>
                <a:lnTo>
                  <a:pt x="122872" y="258680"/>
                </a:lnTo>
                <a:lnTo>
                  <a:pt x="126048" y="265141"/>
                </a:lnTo>
                <a:lnTo>
                  <a:pt x="126894" y="268198"/>
                </a:lnTo>
                <a:lnTo>
                  <a:pt x="130375" y="274134"/>
                </a:lnTo>
                <a:lnTo>
                  <a:pt x="135097" y="279947"/>
                </a:lnTo>
                <a:lnTo>
                  <a:pt x="140371" y="285705"/>
                </a:lnTo>
                <a:lnTo>
                  <a:pt x="152643" y="298332"/>
                </a:lnTo>
                <a:lnTo>
                  <a:pt x="162482" y="308203"/>
                </a:lnTo>
                <a:lnTo>
                  <a:pt x="165241" y="308424"/>
                </a:lnTo>
                <a:lnTo>
                  <a:pt x="171450" y="3086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SMARTPenAnnotation666"/>
          <p:cNvSpPr/>
          <p:nvPr/>
        </p:nvSpPr>
        <p:spPr>
          <a:xfrm>
            <a:off x="7400925" y="2978553"/>
            <a:ext cx="248603" cy="296143"/>
          </a:xfrm>
          <a:custGeom>
            <a:avLst/>
            <a:gdLst/>
            <a:ahLst/>
            <a:cxnLst/>
            <a:rect l="0" t="0" r="0" b="0"/>
            <a:pathLst>
              <a:path w="248603" h="296143">
                <a:moveTo>
                  <a:pt x="248602" y="30394"/>
                </a:moveTo>
                <a:lnTo>
                  <a:pt x="244051" y="25843"/>
                </a:lnTo>
                <a:lnTo>
                  <a:pt x="242710" y="23550"/>
                </a:lnTo>
                <a:lnTo>
                  <a:pt x="240383" y="14794"/>
                </a:lnTo>
                <a:lnTo>
                  <a:pt x="232680" y="6004"/>
                </a:lnTo>
                <a:lnTo>
                  <a:pt x="232001" y="2727"/>
                </a:lnTo>
                <a:lnTo>
                  <a:pt x="231819" y="519"/>
                </a:lnTo>
                <a:lnTo>
                  <a:pt x="230746" y="0"/>
                </a:lnTo>
                <a:lnTo>
                  <a:pt x="229078" y="606"/>
                </a:lnTo>
                <a:lnTo>
                  <a:pt x="224108" y="3873"/>
                </a:lnTo>
                <a:lnTo>
                  <a:pt x="218696" y="8989"/>
                </a:lnTo>
                <a:lnTo>
                  <a:pt x="217235" y="11361"/>
                </a:lnTo>
                <a:lnTo>
                  <a:pt x="215611" y="16538"/>
                </a:lnTo>
                <a:lnTo>
                  <a:pt x="209810" y="24553"/>
                </a:lnTo>
                <a:lnTo>
                  <a:pt x="205595" y="29358"/>
                </a:lnTo>
                <a:lnTo>
                  <a:pt x="201833" y="34466"/>
                </a:lnTo>
                <a:lnTo>
                  <a:pt x="198373" y="39776"/>
                </a:lnTo>
                <a:lnTo>
                  <a:pt x="195113" y="45221"/>
                </a:lnTo>
                <a:lnTo>
                  <a:pt x="191035" y="50756"/>
                </a:lnTo>
                <a:lnTo>
                  <a:pt x="186411" y="56351"/>
                </a:lnTo>
                <a:lnTo>
                  <a:pt x="181424" y="61986"/>
                </a:lnTo>
                <a:lnTo>
                  <a:pt x="176194" y="68601"/>
                </a:lnTo>
                <a:lnTo>
                  <a:pt x="170803" y="75868"/>
                </a:lnTo>
                <a:lnTo>
                  <a:pt x="159732" y="91562"/>
                </a:lnTo>
                <a:lnTo>
                  <a:pt x="131407" y="133417"/>
                </a:lnTo>
                <a:lnTo>
                  <a:pt x="124752" y="140986"/>
                </a:lnTo>
                <a:lnTo>
                  <a:pt x="117458" y="147937"/>
                </a:lnTo>
                <a:lnTo>
                  <a:pt x="109737" y="154476"/>
                </a:lnTo>
                <a:lnTo>
                  <a:pt x="102686" y="161693"/>
                </a:lnTo>
                <a:lnTo>
                  <a:pt x="96080" y="169362"/>
                </a:lnTo>
                <a:lnTo>
                  <a:pt x="89770" y="177332"/>
                </a:lnTo>
                <a:lnTo>
                  <a:pt x="83660" y="184550"/>
                </a:lnTo>
                <a:lnTo>
                  <a:pt x="77680" y="191267"/>
                </a:lnTo>
                <a:lnTo>
                  <a:pt x="71790" y="197650"/>
                </a:lnTo>
                <a:lnTo>
                  <a:pt x="66909" y="203811"/>
                </a:lnTo>
                <a:lnTo>
                  <a:pt x="62703" y="209823"/>
                </a:lnTo>
                <a:lnTo>
                  <a:pt x="58948" y="215736"/>
                </a:lnTo>
                <a:lnTo>
                  <a:pt x="54538" y="221583"/>
                </a:lnTo>
                <a:lnTo>
                  <a:pt x="49694" y="227386"/>
                </a:lnTo>
                <a:lnTo>
                  <a:pt x="40183" y="237961"/>
                </a:lnTo>
                <a:lnTo>
                  <a:pt x="32781" y="245836"/>
                </a:lnTo>
                <a:lnTo>
                  <a:pt x="26316" y="255051"/>
                </a:lnTo>
                <a:lnTo>
                  <a:pt x="23259" y="260175"/>
                </a:lnTo>
                <a:lnTo>
                  <a:pt x="17322" y="268409"/>
                </a:lnTo>
                <a:lnTo>
                  <a:pt x="11508" y="275244"/>
                </a:lnTo>
                <a:lnTo>
                  <a:pt x="3833" y="283494"/>
                </a:lnTo>
                <a:lnTo>
                  <a:pt x="149" y="287410"/>
                </a:lnTo>
                <a:lnTo>
                  <a:pt x="0" y="2961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SMARTPenAnnotation667"/>
          <p:cNvSpPr/>
          <p:nvPr/>
        </p:nvSpPr>
        <p:spPr>
          <a:xfrm>
            <a:off x="4040519" y="4269142"/>
            <a:ext cx="445349" cy="471299"/>
          </a:xfrm>
          <a:custGeom>
            <a:avLst/>
            <a:gdLst/>
            <a:ahLst/>
            <a:cxnLst/>
            <a:rect l="0" t="0" r="0" b="0"/>
            <a:pathLst>
              <a:path w="445349" h="471299">
                <a:moveTo>
                  <a:pt x="411465" y="34253"/>
                </a:moveTo>
                <a:lnTo>
                  <a:pt x="382847" y="34253"/>
                </a:lnTo>
                <a:lnTo>
                  <a:pt x="380003" y="33300"/>
                </a:lnTo>
                <a:lnTo>
                  <a:pt x="374305" y="29702"/>
                </a:lnTo>
                <a:lnTo>
                  <a:pt x="366058" y="27468"/>
                </a:lnTo>
                <a:lnTo>
                  <a:pt x="353244" y="26210"/>
                </a:lnTo>
                <a:lnTo>
                  <a:pt x="340875" y="25837"/>
                </a:lnTo>
                <a:lnTo>
                  <a:pt x="319628" y="25711"/>
                </a:lnTo>
                <a:lnTo>
                  <a:pt x="308419" y="23154"/>
                </a:lnTo>
                <a:lnTo>
                  <a:pt x="302763" y="21139"/>
                </a:lnTo>
                <a:lnTo>
                  <a:pt x="297087" y="20747"/>
                </a:lnTo>
                <a:lnTo>
                  <a:pt x="285701" y="22852"/>
                </a:lnTo>
                <a:lnTo>
                  <a:pt x="274290" y="24424"/>
                </a:lnTo>
                <a:lnTo>
                  <a:pt x="262869" y="25121"/>
                </a:lnTo>
                <a:lnTo>
                  <a:pt x="251442" y="25432"/>
                </a:lnTo>
                <a:lnTo>
                  <a:pt x="240015" y="28110"/>
                </a:lnTo>
                <a:lnTo>
                  <a:pt x="227632" y="32475"/>
                </a:lnTo>
                <a:lnTo>
                  <a:pt x="188079" y="45825"/>
                </a:lnTo>
                <a:lnTo>
                  <a:pt x="180626" y="49587"/>
                </a:lnTo>
                <a:lnTo>
                  <a:pt x="167266" y="58848"/>
                </a:lnTo>
                <a:lnTo>
                  <a:pt x="154977" y="66774"/>
                </a:lnTo>
                <a:lnTo>
                  <a:pt x="142213" y="74424"/>
                </a:lnTo>
                <a:lnTo>
                  <a:pt x="127015" y="84174"/>
                </a:lnTo>
                <a:lnTo>
                  <a:pt x="113275" y="92318"/>
                </a:lnTo>
                <a:lnTo>
                  <a:pt x="100819" y="100064"/>
                </a:lnTo>
                <a:lnTo>
                  <a:pt x="88933" y="109857"/>
                </a:lnTo>
                <a:lnTo>
                  <a:pt x="77300" y="123099"/>
                </a:lnTo>
                <a:lnTo>
                  <a:pt x="66733" y="137558"/>
                </a:lnTo>
                <a:lnTo>
                  <a:pt x="39203" y="180901"/>
                </a:lnTo>
                <a:lnTo>
                  <a:pt x="28210" y="197538"/>
                </a:lnTo>
                <a:lnTo>
                  <a:pt x="23565" y="205974"/>
                </a:lnTo>
                <a:lnTo>
                  <a:pt x="19515" y="214456"/>
                </a:lnTo>
                <a:lnTo>
                  <a:pt x="15863" y="222969"/>
                </a:lnTo>
                <a:lnTo>
                  <a:pt x="12475" y="231501"/>
                </a:lnTo>
                <a:lnTo>
                  <a:pt x="6171" y="248601"/>
                </a:lnTo>
                <a:lnTo>
                  <a:pt x="2735" y="263186"/>
                </a:lnTo>
                <a:lnTo>
                  <a:pt x="1207" y="276971"/>
                </a:lnTo>
                <a:lnTo>
                  <a:pt x="800" y="284647"/>
                </a:lnTo>
                <a:lnTo>
                  <a:pt x="347" y="300796"/>
                </a:lnTo>
                <a:lnTo>
                  <a:pt x="0" y="361230"/>
                </a:lnTo>
                <a:lnTo>
                  <a:pt x="2532" y="375156"/>
                </a:lnTo>
                <a:lnTo>
                  <a:pt x="6832" y="387695"/>
                </a:lnTo>
                <a:lnTo>
                  <a:pt x="11919" y="399618"/>
                </a:lnTo>
                <a:lnTo>
                  <a:pt x="17354" y="411267"/>
                </a:lnTo>
                <a:lnTo>
                  <a:pt x="23897" y="422794"/>
                </a:lnTo>
                <a:lnTo>
                  <a:pt x="33156" y="434268"/>
                </a:lnTo>
                <a:lnTo>
                  <a:pt x="43620" y="443177"/>
                </a:lnTo>
                <a:lnTo>
                  <a:pt x="53669" y="450312"/>
                </a:lnTo>
                <a:lnTo>
                  <a:pt x="65633" y="459684"/>
                </a:lnTo>
                <a:lnTo>
                  <a:pt x="75518" y="465586"/>
                </a:lnTo>
                <a:lnTo>
                  <a:pt x="86260" y="468844"/>
                </a:lnTo>
                <a:lnTo>
                  <a:pt x="97385" y="470292"/>
                </a:lnTo>
                <a:lnTo>
                  <a:pt x="108679" y="470935"/>
                </a:lnTo>
                <a:lnTo>
                  <a:pt x="122589" y="471221"/>
                </a:lnTo>
                <a:lnTo>
                  <a:pt x="130298" y="471298"/>
                </a:lnTo>
                <a:lnTo>
                  <a:pt x="138296" y="470396"/>
                </a:lnTo>
                <a:lnTo>
                  <a:pt x="146485" y="468842"/>
                </a:lnTo>
                <a:lnTo>
                  <a:pt x="154802" y="466854"/>
                </a:lnTo>
                <a:lnTo>
                  <a:pt x="162251" y="464576"/>
                </a:lnTo>
                <a:lnTo>
                  <a:pt x="198389" y="451295"/>
                </a:lnTo>
                <a:lnTo>
                  <a:pt x="206550" y="447536"/>
                </a:lnTo>
                <a:lnTo>
                  <a:pt x="214848" y="443125"/>
                </a:lnTo>
                <a:lnTo>
                  <a:pt x="223237" y="438279"/>
                </a:lnTo>
                <a:lnTo>
                  <a:pt x="231687" y="433144"/>
                </a:lnTo>
                <a:lnTo>
                  <a:pt x="248696" y="422358"/>
                </a:lnTo>
                <a:lnTo>
                  <a:pt x="300032" y="388538"/>
                </a:lnTo>
                <a:lnTo>
                  <a:pt x="307650" y="382838"/>
                </a:lnTo>
                <a:lnTo>
                  <a:pt x="321193" y="371424"/>
                </a:lnTo>
                <a:lnTo>
                  <a:pt x="328424" y="365714"/>
                </a:lnTo>
                <a:lnTo>
                  <a:pt x="336102" y="360002"/>
                </a:lnTo>
                <a:lnTo>
                  <a:pt x="344078" y="354289"/>
                </a:lnTo>
                <a:lnTo>
                  <a:pt x="355480" y="340321"/>
                </a:lnTo>
                <a:lnTo>
                  <a:pt x="359855" y="332596"/>
                </a:lnTo>
                <a:lnTo>
                  <a:pt x="369795" y="318932"/>
                </a:lnTo>
                <a:lnTo>
                  <a:pt x="380563" y="305557"/>
                </a:lnTo>
                <a:lnTo>
                  <a:pt x="386101" y="297989"/>
                </a:lnTo>
                <a:lnTo>
                  <a:pt x="391699" y="290087"/>
                </a:lnTo>
                <a:lnTo>
                  <a:pt x="396383" y="281961"/>
                </a:lnTo>
                <a:lnTo>
                  <a:pt x="400458" y="273687"/>
                </a:lnTo>
                <a:lnTo>
                  <a:pt x="404127" y="265313"/>
                </a:lnTo>
                <a:lnTo>
                  <a:pt x="413284" y="250928"/>
                </a:lnTo>
                <a:lnTo>
                  <a:pt x="422751" y="237233"/>
                </a:lnTo>
                <a:lnTo>
                  <a:pt x="426609" y="229581"/>
                </a:lnTo>
                <a:lnTo>
                  <a:pt x="430134" y="221621"/>
                </a:lnTo>
                <a:lnTo>
                  <a:pt x="432483" y="213458"/>
                </a:lnTo>
                <a:lnTo>
                  <a:pt x="434050" y="205157"/>
                </a:lnTo>
                <a:lnTo>
                  <a:pt x="435094" y="196767"/>
                </a:lnTo>
                <a:lnTo>
                  <a:pt x="436743" y="188315"/>
                </a:lnTo>
                <a:lnTo>
                  <a:pt x="438795" y="179824"/>
                </a:lnTo>
                <a:lnTo>
                  <a:pt x="441115" y="171305"/>
                </a:lnTo>
                <a:lnTo>
                  <a:pt x="443693" y="156760"/>
                </a:lnTo>
                <a:lnTo>
                  <a:pt x="444839" y="142992"/>
                </a:lnTo>
                <a:lnTo>
                  <a:pt x="445144" y="135321"/>
                </a:lnTo>
                <a:lnTo>
                  <a:pt x="445348" y="127349"/>
                </a:lnTo>
                <a:lnTo>
                  <a:pt x="444532" y="119177"/>
                </a:lnTo>
                <a:lnTo>
                  <a:pt x="443035" y="110872"/>
                </a:lnTo>
                <a:lnTo>
                  <a:pt x="441084" y="102477"/>
                </a:lnTo>
                <a:lnTo>
                  <a:pt x="438917" y="88069"/>
                </a:lnTo>
                <a:lnTo>
                  <a:pt x="437001" y="75316"/>
                </a:lnTo>
                <a:lnTo>
                  <a:pt x="432974" y="63298"/>
                </a:lnTo>
                <a:lnTo>
                  <a:pt x="428010" y="51607"/>
                </a:lnTo>
                <a:lnTo>
                  <a:pt x="425353" y="45822"/>
                </a:lnTo>
                <a:lnTo>
                  <a:pt x="421676" y="41013"/>
                </a:lnTo>
                <a:lnTo>
                  <a:pt x="408352" y="28742"/>
                </a:lnTo>
                <a:lnTo>
                  <a:pt x="401192" y="18786"/>
                </a:lnTo>
                <a:lnTo>
                  <a:pt x="396997" y="15369"/>
                </a:lnTo>
                <a:lnTo>
                  <a:pt x="392294" y="13091"/>
                </a:lnTo>
                <a:lnTo>
                  <a:pt x="381990" y="9608"/>
                </a:lnTo>
                <a:lnTo>
                  <a:pt x="371060" y="4884"/>
                </a:lnTo>
                <a:lnTo>
                  <a:pt x="359853" y="2150"/>
                </a:lnTo>
                <a:lnTo>
                  <a:pt x="348522" y="935"/>
                </a:lnTo>
                <a:lnTo>
                  <a:pt x="337135" y="395"/>
                </a:lnTo>
                <a:lnTo>
                  <a:pt x="320016" y="91"/>
                </a:lnTo>
                <a:lnTo>
                  <a:pt x="302877" y="0"/>
                </a:lnTo>
                <a:lnTo>
                  <a:pt x="291449" y="2520"/>
                </a:lnTo>
                <a:lnTo>
                  <a:pt x="285735" y="4525"/>
                </a:lnTo>
                <a:lnTo>
                  <a:pt x="281925" y="6814"/>
                </a:lnTo>
                <a:lnTo>
                  <a:pt x="279385" y="9293"/>
                </a:lnTo>
                <a:lnTo>
                  <a:pt x="277692" y="11898"/>
                </a:lnTo>
                <a:lnTo>
                  <a:pt x="275610" y="13634"/>
                </a:lnTo>
                <a:lnTo>
                  <a:pt x="273271" y="14792"/>
                </a:lnTo>
                <a:lnTo>
                  <a:pt x="265733" y="1710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SMARTPenAnnotation668"/>
          <p:cNvSpPr/>
          <p:nvPr/>
        </p:nvSpPr>
        <p:spPr>
          <a:xfrm>
            <a:off x="4572514" y="3964474"/>
            <a:ext cx="625279" cy="750249"/>
          </a:xfrm>
          <a:custGeom>
            <a:avLst/>
            <a:gdLst/>
            <a:ahLst/>
            <a:cxnLst/>
            <a:rect l="0" t="0" r="0" b="0"/>
            <a:pathLst>
              <a:path w="625279" h="750249">
                <a:moveTo>
                  <a:pt x="488118" y="398928"/>
                </a:moveTo>
                <a:lnTo>
                  <a:pt x="466880" y="377690"/>
                </a:lnTo>
                <a:lnTo>
                  <a:pt x="450862" y="354291"/>
                </a:lnTo>
                <a:lnTo>
                  <a:pt x="433816" y="336158"/>
                </a:lnTo>
                <a:lnTo>
                  <a:pt x="429057" y="334222"/>
                </a:lnTo>
                <a:lnTo>
                  <a:pt x="409659" y="330543"/>
                </a:lnTo>
                <a:lnTo>
                  <a:pt x="397367" y="326307"/>
                </a:lnTo>
                <a:lnTo>
                  <a:pt x="390470" y="325749"/>
                </a:lnTo>
                <a:lnTo>
                  <a:pt x="375186" y="327669"/>
                </a:lnTo>
                <a:lnTo>
                  <a:pt x="358869" y="329158"/>
                </a:lnTo>
                <a:lnTo>
                  <a:pt x="342091" y="330771"/>
                </a:lnTo>
                <a:lnTo>
                  <a:pt x="325110" y="334664"/>
                </a:lnTo>
                <a:lnTo>
                  <a:pt x="294934" y="342210"/>
                </a:lnTo>
                <a:lnTo>
                  <a:pt x="275576" y="347686"/>
                </a:lnTo>
                <a:lnTo>
                  <a:pt x="256495" y="354246"/>
                </a:lnTo>
                <a:lnTo>
                  <a:pt x="246072" y="358663"/>
                </a:lnTo>
                <a:lnTo>
                  <a:pt x="235314" y="363512"/>
                </a:lnTo>
                <a:lnTo>
                  <a:pt x="225285" y="368650"/>
                </a:lnTo>
                <a:lnTo>
                  <a:pt x="196564" y="384982"/>
                </a:lnTo>
                <a:lnTo>
                  <a:pt x="175341" y="396223"/>
                </a:lnTo>
                <a:lnTo>
                  <a:pt x="165300" y="401887"/>
                </a:lnTo>
                <a:lnTo>
                  <a:pt x="146523" y="413261"/>
                </a:lnTo>
                <a:lnTo>
                  <a:pt x="128653" y="427206"/>
                </a:lnTo>
                <a:lnTo>
                  <a:pt x="111186" y="442928"/>
                </a:lnTo>
                <a:lnTo>
                  <a:pt x="93898" y="459442"/>
                </a:lnTo>
                <a:lnTo>
                  <a:pt x="79229" y="476306"/>
                </a:lnTo>
                <a:lnTo>
                  <a:pt x="66360" y="494278"/>
                </a:lnTo>
                <a:lnTo>
                  <a:pt x="42576" y="534321"/>
                </a:lnTo>
                <a:lnTo>
                  <a:pt x="31972" y="552447"/>
                </a:lnTo>
                <a:lnTo>
                  <a:pt x="24084" y="570029"/>
                </a:lnTo>
                <a:lnTo>
                  <a:pt x="14288" y="591442"/>
                </a:lnTo>
                <a:lnTo>
                  <a:pt x="5353" y="614401"/>
                </a:lnTo>
                <a:lnTo>
                  <a:pt x="2093" y="630902"/>
                </a:lnTo>
                <a:lnTo>
                  <a:pt x="258" y="653716"/>
                </a:lnTo>
                <a:lnTo>
                  <a:pt x="0" y="660227"/>
                </a:lnTo>
                <a:lnTo>
                  <a:pt x="2254" y="672541"/>
                </a:lnTo>
                <a:lnTo>
                  <a:pt x="11463" y="695968"/>
                </a:lnTo>
                <a:lnTo>
                  <a:pt x="24201" y="713211"/>
                </a:lnTo>
                <a:lnTo>
                  <a:pt x="35490" y="725835"/>
                </a:lnTo>
                <a:lnTo>
                  <a:pt x="46920" y="732497"/>
                </a:lnTo>
                <a:lnTo>
                  <a:pt x="60572" y="738634"/>
                </a:lnTo>
                <a:lnTo>
                  <a:pt x="78968" y="746491"/>
                </a:lnTo>
                <a:lnTo>
                  <a:pt x="97437" y="749242"/>
                </a:lnTo>
                <a:lnTo>
                  <a:pt x="112552" y="749886"/>
                </a:lnTo>
                <a:lnTo>
                  <a:pt x="132576" y="750248"/>
                </a:lnTo>
                <a:lnTo>
                  <a:pt x="147219" y="747793"/>
                </a:lnTo>
                <a:lnTo>
                  <a:pt x="163253" y="743527"/>
                </a:lnTo>
                <a:lnTo>
                  <a:pt x="179904" y="738455"/>
                </a:lnTo>
                <a:lnTo>
                  <a:pt x="194288" y="733027"/>
                </a:lnTo>
                <a:lnTo>
                  <a:pt x="207985" y="726486"/>
                </a:lnTo>
                <a:lnTo>
                  <a:pt x="223597" y="717230"/>
                </a:lnTo>
                <a:lnTo>
                  <a:pt x="237521" y="704225"/>
                </a:lnTo>
                <a:lnTo>
                  <a:pt x="256070" y="683379"/>
                </a:lnTo>
                <a:lnTo>
                  <a:pt x="268780" y="669178"/>
                </a:lnTo>
                <a:lnTo>
                  <a:pt x="283955" y="650167"/>
                </a:lnTo>
                <a:lnTo>
                  <a:pt x="297684" y="631557"/>
                </a:lnTo>
                <a:lnTo>
                  <a:pt x="310136" y="612809"/>
                </a:lnTo>
                <a:lnTo>
                  <a:pt x="322020" y="591776"/>
                </a:lnTo>
                <a:lnTo>
                  <a:pt x="331111" y="569728"/>
                </a:lnTo>
                <a:lnTo>
                  <a:pt x="339280" y="547229"/>
                </a:lnTo>
                <a:lnTo>
                  <a:pt x="349261" y="524529"/>
                </a:lnTo>
                <a:lnTo>
                  <a:pt x="360046" y="501741"/>
                </a:lnTo>
                <a:lnTo>
                  <a:pt x="365590" y="490330"/>
                </a:lnTo>
                <a:lnTo>
                  <a:pt x="370237" y="477960"/>
                </a:lnTo>
                <a:lnTo>
                  <a:pt x="374289" y="464951"/>
                </a:lnTo>
                <a:lnTo>
                  <a:pt x="387634" y="414404"/>
                </a:lnTo>
                <a:lnTo>
                  <a:pt x="393611" y="388344"/>
                </a:lnTo>
                <a:lnTo>
                  <a:pt x="396538" y="374727"/>
                </a:lnTo>
                <a:lnTo>
                  <a:pt x="398490" y="361839"/>
                </a:lnTo>
                <a:lnTo>
                  <a:pt x="399791" y="349437"/>
                </a:lnTo>
                <a:lnTo>
                  <a:pt x="400658" y="337359"/>
                </a:lnTo>
                <a:lnTo>
                  <a:pt x="402189" y="324545"/>
                </a:lnTo>
                <a:lnTo>
                  <a:pt x="404162" y="311239"/>
                </a:lnTo>
                <a:lnTo>
                  <a:pt x="408895" y="283755"/>
                </a:lnTo>
                <a:lnTo>
                  <a:pt x="414172" y="255665"/>
                </a:lnTo>
                <a:lnTo>
                  <a:pt x="415961" y="242459"/>
                </a:lnTo>
                <a:lnTo>
                  <a:pt x="417153" y="229846"/>
                </a:lnTo>
                <a:lnTo>
                  <a:pt x="417948" y="217626"/>
                </a:lnTo>
                <a:lnTo>
                  <a:pt x="418479" y="205670"/>
                </a:lnTo>
                <a:lnTo>
                  <a:pt x="419067" y="182226"/>
                </a:lnTo>
                <a:lnTo>
                  <a:pt x="419398" y="147607"/>
                </a:lnTo>
                <a:lnTo>
                  <a:pt x="422016" y="127210"/>
                </a:lnTo>
                <a:lnTo>
                  <a:pt x="425402" y="108620"/>
                </a:lnTo>
                <a:lnTo>
                  <a:pt x="426907" y="90832"/>
                </a:lnTo>
                <a:lnTo>
                  <a:pt x="427575" y="73402"/>
                </a:lnTo>
                <a:lnTo>
                  <a:pt x="426920" y="57082"/>
                </a:lnTo>
                <a:lnTo>
                  <a:pt x="422149" y="38137"/>
                </a:lnTo>
                <a:lnTo>
                  <a:pt x="420699" y="29662"/>
                </a:lnTo>
                <a:lnTo>
                  <a:pt x="417513" y="22720"/>
                </a:lnTo>
                <a:lnTo>
                  <a:pt x="415331" y="19535"/>
                </a:lnTo>
                <a:lnTo>
                  <a:pt x="412906" y="13456"/>
                </a:lnTo>
                <a:lnTo>
                  <a:pt x="411349" y="6344"/>
                </a:lnTo>
                <a:lnTo>
                  <a:pt x="406528" y="561"/>
                </a:lnTo>
                <a:lnTo>
                  <a:pt x="405150" y="0"/>
                </a:lnTo>
                <a:lnTo>
                  <a:pt x="404231" y="579"/>
                </a:lnTo>
                <a:lnTo>
                  <a:pt x="403618" y="1917"/>
                </a:lnTo>
                <a:lnTo>
                  <a:pt x="402756" y="8351"/>
                </a:lnTo>
                <a:lnTo>
                  <a:pt x="402425" y="29226"/>
                </a:lnTo>
                <a:lnTo>
                  <a:pt x="402393" y="213343"/>
                </a:lnTo>
                <a:lnTo>
                  <a:pt x="403346" y="225675"/>
                </a:lnTo>
                <a:lnTo>
                  <a:pt x="404933" y="238658"/>
                </a:lnTo>
                <a:lnTo>
                  <a:pt x="406944" y="252077"/>
                </a:lnTo>
                <a:lnTo>
                  <a:pt x="408285" y="264832"/>
                </a:lnTo>
                <a:lnTo>
                  <a:pt x="409178" y="277146"/>
                </a:lnTo>
                <a:lnTo>
                  <a:pt x="409774" y="289165"/>
                </a:lnTo>
                <a:lnTo>
                  <a:pt x="411124" y="301940"/>
                </a:lnTo>
                <a:lnTo>
                  <a:pt x="412976" y="315220"/>
                </a:lnTo>
                <a:lnTo>
                  <a:pt x="415163" y="328835"/>
                </a:lnTo>
                <a:lnTo>
                  <a:pt x="416622" y="341722"/>
                </a:lnTo>
                <a:lnTo>
                  <a:pt x="417594" y="354123"/>
                </a:lnTo>
                <a:lnTo>
                  <a:pt x="418242" y="366200"/>
                </a:lnTo>
                <a:lnTo>
                  <a:pt x="419627" y="379015"/>
                </a:lnTo>
                <a:lnTo>
                  <a:pt x="421502" y="392320"/>
                </a:lnTo>
                <a:lnTo>
                  <a:pt x="423705" y="405953"/>
                </a:lnTo>
                <a:lnTo>
                  <a:pt x="425173" y="419804"/>
                </a:lnTo>
                <a:lnTo>
                  <a:pt x="426152" y="433800"/>
                </a:lnTo>
                <a:lnTo>
                  <a:pt x="426805" y="447894"/>
                </a:lnTo>
                <a:lnTo>
                  <a:pt x="428193" y="461100"/>
                </a:lnTo>
                <a:lnTo>
                  <a:pt x="430070" y="473713"/>
                </a:lnTo>
                <a:lnTo>
                  <a:pt x="432275" y="485933"/>
                </a:lnTo>
                <a:lnTo>
                  <a:pt x="433744" y="497888"/>
                </a:lnTo>
                <a:lnTo>
                  <a:pt x="435376" y="521333"/>
                </a:lnTo>
                <a:lnTo>
                  <a:pt x="438642" y="544453"/>
                </a:lnTo>
                <a:lnTo>
                  <a:pt x="443269" y="566476"/>
                </a:lnTo>
                <a:lnTo>
                  <a:pt x="448500" y="585788"/>
                </a:lnTo>
                <a:lnTo>
                  <a:pt x="456800" y="608176"/>
                </a:lnTo>
                <a:lnTo>
                  <a:pt x="465292" y="626874"/>
                </a:lnTo>
                <a:lnTo>
                  <a:pt x="482586" y="649306"/>
                </a:lnTo>
                <a:lnTo>
                  <a:pt x="489787" y="657210"/>
                </a:lnTo>
                <a:lnTo>
                  <a:pt x="508062" y="670045"/>
                </a:lnTo>
                <a:lnTo>
                  <a:pt x="515397" y="675952"/>
                </a:lnTo>
                <a:lnTo>
                  <a:pt x="519639" y="677908"/>
                </a:lnTo>
                <a:lnTo>
                  <a:pt x="529432" y="680082"/>
                </a:lnTo>
                <a:lnTo>
                  <a:pt x="545656" y="681305"/>
                </a:lnTo>
                <a:lnTo>
                  <a:pt x="556870" y="679052"/>
                </a:lnTo>
                <a:lnTo>
                  <a:pt x="584143" y="669843"/>
                </a:lnTo>
                <a:lnTo>
                  <a:pt x="595248" y="664433"/>
                </a:lnTo>
                <a:lnTo>
                  <a:pt x="599543" y="661656"/>
                </a:lnTo>
                <a:lnTo>
                  <a:pt x="609396" y="658571"/>
                </a:lnTo>
                <a:lnTo>
                  <a:pt x="625278" y="6561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SMARTPenAnnotation669"/>
          <p:cNvSpPr/>
          <p:nvPr/>
        </p:nvSpPr>
        <p:spPr>
          <a:xfrm>
            <a:off x="5215097" y="3883421"/>
            <a:ext cx="668496" cy="788545"/>
          </a:xfrm>
          <a:custGeom>
            <a:avLst/>
            <a:gdLst/>
            <a:ahLst/>
            <a:cxnLst/>
            <a:rect l="0" t="0" r="0" b="0"/>
            <a:pathLst>
              <a:path w="668496" h="788545">
                <a:moveTo>
                  <a:pt x="325595" y="419974"/>
                </a:moveTo>
                <a:lnTo>
                  <a:pt x="325595" y="415423"/>
                </a:lnTo>
                <a:lnTo>
                  <a:pt x="324643" y="413130"/>
                </a:lnTo>
                <a:lnTo>
                  <a:pt x="321044" y="408042"/>
                </a:lnTo>
                <a:lnTo>
                  <a:pt x="318751" y="406304"/>
                </a:lnTo>
                <a:lnTo>
                  <a:pt x="316270" y="405146"/>
                </a:lnTo>
                <a:lnTo>
                  <a:pt x="313663" y="404373"/>
                </a:lnTo>
                <a:lnTo>
                  <a:pt x="308227" y="400975"/>
                </a:lnTo>
                <a:lnTo>
                  <a:pt x="305444" y="398735"/>
                </a:lnTo>
                <a:lnTo>
                  <a:pt x="302636" y="397242"/>
                </a:lnTo>
                <a:lnTo>
                  <a:pt x="283884" y="390099"/>
                </a:lnTo>
                <a:lnTo>
                  <a:pt x="273402" y="387646"/>
                </a:lnTo>
                <a:lnTo>
                  <a:pt x="256791" y="386265"/>
                </a:lnTo>
                <a:lnTo>
                  <a:pt x="239804" y="385856"/>
                </a:lnTo>
                <a:lnTo>
                  <a:pt x="227458" y="386712"/>
                </a:lnTo>
                <a:lnTo>
                  <a:pt x="212446" y="390268"/>
                </a:lnTo>
                <a:lnTo>
                  <a:pt x="196249" y="395024"/>
                </a:lnTo>
                <a:lnTo>
                  <a:pt x="180478" y="400312"/>
                </a:lnTo>
                <a:lnTo>
                  <a:pt x="159936" y="409597"/>
                </a:lnTo>
                <a:lnTo>
                  <a:pt x="144337" y="418854"/>
                </a:lnTo>
                <a:lnTo>
                  <a:pt x="124040" y="434776"/>
                </a:lnTo>
                <a:lnTo>
                  <a:pt x="109333" y="445920"/>
                </a:lnTo>
                <a:lnTo>
                  <a:pt x="94223" y="458175"/>
                </a:lnTo>
                <a:lnTo>
                  <a:pt x="74054" y="480187"/>
                </a:lnTo>
                <a:lnTo>
                  <a:pt x="58542" y="493090"/>
                </a:lnTo>
                <a:lnTo>
                  <a:pt x="47202" y="507715"/>
                </a:lnTo>
                <a:lnTo>
                  <a:pt x="32923" y="532014"/>
                </a:lnTo>
                <a:lnTo>
                  <a:pt x="23116" y="548827"/>
                </a:lnTo>
                <a:lnTo>
                  <a:pt x="15583" y="565824"/>
                </a:lnTo>
                <a:lnTo>
                  <a:pt x="9059" y="582904"/>
                </a:lnTo>
                <a:lnTo>
                  <a:pt x="3937" y="600020"/>
                </a:lnTo>
                <a:lnTo>
                  <a:pt x="1661" y="617151"/>
                </a:lnTo>
                <a:lnTo>
                  <a:pt x="649" y="634291"/>
                </a:lnTo>
                <a:lnTo>
                  <a:pt x="200" y="651433"/>
                </a:lnTo>
                <a:lnTo>
                  <a:pt x="0" y="668577"/>
                </a:lnTo>
                <a:lnTo>
                  <a:pt x="2451" y="683182"/>
                </a:lnTo>
                <a:lnTo>
                  <a:pt x="9186" y="704654"/>
                </a:lnTo>
                <a:lnTo>
                  <a:pt x="17214" y="726573"/>
                </a:lnTo>
                <a:lnTo>
                  <a:pt x="19996" y="732959"/>
                </a:lnTo>
                <a:lnTo>
                  <a:pt x="23754" y="738167"/>
                </a:lnTo>
                <a:lnTo>
                  <a:pt x="43475" y="755912"/>
                </a:lnTo>
                <a:lnTo>
                  <a:pt x="54476" y="765494"/>
                </a:lnTo>
                <a:lnTo>
                  <a:pt x="71379" y="776244"/>
                </a:lnTo>
                <a:lnTo>
                  <a:pt x="82753" y="782469"/>
                </a:lnTo>
                <a:lnTo>
                  <a:pt x="94158" y="785870"/>
                </a:lnTo>
                <a:lnTo>
                  <a:pt x="111289" y="787785"/>
                </a:lnTo>
                <a:lnTo>
                  <a:pt x="130969" y="788352"/>
                </a:lnTo>
                <a:lnTo>
                  <a:pt x="158669" y="788544"/>
                </a:lnTo>
                <a:lnTo>
                  <a:pt x="170761" y="786030"/>
                </a:lnTo>
                <a:lnTo>
                  <a:pt x="183437" y="780786"/>
                </a:lnTo>
                <a:lnTo>
                  <a:pt x="198596" y="772104"/>
                </a:lnTo>
                <a:lnTo>
                  <a:pt x="218876" y="756900"/>
                </a:lnTo>
                <a:lnTo>
                  <a:pt x="234708" y="740995"/>
                </a:lnTo>
                <a:lnTo>
                  <a:pt x="251464" y="718609"/>
                </a:lnTo>
                <a:lnTo>
                  <a:pt x="268493" y="693878"/>
                </a:lnTo>
                <a:lnTo>
                  <a:pt x="279897" y="676964"/>
                </a:lnTo>
                <a:lnTo>
                  <a:pt x="288775" y="659921"/>
                </a:lnTo>
                <a:lnTo>
                  <a:pt x="295896" y="642822"/>
                </a:lnTo>
                <a:lnTo>
                  <a:pt x="302235" y="625697"/>
                </a:lnTo>
                <a:lnTo>
                  <a:pt x="308228" y="606022"/>
                </a:lnTo>
                <a:lnTo>
                  <a:pt x="314066" y="584577"/>
                </a:lnTo>
                <a:lnTo>
                  <a:pt x="319836" y="562346"/>
                </a:lnTo>
                <a:lnTo>
                  <a:pt x="323035" y="539765"/>
                </a:lnTo>
                <a:lnTo>
                  <a:pt x="325410" y="516077"/>
                </a:lnTo>
                <a:lnTo>
                  <a:pt x="327377" y="503093"/>
                </a:lnTo>
                <a:lnTo>
                  <a:pt x="329640" y="489674"/>
                </a:lnTo>
                <a:lnTo>
                  <a:pt x="331150" y="476918"/>
                </a:lnTo>
                <a:lnTo>
                  <a:pt x="332827" y="452584"/>
                </a:lnTo>
                <a:lnTo>
                  <a:pt x="333572" y="426530"/>
                </a:lnTo>
                <a:lnTo>
                  <a:pt x="333770" y="412914"/>
                </a:lnTo>
                <a:lnTo>
                  <a:pt x="334855" y="399075"/>
                </a:lnTo>
                <a:lnTo>
                  <a:pt x="336531" y="385086"/>
                </a:lnTo>
                <a:lnTo>
                  <a:pt x="338601" y="370998"/>
                </a:lnTo>
                <a:lnTo>
                  <a:pt x="339980" y="356843"/>
                </a:lnTo>
                <a:lnTo>
                  <a:pt x="340900" y="342644"/>
                </a:lnTo>
                <a:lnTo>
                  <a:pt x="341923" y="315120"/>
                </a:lnTo>
                <a:lnTo>
                  <a:pt x="342498" y="277252"/>
                </a:lnTo>
                <a:lnTo>
                  <a:pt x="342731" y="182033"/>
                </a:lnTo>
                <a:lnTo>
                  <a:pt x="340196" y="161187"/>
                </a:lnTo>
                <a:lnTo>
                  <a:pt x="336847" y="140175"/>
                </a:lnTo>
                <a:lnTo>
                  <a:pt x="335358" y="121311"/>
                </a:lnTo>
                <a:lnTo>
                  <a:pt x="332157" y="103402"/>
                </a:lnTo>
                <a:lnTo>
                  <a:pt x="325000" y="79795"/>
                </a:lnTo>
                <a:lnTo>
                  <a:pt x="320568" y="66853"/>
                </a:lnTo>
                <a:lnTo>
                  <a:pt x="315183" y="43023"/>
                </a:lnTo>
                <a:lnTo>
                  <a:pt x="310490" y="32412"/>
                </a:lnTo>
                <a:lnTo>
                  <a:pt x="305229" y="24522"/>
                </a:lnTo>
                <a:lnTo>
                  <a:pt x="302256" y="15300"/>
                </a:lnTo>
                <a:lnTo>
                  <a:pt x="301463" y="10173"/>
                </a:lnTo>
                <a:lnTo>
                  <a:pt x="299982" y="6756"/>
                </a:lnTo>
                <a:lnTo>
                  <a:pt x="298043" y="4478"/>
                </a:lnTo>
                <a:lnTo>
                  <a:pt x="295796" y="2959"/>
                </a:lnTo>
                <a:lnTo>
                  <a:pt x="290761" y="1271"/>
                </a:lnTo>
                <a:lnTo>
                  <a:pt x="283202" y="0"/>
                </a:lnTo>
                <a:lnTo>
                  <a:pt x="282825" y="6781"/>
                </a:lnTo>
                <a:lnTo>
                  <a:pt x="282774" y="11860"/>
                </a:lnTo>
                <a:lnTo>
                  <a:pt x="289523" y="35031"/>
                </a:lnTo>
                <a:lnTo>
                  <a:pt x="293317" y="54139"/>
                </a:lnTo>
                <a:lnTo>
                  <a:pt x="296961" y="69738"/>
                </a:lnTo>
                <a:lnTo>
                  <a:pt x="298582" y="86196"/>
                </a:lnTo>
                <a:lnTo>
                  <a:pt x="299302" y="105575"/>
                </a:lnTo>
                <a:lnTo>
                  <a:pt x="299764" y="149061"/>
                </a:lnTo>
                <a:lnTo>
                  <a:pt x="302367" y="171616"/>
                </a:lnTo>
                <a:lnTo>
                  <a:pt x="305747" y="195292"/>
                </a:lnTo>
                <a:lnTo>
                  <a:pt x="306648" y="208274"/>
                </a:lnTo>
                <a:lnTo>
                  <a:pt x="307249" y="221690"/>
                </a:lnTo>
                <a:lnTo>
                  <a:pt x="308602" y="235397"/>
                </a:lnTo>
                <a:lnTo>
                  <a:pt x="310456" y="249298"/>
                </a:lnTo>
                <a:lnTo>
                  <a:pt x="312645" y="263327"/>
                </a:lnTo>
                <a:lnTo>
                  <a:pt x="317617" y="291616"/>
                </a:lnTo>
                <a:lnTo>
                  <a:pt x="325771" y="336857"/>
                </a:lnTo>
                <a:lnTo>
                  <a:pt x="328570" y="353132"/>
                </a:lnTo>
                <a:lnTo>
                  <a:pt x="330436" y="368745"/>
                </a:lnTo>
                <a:lnTo>
                  <a:pt x="331679" y="383916"/>
                </a:lnTo>
                <a:lnTo>
                  <a:pt x="332509" y="398793"/>
                </a:lnTo>
                <a:lnTo>
                  <a:pt x="334014" y="414425"/>
                </a:lnTo>
                <a:lnTo>
                  <a:pt x="335971" y="430562"/>
                </a:lnTo>
                <a:lnTo>
                  <a:pt x="338227" y="447035"/>
                </a:lnTo>
                <a:lnTo>
                  <a:pt x="343274" y="478039"/>
                </a:lnTo>
                <a:lnTo>
                  <a:pt x="345954" y="492973"/>
                </a:lnTo>
                <a:lnTo>
                  <a:pt x="349645" y="506740"/>
                </a:lnTo>
                <a:lnTo>
                  <a:pt x="354011" y="519728"/>
                </a:lnTo>
                <a:lnTo>
                  <a:pt x="358827" y="532197"/>
                </a:lnTo>
                <a:lnTo>
                  <a:pt x="362989" y="545272"/>
                </a:lnTo>
                <a:lnTo>
                  <a:pt x="366717" y="558750"/>
                </a:lnTo>
                <a:lnTo>
                  <a:pt x="370155" y="572499"/>
                </a:lnTo>
                <a:lnTo>
                  <a:pt x="379054" y="595395"/>
                </a:lnTo>
                <a:lnTo>
                  <a:pt x="389360" y="615096"/>
                </a:lnTo>
                <a:lnTo>
                  <a:pt x="400290" y="633377"/>
                </a:lnTo>
                <a:lnTo>
                  <a:pt x="417153" y="655184"/>
                </a:lnTo>
                <a:lnTo>
                  <a:pt x="434215" y="673710"/>
                </a:lnTo>
                <a:lnTo>
                  <a:pt x="451336" y="686713"/>
                </a:lnTo>
                <a:lnTo>
                  <a:pt x="465300" y="690924"/>
                </a:lnTo>
                <a:lnTo>
                  <a:pt x="480079" y="692796"/>
                </a:lnTo>
                <a:lnTo>
                  <a:pt x="500061" y="693850"/>
                </a:lnTo>
                <a:lnTo>
                  <a:pt x="515531" y="694096"/>
                </a:lnTo>
                <a:lnTo>
                  <a:pt x="529391" y="691666"/>
                </a:lnTo>
                <a:lnTo>
                  <a:pt x="542854" y="688363"/>
                </a:lnTo>
                <a:lnTo>
                  <a:pt x="558362" y="686895"/>
                </a:lnTo>
                <a:lnTo>
                  <a:pt x="574779" y="683703"/>
                </a:lnTo>
                <a:lnTo>
                  <a:pt x="590649" y="679109"/>
                </a:lnTo>
                <a:lnTo>
                  <a:pt x="611245" y="670215"/>
                </a:lnTo>
                <a:lnTo>
                  <a:pt x="626858" y="661050"/>
                </a:lnTo>
                <a:lnTo>
                  <a:pt x="647430" y="646487"/>
                </a:lnTo>
                <a:lnTo>
                  <a:pt x="652547" y="643373"/>
                </a:lnTo>
                <a:lnTo>
                  <a:pt x="668495" y="6342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SMARTPenAnnotation670"/>
          <p:cNvSpPr/>
          <p:nvPr/>
        </p:nvSpPr>
        <p:spPr>
          <a:xfrm>
            <a:off x="3758835" y="4963478"/>
            <a:ext cx="1841866" cy="94298"/>
          </a:xfrm>
          <a:custGeom>
            <a:avLst/>
            <a:gdLst/>
            <a:ahLst/>
            <a:cxnLst/>
            <a:rect l="0" t="0" r="0" b="0"/>
            <a:pathLst>
              <a:path w="1841866" h="94298">
                <a:moveTo>
                  <a:pt x="15922" y="17144"/>
                </a:moveTo>
                <a:lnTo>
                  <a:pt x="7703" y="8925"/>
                </a:lnTo>
                <a:lnTo>
                  <a:pt x="0" y="8603"/>
                </a:lnTo>
                <a:lnTo>
                  <a:pt x="34854" y="8572"/>
                </a:lnTo>
                <a:lnTo>
                  <a:pt x="43704" y="6032"/>
                </a:lnTo>
                <a:lnTo>
                  <a:pt x="48731" y="4021"/>
                </a:lnTo>
                <a:lnTo>
                  <a:pt x="69458" y="1191"/>
                </a:lnTo>
                <a:lnTo>
                  <a:pt x="125436" y="46"/>
                </a:lnTo>
                <a:lnTo>
                  <a:pt x="212013" y="0"/>
                </a:lnTo>
                <a:lnTo>
                  <a:pt x="229756" y="2539"/>
                </a:lnTo>
                <a:lnTo>
                  <a:pt x="238488" y="4550"/>
                </a:lnTo>
                <a:lnTo>
                  <a:pt x="268981" y="7380"/>
                </a:lnTo>
                <a:lnTo>
                  <a:pt x="324171" y="8467"/>
                </a:lnTo>
                <a:lnTo>
                  <a:pt x="497982" y="8571"/>
                </a:lnTo>
                <a:lnTo>
                  <a:pt x="521319" y="11111"/>
                </a:lnTo>
                <a:lnTo>
                  <a:pt x="532875" y="13123"/>
                </a:lnTo>
                <a:lnTo>
                  <a:pt x="571895" y="15953"/>
                </a:lnTo>
                <a:lnTo>
                  <a:pt x="627746" y="16909"/>
                </a:lnTo>
                <a:lnTo>
                  <a:pt x="684640" y="19638"/>
                </a:lnTo>
                <a:lnTo>
                  <a:pt x="698906" y="21664"/>
                </a:lnTo>
                <a:lnTo>
                  <a:pt x="741739" y="24516"/>
                </a:lnTo>
                <a:lnTo>
                  <a:pt x="789144" y="25361"/>
                </a:lnTo>
                <a:lnTo>
                  <a:pt x="938967" y="25707"/>
                </a:lnTo>
                <a:lnTo>
                  <a:pt x="974804" y="28252"/>
                </a:lnTo>
                <a:lnTo>
                  <a:pt x="992362" y="30265"/>
                </a:lnTo>
                <a:lnTo>
                  <a:pt x="1062557" y="34447"/>
                </a:lnTo>
                <a:lnTo>
                  <a:pt x="1081343" y="36299"/>
                </a:lnTo>
                <a:lnTo>
                  <a:pt x="1100535" y="38487"/>
                </a:lnTo>
                <a:lnTo>
                  <a:pt x="1139640" y="40917"/>
                </a:lnTo>
                <a:lnTo>
                  <a:pt x="1179245" y="42950"/>
                </a:lnTo>
                <a:lnTo>
                  <a:pt x="1199141" y="44825"/>
                </a:lnTo>
                <a:lnTo>
                  <a:pt x="1219072" y="47028"/>
                </a:lnTo>
                <a:lnTo>
                  <a:pt x="1256458" y="49476"/>
                </a:lnTo>
                <a:lnTo>
                  <a:pt x="1293076" y="51516"/>
                </a:lnTo>
                <a:lnTo>
                  <a:pt x="1312176" y="53394"/>
                </a:lnTo>
                <a:lnTo>
                  <a:pt x="1331576" y="55598"/>
                </a:lnTo>
                <a:lnTo>
                  <a:pt x="1368372" y="58047"/>
                </a:lnTo>
                <a:lnTo>
                  <a:pt x="1404729" y="60088"/>
                </a:lnTo>
                <a:lnTo>
                  <a:pt x="1423758" y="61966"/>
                </a:lnTo>
                <a:lnTo>
                  <a:pt x="1443112" y="64170"/>
                </a:lnTo>
                <a:lnTo>
                  <a:pt x="1479856" y="66620"/>
                </a:lnTo>
                <a:lnTo>
                  <a:pt x="1515237" y="68661"/>
                </a:lnTo>
                <a:lnTo>
                  <a:pt x="1532673" y="70539"/>
                </a:lnTo>
                <a:lnTo>
                  <a:pt x="1550012" y="72743"/>
                </a:lnTo>
                <a:lnTo>
                  <a:pt x="1581977" y="75192"/>
                </a:lnTo>
                <a:lnTo>
                  <a:pt x="1612059" y="77233"/>
                </a:lnTo>
                <a:lnTo>
                  <a:pt x="1626748" y="79111"/>
                </a:lnTo>
                <a:lnTo>
                  <a:pt x="1641304" y="81316"/>
                </a:lnTo>
                <a:lnTo>
                  <a:pt x="1667637" y="83765"/>
                </a:lnTo>
                <a:lnTo>
                  <a:pt x="1715586" y="85337"/>
                </a:lnTo>
                <a:lnTo>
                  <a:pt x="1794288" y="85714"/>
                </a:lnTo>
                <a:lnTo>
                  <a:pt x="1806749" y="88260"/>
                </a:lnTo>
                <a:lnTo>
                  <a:pt x="1812739" y="90272"/>
                </a:lnTo>
                <a:lnTo>
                  <a:pt x="1825721" y="93104"/>
                </a:lnTo>
                <a:lnTo>
                  <a:pt x="1841865" y="942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 it odd?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f(x</a:t>
            </a:r>
            <a:r>
              <a:rPr lang="en-US" dirty="0" smtClean="0"/>
              <a:t>) = 2x</a:t>
            </a:r>
            <a:r>
              <a:rPr lang="en-US" baseline="30000" dirty="0" smtClean="0"/>
              <a:t>3</a:t>
            </a:r>
            <a:r>
              <a:rPr lang="en-US" dirty="0" smtClean="0"/>
              <a:t> – 3x</a:t>
            </a:r>
            <a:r>
              <a:rPr lang="en-US" baseline="30000" dirty="0" smtClean="0"/>
              <a:t>2</a:t>
            </a:r>
            <a:r>
              <a:rPr lang="en-US" dirty="0" smtClean="0"/>
              <a:t> – 4x + 4 </a:t>
            </a:r>
          </a:p>
        </p:txBody>
      </p:sp>
      <p:sp>
        <p:nvSpPr>
          <p:cNvPr id="4" name="SMARTPenAnnotation511"/>
          <p:cNvSpPr/>
          <p:nvPr/>
        </p:nvSpPr>
        <p:spPr>
          <a:xfrm>
            <a:off x="500075" y="2331764"/>
            <a:ext cx="180010" cy="420009"/>
          </a:xfrm>
          <a:custGeom>
            <a:avLst/>
            <a:gdLst/>
            <a:ahLst/>
            <a:cxnLst/>
            <a:rect l="0" t="0" r="0" b="0"/>
            <a:pathLst>
              <a:path w="180010" h="420009">
                <a:moveTo>
                  <a:pt x="180009" y="128543"/>
                </a:moveTo>
                <a:lnTo>
                  <a:pt x="180009" y="123992"/>
                </a:lnTo>
                <a:lnTo>
                  <a:pt x="179057" y="122652"/>
                </a:lnTo>
                <a:lnTo>
                  <a:pt x="177469" y="121758"/>
                </a:lnTo>
                <a:lnTo>
                  <a:pt x="175459" y="121162"/>
                </a:lnTo>
                <a:lnTo>
                  <a:pt x="174118" y="119813"/>
                </a:lnTo>
                <a:lnTo>
                  <a:pt x="173224" y="117960"/>
                </a:lnTo>
                <a:lnTo>
                  <a:pt x="172231" y="113362"/>
                </a:lnTo>
                <a:lnTo>
                  <a:pt x="171790" y="108144"/>
                </a:lnTo>
                <a:lnTo>
                  <a:pt x="170720" y="106371"/>
                </a:lnTo>
                <a:lnTo>
                  <a:pt x="169054" y="105189"/>
                </a:lnTo>
                <a:lnTo>
                  <a:pt x="166991" y="104401"/>
                </a:lnTo>
                <a:lnTo>
                  <a:pt x="165615" y="102924"/>
                </a:lnTo>
                <a:lnTo>
                  <a:pt x="164698" y="100986"/>
                </a:lnTo>
                <a:lnTo>
                  <a:pt x="163679" y="96293"/>
                </a:lnTo>
                <a:lnTo>
                  <a:pt x="163227" y="91032"/>
                </a:lnTo>
                <a:lnTo>
                  <a:pt x="162153" y="88296"/>
                </a:lnTo>
                <a:lnTo>
                  <a:pt x="158421" y="82715"/>
                </a:lnTo>
                <a:lnTo>
                  <a:pt x="153587" y="77060"/>
                </a:lnTo>
                <a:lnTo>
                  <a:pt x="150964" y="74218"/>
                </a:lnTo>
                <a:lnTo>
                  <a:pt x="149216" y="71372"/>
                </a:lnTo>
                <a:lnTo>
                  <a:pt x="145803" y="62814"/>
                </a:lnTo>
                <a:lnTo>
                  <a:pt x="141629" y="57103"/>
                </a:lnTo>
                <a:lnTo>
                  <a:pt x="136599" y="51389"/>
                </a:lnTo>
                <a:lnTo>
                  <a:pt x="133924" y="48532"/>
                </a:lnTo>
                <a:lnTo>
                  <a:pt x="132141" y="45675"/>
                </a:lnTo>
                <a:lnTo>
                  <a:pt x="128679" y="37103"/>
                </a:lnTo>
                <a:lnTo>
                  <a:pt x="124493" y="31388"/>
                </a:lnTo>
                <a:lnTo>
                  <a:pt x="121998" y="25673"/>
                </a:lnTo>
                <a:lnTo>
                  <a:pt x="121333" y="22815"/>
                </a:lnTo>
                <a:lnTo>
                  <a:pt x="118984" y="19958"/>
                </a:lnTo>
                <a:lnTo>
                  <a:pt x="115513" y="17100"/>
                </a:lnTo>
                <a:lnTo>
                  <a:pt x="111295" y="14243"/>
                </a:lnTo>
                <a:lnTo>
                  <a:pt x="107530" y="11386"/>
                </a:lnTo>
                <a:lnTo>
                  <a:pt x="104067" y="8528"/>
                </a:lnTo>
                <a:lnTo>
                  <a:pt x="100806" y="5671"/>
                </a:lnTo>
                <a:lnTo>
                  <a:pt x="97680" y="3766"/>
                </a:lnTo>
                <a:lnTo>
                  <a:pt x="94643" y="2496"/>
                </a:lnTo>
                <a:lnTo>
                  <a:pt x="91666" y="1649"/>
                </a:lnTo>
                <a:lnTo>
                  <a:pt x="87776" y="1084"/>
                </a:lnTo>
                <a:lnTo>
                  <a:pt x="83278" y="708"/>
                </a:lnTo>
                <a:lnTo>
                  <a:pt x="74153" y="290"/>
                </a:lnTo>
                <a:lnTo>
                  <a:pt x="66922" y="104"/>
                </a:lnTo>
                <a:lnTo>
                  <a:pt x="57496" y="0"/>
                </a:lnTo>
                <a:lnTo>
                  <a:pt x="54519" y="937"/>
                </a:lnTo>
                <a:lnTo>
                  <a:pt x="51582" y="2515"/>
                </a:lnTo>
                <a:lnTo>
                  <a:pt x="44574" y="7340"/>
                </a:lnTo>
                <a:lnTo>
                  <a:pt x="41076" y="13080"/>
                </a:lnTo>
                <a:lnTo>
                  <a:pt x="36346" y="21029"/>
                </a:lnTo>
                <a:lnTo>
                  <a:pt x="31069" y="27736"/>
                </a:lnTo>
                <a:lnTo>
                  <a:pt x="25549" y="36433"/>
                </a:lnTo>
                <a:lnTo>
                  <a:pt x="22743" y="41419"/>
                </a:lnTo>
                <a:lnTo>
                  <a:pt x="17086" y="52039"/>
                </a:lnTo>
                <a:lnTo>
                  <a:pt x="5693" y="74379"/>
                </a:lnTo>
                <a:lnTo>
                  <a:pt x="2523" y="85738"/>
                </a:lnTo>
                <a:lnTo>
                  <a:pt x="1114" y="98088"/>
                </a:lnTo>
                <a:lnTo>
                  <a:pt x="738" y="105382"/>
                </a:lnTo>
                <a:lnTo>
                  <a:pt x="321" y="120154"/>
                </a:lnTo>
                <a:lnTo>
                  <a:pt x="31" y="155602"/>
                </a:lnTo>
                <a:lnTo>
                  <a:pt x="0" y="175825"/>
                </a:lnTo>
                <a:lnTo>
                  <a:pt x="2533" y="187975"/>
                </a:lnTo>
                <a:lnTo>
                  <a:pt x="11920" y="215848"/>
                </a:lnTo>
                <a:lnTo>
                  <a:pt x="13657" y="222941"/>
                </a:lnTo>
                <a:lnTo>
                  <a:pt x="15588" y="235903"/>
                </a:lnTo>
                <a:lnTo>
                  <a:pt x="18007" y="242026"/>
                </a:lnTo>
                <a:lnTo>
                  <a:pt x="21526" y="248013"/>
                </a:lnTo>
                <a:lnTo>
                  <a:pt x="25776" y="253910"/>
                </a:lnTo>
                <a:lnTo>
                  <a:pt x="29562" y="260698"/>
                </a:lnTo>
                <a:lnTo>
                  <a:pt x="33039" y="268082"/>
                </a:lnTo>
                <a:lnTo>
                  <a:pt x="36309" y="275861"/>
                </a:lnTo>
                <a:lnTo>
                  <a:pt x="38489" y="282953"/>
                </a:lnTo>
                <a:lnTo>
                  <a:pt x="40911" y="295912"/>
                </a:lnTo>
                <a:lnTo>
                  <a:pt x="43462" y="302035"/>
                </a:lnTo>
                <a:lnTo>
                  <a:pt x="47068" y="308022"/>
                </a:lnTo>
                <a:lnTo>
                  <a:pt x="51377" y="313918"/>
                </a:lnTo>
                <a:lnTo>
                  <a:pt x="56164" y="325549"/>
                </a:lnTo>
                <a:lnTo>
                  <a:pt x="59245" y="336116"/>
                </a:lnTo>
                <a:lnTo>
                  <a:pt x="63789" y="343988"/>
                </a:lnTo>
                <a:lnTo>
                  <a:pt x="68983" y="353201"/>
                </a:lnTo>
                <a:lnTo>
                  <a:pt x="73514" y="362694"/>
                </a:lnTo>
                <a:lnTo>
                  <a:pt x="77018" y="373393"/>
                </a:lnTo>
                <a:lnTo>
                  <a:pt x="81213" y="379605"/>
                </a:lnTo>
                <a:lnTo>
                  <a:pt x="83712" y="388081"/>
                </a:lnTo>
                <a:lnTo>
                  <a:pt x="84379" y="393008"/>
                </a:lnTo>
                <a:lnTo>
                  <a:pt x="85776" y="396293"/>
                </a:lnTo>
                <a:lnTo>
                  <a:pt x="87659" y="398483"/>
                </a:lnTo>
                <a:lnTo>
                  <a:pt x="89868" y="399943"/>
                </a:lnTo>
                <a:lnTo>
                  <a:pt x="91340" y="401869"/>
                </a:lnTo>
                <a:lnTo>
                  <a:pt x="92322" y="404106"/>
                </a:lnTo>
                <a:lnTo>
                  <a:pt x="93897" y="409988"/>
                </a:lnTo>
                <a:lnTo>
                  <a:pt x="91572" y="413332"/>
                </a:lnTo>
                <a:lnTo>
                  <a:pt x="85712" y="42000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512"/>
          <p:cNvSpPr/>
          <p:nvPr/>
        </p:nvSpPr>
        <p:spPr>
          <a:xfrm>
            <a:off x="354437" y="2614612"/>
            <a:ext cx="402801" cy="42864"/>
          </a:xfrm>
          <a:custGeom>
            <a:avLst/>
            <a:gdLst/>
            <a:ahLst/>
            <a:cxnLst/>
            <a:rect l="0" t="0" r="0" b="0"/>
            <a:pathLst>
              <a:path w="402801" h="42864">
                <a:moveTo>
                  <a:pt x="17037" y="42863"/>
                </a:moveTo>
                <a:lnTo>
                  <a:pt x="4019" y="42863"/>
                </a:lnTo>
                <a:lnTo>
                  <a:pt x="2643" y="41910"/>
                </a:lnTo>
                <a:lnTo>
                  <a:pt x="1726" y="40323"/>
                </a:lnTo>
                <a:lnTo>
                  <a:pt x="0" y="34643"/>
                </a:lnTo>
                <a:lnTo>
                  <a:pt x="11834" y="34321"/>
                </a:lnTo>
                <a:lnTo>
                  <a:pt x="37614" y="34293"/>
                </a:lnTo>
                <a:lnTo>
                  <a:pt x="45043" y="33339"/>
                </a:lnTo>
                <a:lnTo>
                  <a:pt x="52853" y="31751"/>
                </a:lnTo>
                <a:lnTo>
                  <a:pt x="60917" y="29740"/>
                </a:lnTo>
                <a:lnTo>
                  <a:pt x="69150" y="28399"/>
                </a:lnTo>
                <a:lnTo>
                  <a:pt x="77497" y="27505"/>
                </a:lnTo>
                <a:lnTo>
                  <a:pt x="85919" y="26909"/>
                </a:lnTo>
                <a:lnTo>
                  <a:pt x="95343" y="26512"/>
                </a:lnTo>
                <a:lnTo>
                  <a:pt x="115975" y="26071"/>
                </a:lnTo>
                <a:lnTo>
                  <a:pt x="125858" y="25000"/>
                </a:lnTo>
                <a:lnTo>
                  <a:pt x="135305" y="23334"/>
                </a:lnTo>
                <a:lnTo>
                  <a:pt x="144460" y="21271"/>
                </a:lnTo>
                <a:lnTo>
                  <a:pt x="153421" y="19896"/>
                </a:lnTo>
                <a:lnTo>
                  <a:pt x="162252" y="18979"/>
                </a:lnTo>
                <a:lnTo>
                  <a:pt x="170997" y="18367"/>
                </a:lnTo>
                <a:lnTo>
                  <a:pt x="180637" y="17008"/>
                </a:lnTo>
                <a:lnTo>
                  <a:pt x="190874" y="15148"/>
                </a:lnTo>
                <a:lnTo>
                  <a:pt x="201508" y="12956"/>
                </a:lnTo>
                <a:lnTo>
                  <a:pt x="210503" y="11495"/>
                </a:lnTo>
                <a:lnTo>
                  <a:pt x="218405" y="10521"/>
                </a:lnTo>
                <a:lnTo>
                  <a:pt x="225577" y="9871"/>
                </a:lnTo>
                <a:lnTo>
                  <a:pt x="233216" y="9439"/>
                </a:lnTo>
                <a:lnTo>
                  <a:pt x="249324" y="8957"/>
                </a:lnTo>
                <a:lnTo>
                  <a:pt x="301707" y="8595"/>
                </a:lnTo>
                <a:lnTo>
                  <a:pt x="331220" y="8575"/>
                </a:lnTo>
                <a:lnTo>
                  <a:pt x="336983" y="7622"/>
                </a:lnTo>
                <a:lnTo>
                  <a:pt x="342729" y="6034"/>
                </a:lnTo>
                <a:lnTo>
                  <a:pt x="348465" y="4023"/>
                </a:lnTo>
                <a:lnTo>
                  <a:pt x="354194" y="2682"/>
                </a:lnTo>
                <a:lnTo>
                  <a:pt x="359919" y="1788"/>
                </a:lnTo>
                <a:lnTo>
                  <a:pt x="370407" y="795"/>
                </a:lnTo>
                <a:lnTo>
                  <a:pt x="381666" y="235"/>
                </a:lnTo>
                <a:lnTo>
                  <a:pt x="394004" y="47"/>
                </a:lnTo>
                <a:lnTo>
                  <a:pt x="40280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513"/>
          <p:cNvSpPr/>
          <p:nvPr/>
        </p:nvSpPr>
        <p:spPr>
          <a:xfrm>
            <a:off x="792731" y="2400331"/>
            <a:ext cx="135957" cy="334182"/>
          </a:xfrm>
          <a:custGeom>
            <a:avLst/>
            <a:gdLst/>
            <a:ahLst/>
            <a:cxnLst/>
            <a:rect l="0" t="0" r="0" b="0"/>
            <a:pathLst>
              <a:path w="135957" h="334182">
                <a:moveTo>
                  <a:pt x="135956" y="8541"/>
                </a:moveTo>
                <a:lnTo>
                  <a:pt x="131405" y="3990"/>
                </a:lnTo>
                <a:lnTo>
                  <a:pt x="131017" y="2650"/>
                </a:lnTo>
                <a:lnTo>
                  <a:pt x="131711" y="1756"/>
                </a:lnTo>
                <a:lnTo>
                  <a:pt x="135882" y="0"/>
                </a:lnTo>
                <a:lnTo>
                  <a:pt x="115803" y="20121"/>
                </a:lnTo>
                <a:lnTo>
                  <a:pt x="112043" y="22928"/>
                </a:lnTo>
                <a:lnTo>
                  <a:pt x="107632" y="25753"/>
                </a:lnTo>
                <a:lnTo>
                  <a:pt x="102785" y="28588"/>
                </a:lnTo>
                <a:lnTo>
                  <a:pt x="98602" y="31431"/>
                </a:lnTo>
                <a:lnTo>
                  <a:pt x="94861" y="34278"/>
                </a:lnTo>
                <a:lnTo>
                  <a:pt x="91414" y="37129"/>
                </a:lnTo>
                <a:lnTo>
                  <a:pt x="88164" y="40935"/>
                </a:lnTo>
                <a:lnTo>
                  <a:pt x="85045" y="45377"/>
                </a:lnTo>
                <a:lnTo>
                  <a:pt x="82013" y="50243"/>
                </a:lnTo>
                <a:lnTo>
                  <a:pt x="78086" y="54440"/>
                </a:lnTo>
                <a:lnTo>
                  <a:pt x="73564" y="58191"/>
                </a:lnTo>
                <a:lnTo>
                  <a:pt x="68644" y="61643"/>
                </a:lnTo>
                <a:lnTo>
                  <a:pt x="64411" y="65850"/>
                </a:lnTo>
                <a:lnTo>
                  <a:pt x="60637" y="70560"/>
                </a:lnTo>
                <a:lnTo>
                  <a:pt x="57168" y="75604"/>
                </a:lnTo>
                <a:lnTo>
                  <a:pt x="53903" y="80872"/>
                </a:lnTo>
                <a:lnTo>
                  <a:pt x="50774" y="86290"/>
                </a:lnTo>
                <a:lnTo>
                  <a:pt x="47736" y="91806"/>
                </a:lnTo>
                <a:lnTo>
                  <a:pt x="44757" y="98341"/>
                </a:lnTo>
                <a:lnTo>
                  <a:pt x="41819" y="105555"/>
                </a:lnTo>
                <a:lnTo>
                  <a:pt x="38908" y="113222"/>
                </a:lnTo>
                <a:lnTo>
                  <a:pt x="36967" y="120238"/>
                </a:lnTo>
                <a:lnTo>
                  <a:pt x="35674" y="126821"/>
                </a:lnTo>
                <a:lnTo>
                  <a:pt x="34811" y="133114"/>
                </a:lnTo>
                <a:lnTo>
                  <a:pt x="33284" y="139215"/>
                </a:lnTo>
                <a:lnTo>
                  <a:pt x="31313" y="145187"/>
                </a:lnTo>
                <a:lnTo>
                  <a:pt x="29046" y="151073"/>
                </a:lnTo>
                <a:lnTo>
                  <a:pt x="26583" y="156903"/>
                </a:lnTo>
                <a:lnTo>
                  <a:pt x="23988" y="162694"/>
                </a:lnTo>
                <a:lnTo>
                  <a:pt x="21306" y="168459"/>
                </a:lnTo>
                <a:lnTo>
                  <a:pt x="18565" y="175161"/>
                </a:lnTo>
                <a:lnTo>
                  <a:pt x="15785" y="182486"/>
                </a:lnTo>
                <a:lnTo>
                  <a:pt x="12980" y="190227"/>
                </a:lnTo>
                <a:lnTo>
                  <a:pt x="11109" y="197293"/>
                </a:lnTo>
                <a:lnTo>
                  <a:pt x="9862" y="203908"/>
                </a:lnTo>
                <a:lnTo>
                  <a:pt x="9031" y="210223"/>
                </a:lnTo>
                <a:lnTo>
                  <a:pt x="8477" y="216338"/>
                </a:lnTo>
                <a:lnTo>
                  <a:pt x="8107" y="222320"/>
                </a:lnTo>
                <a:lnTo>
                  <a:pt x="7697" y="233094"/>
                </a:lnTo>
                <a:lnTo>
                  <a:pt x="7514" y="241057"/>
                </a:lnTo>
                <a:lnTo>
                  <a:pt x="4893" y="250312"/>
                </a:lnTo>
                <a:lnTo>
                  <a:pt x="1506" y="259822"/>
                </a:lnTo>
                <a:lnTo>
                  <a:pt x="0" y="267224"/>
                </a:lnTo>
                <a:lnTo>
                  <a:pt x="1871" y="276229"/>
                </a:lnTo>
                <a:lnTo>
                  <a:pt x="4925" y="285628"/>
                </a:lnTo>
                <a:lnTo>
                  <a:pt x="6283" y="292981"/>
                </a:lnTo>
                <a:lnTo>
                  <a:pt x="8550" y="296275"/>
                </a:lnTo>
                <a:lnTo>
                  <a:pt x="11966" y="299424"/>
                </a:lnTo>
                <a:lnTo>
                  <a:pt x="16148" y="302475"/>
                </a:lnTo>
                <a:lnTo>
                  <a:pt x="19889" y="305462"/>
                </a:lnTo>
                <a:lnTo>
                  <a:pt x="23336" y="308406"/>
                </a:lnTo>
                <a:lnTo>
                  <a:pt x="31160" y="315424"/>
                </a:lnTo>
                <a:lnTo>
                  <a:pt x="34770" y="318923"/>
                </a:lnTo>
                <a:lnTo>
                  <a:pt x="37066" y="321190"/>
                </a:lnTo>
                <a:lnTo>
                  <a:pt x="40502" y="322701"/>
                </a:lnTo>
                <a:lnTo>
                  <a:pt x="44697" y="323709"/>
                </a:lnTo>
                <a:lnTo>
                  <a:pt x="49399" y="324380"/>
                </a:lnTo>
                <a:lnTo>
                  <a:pt x="53487" y="325781"/>
                </a:lnTo>
                <a:lnTo>
                  <a:pt x="57164" y="327667"/>
                </a:lnTo>
                <a:lnTo>
                  <a:pt x="60568" y="329876"/>
                </a:lnTo>
                <a:lnTo>
                  <a:pt x="64742" y="331349"/>
                </a:lnTo>
                <a:lnTo>
                  <a:pt x="69430" y="332332"/>
                </a:lnTo>
                <a:lnTo>
                  <a:pt x="74460" y="332986"/>
                </a:lnTo>
                <a:lnTo>
                  <a:pt x="78766" y="333423"/>
                </a:lnTo>
                <a:lnTo>
                  <a:pt x="82590" y="333714"/>
                </a:lnTo>
                <a:lnTo>
                  <a:pt x="86091" y="333908"/>
                </a:lnTo>
                <a:lnTo>
                  <a:pt x="95061" y="334124"/>
                </a:lnTo>
                <a:lnTo>
                  <a:pt x="100120" y="334181"/>
                </a:lnTo>
                <a:lnTo>
                  <a:pt x="105398" y="333267"/>
                </a:lnTo>
                <a:lnTo>
                  <a:pt x="110822" y="331705"/>
                </a:lnTo>
                <a:lnTo>
                  <a:pt x="127383" y="32572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514"/>
          <p:cNvSpPr/>
          <p:nvPr/>
        </p:nvSpPr>
        <p:spPr>
          <a:xfrm>
            <a:off x="1005839" y="2588895"/>
            <a:ext cx="240031" cy="17145"/>
          </a:xfrm>
          <a:custGeom>
            <a:avLst/>
            <a:gdLst/>
            <a:ahLst/>
            <a:cxnLst/>
            <a:rect l="0" t="0" r="0" b="0"/>
            <a:pathLst>
              <a:path w="240031" h="17145">
                <a:moveTo>
                  <a:pt x="0" y="17144"/>
                </a:moveTo>
                <a:lnTo>
                  <a:pt x="0" y="8677"/>
                </a:lnTo>
                <a:lnTo>
                  <a:pt x="7381" y="8581"/>
                </a:lnTo>
                <a:lnTo>
                  <a:pt x="9683" y="9531"/>
                </a:lnTo>
                <a:lnTo>
                  <a:pt x="13123" y="11116"/>
                </a:lnTo>
                <a:lnTo>
                  <a:pt x="17321" y="13126"/>
                </a:lnTo>
                <a:lnTo>
                  <a:pt x="22025" y="14465"/>
                </a:lnTo>
                <a:lnTo>
                  <a:pt x="27066" y="15358"/>
                </a:lnTo>
                <a:lnTo>
                  <a:pt x="32332" y="15954"/>
                </a:lnTo>
                <a:lnTo>
                  <a:pt x="37747" y="16351"/>
                </a:lnTo>
                <a:lnTo>
                  <a:pt x="43262" y="16615"/>
                </a:lnTo>
                <a:lnTo>
                  <a:pt x="48844" y="16792"/>
                </a:lnTo>
                <a:lnTo>
                  <a:pt x="54470" y="15957"/>
                </a:lnTo>
                <a:lnTo>
                  <a:pt x="60126" y="14448"/>
                </a:lnTo>
                <a:lnTo>
                  <a:pt x="65802" y="12489"/>
                </a:lnTo>
                <a:lnTo>
                  <a:pt x="71491" y="11183"/>
                </a:lnTo>
                <a:lnTo>
                  <a:pt x="77188" y="10313"/>
                </a:lnTo>
                <a:lnTo>
                  <a:pt x="82891" y="9733"/>
                </a:lnTo>
                <a:lnTo>
                  <a:pt x="89551" y="9346"/>
                </a:lnTo>
                <a:lnTo>
                  <a:pt x="104571" y="8916"/>
                </a:lnTo>
                <a:lnTo>
                  <a:pt x="112576" y="7849"/>
                </a:lnTo>
                <a:lnTo>
                  <a:pt x="120771" y="6185"/>
                </a:lnTo>
                <a:lnTo>
                  <a:pt x="129092" y="4123"/>
                </a:lnTo>
                <a:lnTo>
                  <a:pt x="136544" y="2749"/>
                </a:lnTo>
                <a:lnTo>
                  <a:pt x="143417" y="1832"/>
                </a:lnTo>
                <a:lnTo>
                  <a:pt x="149904" y="1221"/>
                </a:lnTo>
                <a:lnTo>
                  <a:pt x="156134" y="814"/>
                </a:lnTo>
                <a:lnTo>
                  <a:pt x="162192" y="543"/>
                </a:lnTo>
                <a:lnTo>
                  <a:pt x="174003" y="241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515"/>
          <p:cNvSpPr/>
          <p:nvPr/>
        </p:nvSpPr>
        <p:spPr>
          <a:xfrm>
            <a:off x="1254721" y="2528887"/>
            <a:ext cx="238048" cy="188596"/>
          </a:xfrm>
          <a:custGeom>
            <a:avLst/>
            <a:gdLst/>
            <a:ahLst/>
            <a:cxnLst/>
            <a:rect l="0" t="0" r="0" b="0"/>
            <a:pathLst>
              <a:path w="238048" h="188596">
                <a:moveTo>
                  <a:pt x="8293" y="0"/>
                </a:moveTo>
                <a:lnTo>
                  <a:pt x="3354" y="0"/>
                </a:lnTo>
                <a:lnTo>
                  <a:pt x="5463" y="0"/>
                </a:lnTo>
                <a:lnTo>
                  <a:pt x="664" y="0"/>
                </a:lnTo>
                <a:lnTo>
                  <a:pt x="350" y="953"/>
                </a:lnTo>
                <a:lnTo>
                  <a:pt x="0" y="4551"/>
                </a:lnTo>
                <a:lnTo>
                  <a:pt x="860" y="5892"/>
                </a:lnTo>
                <a:lnTo>
                  <a:pt x="2385" y="6785"/>
                </a:lnTo>
                <a:lnTo>
                  <a:pt x="4355" y="7381"/>
                </a:lnTo>
                <a:lnTo>
                  <a:pt x="5667" y="8731"/>
                </a:lnTo>
                <a:lnTo>
                  <a:pt x="6543" y="10583"/>
                </a:lnTo>
                <a:lnTo>
                  <a:pt x="7126" y="12770"/>
                </a:lnTo>
                <a:lnTo>
                  <a:pt x="10315" y="17741"/>
                </a:lnTo>
                <a:lnTo>
                  <a:pt x="12498" y="20400"/>
                </a:lnTo>
                <a:lnTo>
                  <a:pt x="13954" y="23125"/>
                </a:lnTo>
                <a:lnTo>
                  <a:pt x="15572" y="28693"/>
                </a:lnTo>
                <a:lnTo>
                  <a:pt x="18831" y="34342"/>
                </a:lnTo>
                <a:lnTo>
                  <a:pt x="21033" y="37182"/>
                </a:lnTo>
                <a:lnTo>
                  <a:pt x="24407" y="40028"/>
                </a:lnTo>
                <a:lnTo>
                  <a:pt x="28561" y="42878"/>
                </a:lnTo>
                <a:lnTo>
                  <a:pt x="33235" y="45730"/>
                </a:lnTo>
                <a:lnTo>
                  <a:pt x="37304" y="48584"/>
                </a:lnTo>
                <a:lnTo>
                  <a:pt x="44364" y="54296"/>
                </a:lnTo>
                <a:lnTo>
                  <a:pt x="50677" y="60009"/>
                </a:lnTo>
                <a:lnTo>
                  <a:pt x="57611" y="65723"/>
                </a:lnTo>
                <a:lnTo>
                  <a:pt x="62127" y="68581"/>
                </a:lnTo>
                <a:lnTo>
                  <a:pt x="67042" y="71438"/>
                </a:lnTo>
                <a:lnTo>
                  <a:pt x="72224" y="75248"/>
                </a:lnTo>
                <a:lnTo>
                  <a:pt x="77584" y="79693"/>
                </a:lnTo>
                <a:lnTo>
                  <a:pt x="87667" y="88759"/>
                </a:lnTo>
                <a:lnTo>
                  <a:pt x="95323" y="95964"/>
                </a:lnTo>
                <a:lnTo>
                  <a:pt x="99651" y="99218"/>
                </a:lnTo>
                <a:lnTo>
                  <a:pt x="104441" y="102340"/>
                </a:lnTo>
                <a:lnTo>
                  <a:pt x="109539" y="105374"/>
                </a:lnTo>
                <a:lnTo>
                  <a:pt x="122824" y="113826"/>
                </a:lnTo>
                <a:lnTo>
                  <a:pt x="130367" y="118746"/>
                </a:lnTo>
                <a:lnTo>
                  <a:pt x="136349" y="122979"/>
                </a:lnTo>
                <a:lnTo>
                  <a:pt x="141289" y="126754"/>
                </a:lnTo>
                <a:lnTo>
                  <a:pt x="145534" y="130223"/>
                </a:lnTo>
                <a:lnTo>
                  <a:pt x="151223" y="133488"/>
                </a:lnTo>
                <a:lnTo>
                  <a:pt x="157872" y="136617"/>
                </a:lnTo>
                <a:lnTo>
                  <a:pt x="165162" y="139655"/>
                </a:lnTo>
                <a:lnTo>
                  <a:pt x="170975" y="142634"/>
                </a:lnTo>
                <a:lnTo>
                  <a:pt x="175803" y="145572"/>
                </a:lnTo>
                <a:lnTo>
                  <a:pt x="179974" y="148483"/>
                </a:lnTo>
                <a:lnTo>
                  <a:pt x="184660" y="151376"/>
                </a:lnTo>
                <a:lnTo>
                  <a:pt x="189688" y="154257"/>
                </a:lnTo>
                <a:lnTo>
                  <a:pt x="194946" y="157131"/>
                </a:lnTo>
                <a:lnTo>
                  <a:pt x="199403" y="159999"/>
                </a:lnTo>
                <a:lnTo>
                  <a:pt x="203328" y="162864"/>
                </a:lnTo>
                <a:lnTo>
                  <a:pt x="210228" y="168586"/>
                </a:lnTo>
                <a:lnTo>
                  <a:pt x="216470" y="174305"/>
                </a:lnTo>
                <a:lnTo>
                  <a:pt x="219468" y="176211"/>
                </a:lnTo>
                <a:lnTo>
                  <a:pt x="225339" y="178328"/>
                </a:lnTo>
                <a:lnTo>
                  <a:pt x="231123" y="181810"/>
                </a:lnTo>
                <a:lnTo>
                  <a:pt x="238047" y="187255"/>
                </a:lnTo>
                <a:lnTo>
                  <a:pt x="237662" y="187701"/>
                </a:lnTo>
                <a:lnTo>
                  <a:pt x="231178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516"/>
          <p:cNvSpPr/>
          <p:nvPr/>
        </p:nvSpPr>
        <p:spPr>
          <a:xfrm>
            <a:off x="1305877" y="2554605"/>
            <a:ext cx="154306" cy="187285"/>
          </a:xfrm>
          <a:custGeom>
            <a:avLst/>
            <a:gdLst/>
            <a:ahLst/>
            <a:cxnLst/>
            <a:rect l="0" t="0" r="0" b="0"/>
            <a:pathLst>
              <a:path w="154306" h="187285">
                <a:moveTo>
                  <a:pt x="154305" y="0"/>
                </a:moveTo>
                <a:lnTo>
                  <a:pt x="146924" y="0"/>
                </a:lnTo>
                <a:lnTo>
                  <a:pt x="146527" y="952"/>
                </a:lnTo>
                <a:lnTo>
                  <a:pt x="146085" y="4551"/>
                </a:lnTo>
                <a:lnTo>
                  <a:pt x="145015" y="6844"/>
                </a:lnTo>
                <a:lnTo>
                  <a:pt x="141286" y="11931"/>
                </a:lnTo>
                <a:lnTo>
                  <a:pt x="139911" y="14622"/>
                </a:lnTo>
                <a:lnTo>
                  <a:pt x="138382" y="20151"/>
                </a:lnTo>
                <a:lnTo>
                  <a:pt x="135163" y="25783"/>
                </a:lnTo>
                <a:lnTo>
                  <a:pt x="132971" y="28619"/>
                </a:lnTo>
                <a:lnTo>
                  <a:pt x="130558" y="32414"/>
                </a:lnTo>
                <a:lnTo>
                  <a:pt x="127996" y="36849"/>
                </a:lnTo>
                <a:lnTo>
                  <a:pt x="125336" y="41711"/>
                </a:lnTo>
                <a:lnTo>
                  <a:pt x="121657" y="45905"/>
                </a:lnTo>
                <a:lnTo>
                  <a:pt x="117300" y="49653"/>
                </a:lnTo>
                <a:lnTo>
                  <a:pt x="112490" y="53104"/>
                </a:lnTo>
                <a:lnTo>
                  <a:pt x="108331" y="57310"/>
                </a:lnTo>
                <a:lnTo>
                  <a:pt x="104605" y="62019"/>
                </a:lnTo>
                <a:lnTo>
                  <a:pt x="101169" y="67064"/>
                </a:lnTo>
                <a:lnTo>
                  <a:pt x="96974" y="72331"/>
                </a:lnTo>
                <a:lnTo>
                  <a:pt x="92272" y="77748"/>
                </a:lnTo>
                <a:lnTo>
                  <a:pt x="87232" y="83265"/>
                </a:lnTo>
                <a:lnTo>
                  <a:pt x="76552" y="94474"/>
                </a:lnTo>
                <a:lnTo>
                  <a:pt x="54174" y="117192"/>
                </a:lnTo>
                <a:lnTo>
                  <a:pt x="48498" y="121943"/>
                </a:lnTo>
                <a:lnTo>
                  <a:pt x="42810" y="126062"/>
                </a:lnTo>
                <a:lnTo>
                  <a:pt x="37112" y="129762"/>
                </a:lnTo>
                <a:lnTo>
                  <a:pt x="32362" y="134133"/>
                </a:lnTo>
                <a:lnTo>
                  <a:pt x="28242" y="138952"/>
                </a:lnTo>
                <a:lnTo>
                  <a:pt x="24543" y="144069"/>
                </a:lnTo>
                <a:lnTo>
                  <a:pt x="21124" y="148433"/>
                </a:lnTo>
                <a:lnTo>
                  <a:pt x="17893" y="152296"/>
                </a:lnTo>
                <a:lnTo>
                  <a:pt x="14786" y="155823"/>
                </a:lnTo>
                <a:lnTo>
                  <a:pt x="12715" y="159127"/>
                </a:lnTo>
                <a:lnTo>
                  <a:pt x="11334" y="162282"/>
                </a:lnTo>
                <a:lnTo>
                  <a:pt x="10414" y="165338"/>
                </a:lnTo>
                <a:lnTo>
                  <a:pt x="8847" y="167375"/>
                </a:lnTo>
                <a:lnTo>
                  <a:pt x="6851" y="168733"/>
                </a:lnTo>
                <a:lnTo>
                  <a:pt x="4567" y="169639"/>
                </a:lnTo>
                <a:lnTo>
                  <a:pt x="3045" y="171195"/>
                </a:lnTo>
                <a:lnTo>
                  <a:pt x="2030" y="173185"/>
                </a:lnTo>
                <a:lnTo>
                  <a:pt x="401" y="178671"/>
                </a:lnTo>
                <a:lnTo>
                  <a:pt x="119" y="184173"/>
                </a:lnTo>
                <a:lnTo>
                  <a:pt x="35" y="187284"/>
                </a:lnTo>
                <a:lnTo>
                  <a:pt x="5" y="181637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17"/>
          <p:cNvSpPr/>
          <p:nvPr/>
        </p:nvSpPr>
        <p:spPr>
          <a:xfrm>
            <a:off x="1528762" y="2391727"/>
            <a:ext cx="263977" cy="342901"/>
          </a:xfrm>
          <a:custGeom>
            <a:avLst/>
            <a:gdLst/>
            <a:ahLst/>
            <a:cxnLst/>
            <a:rect l="0" t="0" r="0" b="0"/>
            <a:pathLst>
              <a:path w="263977" h="342901">
                <a:moveTo>
                  <a:pt x="0" y="0"/>
                </a:moveTo>
                <a:lnTo>
                  <a:pt x="4551" y="4551"/>
                </a:lnTo>
                <a:lnTo>
                  <a:pt x="6844" y="5891"/>
                </a:lnTo>
                <a:lnTo>
                  <a:pt x="14622" y="8731"/>
                </a:lnTo>
                <a:lnTo>
                  <a:pt x="20151" y="12770"/>
                </a:lnTo>
                <a:lnTo>
                  <a:pt x="28324" y="17741"/>
                </a:lnTo>
                <a:lnTo>
                  <a:pt x="33170" y="20400"/>
                </a:lnTo>
                <a:lnTo>
                  <a:pt x="41095" y="25894"/>
                </a:lnTo>
                <a:lnTo>
                  <a:pt x="48744" y="31511"/>
                </a:lnTo>
                <a:lnTo>
                  <a:pt x="53451" y="34342"/>
                </a:lnTo>
                <a:lnTo>
                  <a:pt x="58494" y="37182"/>
                </a:lnTo>
                <a:lnTo>
                  <a:pt x="69177" y="42878"/>
                </a:lnTo>
                <a:lnTo>
                  <a:pt x="74693" y="45730"/>
                </a:lnTo>
                <a:lnTo>
                  <a:pt x="81228" y="48585"/>
                </a:lnTo>
                <a:lnTo>
                  <a:pt x="88442" y="51440"/>
                </a:lnTo>
                <a:lnTo>
                  <a:pt x="96109" y="54296"/>
                </a:lnTo>
                <a:lnTo>
                  <a:pt x="103125" y="58105"/>
                </a:lnTo>
                <a:lnTo>
                  <a:pt x="109707" y="62549"/>
                </a:lnTo>
                <a:lnTo>
                  <a:pt x="116001" y="67417"/>
                </a:lnTo>
                <a:lnTo>
                  <a:pt x="123054" y="71614"/>
                </a:lnTo>
                <a:lnTo>
                  <a:pt x="130613" y="75366"/>
                </a:lnTo>
                <a:lnTo>
                  <a:pt x="138511" y="78819"/>
                </a:lnTo>
                <a:lnTo>
                  <a:pt x="145680" y="83026"/>
                </a:lnTo>
                <a:lnTo>
                  <a:pt x="152365" y="87735"/>
                </a:lnTo>
                <a:lnTo>
                  <a:pt x="158727" y="92781"/>
                </a:lnTo>
                <a:lnTo>
                  <a:pt x="165825" y="97096"/>
                </a:lnTo>
                <a:lnTo>
                  <a:pt x="173415" y="100926"/>
                </a:lnTo>
                <a:lnTo>
                  <a:pt x="181333" y="104431"/>
                </a:lnTo>
                <a:lnTo>
                  <a:pt x="188516" y="108673"/>
                </a:lnTo>
                <a:lnTo>
                  <a:pt x="195210" y="113406"/>
                </a:lnTo>
                <a:lnTo>
                  <a:pt x="201577" y="118467"/>
                </a:lnTo>
                <a:lnTo>
                  <a:pt x="208680" y="123745"/>
                </a:lnTo>
                <a:lnTo>
                  <a:pt x="224191" y="134690"/>
                </a:lnTo>
                <a:lnTo>
                  <a:pt x="230424" y="140276"/>
                </a:lnTo>
                <a:lnTo>
                  <a:pt x="235531" y="145905"/>
                </a:lnTo>
                <a:lnTo>
                  <a:pt x="239888" y="151563"/>
                </a:lnTo>
                <a:lnTo>
                  <a:pt x="243745" y="157239"/>
                </a:lnTo>
                <a:lnTo>
                  <a:pt x="247269" y="162929"/>
                </a:lnTo>
                <a:lnTo>
                  <a:pt x="250571" y="168627"/>
                </a:lnTo>
                <a:lnTo>
                  <a:pt x="256780" y="180038"/>
                </a:lnTo>
                <a:lnTo>
                  <a:pt x="259769" y="185748"/>
                </a:lnTo>
                <a:lnTo>
                  <a:pt x="261762" y="191459"/>
                </a:lnTo>
                <a:lnTo>
                  <a:pt x="263091" y="197172"/>
                </a:lnTo>
                <a:lnTo>
                  <a:pt x="263976" y="202886"/>
                </a:lnTo>
                <a:lnTo>
                  <a:pt x="263614" y="209552"/>
                </a:lnTo>
                <a:lnTo>
                  <a:pt x="262420" y="216854"/>
                </a:lnTo>
                <a:lnTo>
                  <a:pt x="260672" y="224579"/>
                </a:lnTo>
                <a:lnTo>
                  <a:pt x="259506" y="231634"/>
                </a:lnTo>
                <a:lnTo>
                  <a:pt x="258729" y="238243"/>
                </a:lnTo>
                <a:lnTo>
                  <a:pt x="258211" y="244554"/>
                </a:lnTo>
                <a:lnTo>
                  <a:pt x="256913" y="250666"/>
                </a:lnTo>
                <a:lnTo>
                  <a:pt x="255095" y="256646"/>
                </a:lnTo>
                <a:lnTo>
                  <a:pt x="252931" y="262537"/>
                </a:lnTo>
                <a:lnTo>
                  <a:pt x="249583" y="268370"/>
                </a:lnTo>
                <a:lnTo>
                  <a:pt x="245446" y="274163"/>
                </a:lnTo>
                <a:lnTo>
                  <a:pt x="240783" y="279930"/>
                </a:lnTo>
                <a:lnTo>
                  <a:pt x="235770" y="285680"/>
                </a:lnTo>
                <a:lnTo>
                  <a:pt x="230522" y="291418"/>
                </a:lnTo>
                <a:lnTo>
                  <a:pt x="216575" y="306056"/>
                </a:lnTo>
                <a:lnTo>
                  <a:pt x="198779" y="324087"/>
                </a:lnTo>
                <a:lnTo>
                  <a:pt x="193479" y="328453"/>
                </a:lnTo>
                <a:lnTo>
                  <a:pt x="188041" y="332316"/>
                </a:lnTo>
                <a:lnTo>
                  <a:pt x="182511" y="335844"/>
                </a:lnTo>
                <a:lnTo>
                  <a:pt x="177871" y="338196"/>
                </a:lnTo>
                <a:lnTo>
                  <a:pt x="170176" y="340809"/>
                </a:lnTo>
                <a:lnTo>
                  <a:pt x="165040" y="342281"/>
                </a:lnTo>
                <a:lnTo>
                  <a:pt x="157413" y="342778"/>
                </a:lnTo>
                <a:lnTo>
                  <a:pt x="150164" y="342884"/>
                </a:lnTo>
                <a:lnTo>
                  <a:pt x="145847" y="342900"/>
                </a:lnTo>
                <a:lnTo>
                  <a:pt x="154305" y="3429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18"/>
          <p:cNvSpPr/>
          <p:nvPr/>
        </p:nvSpPr>
        <p:spPr>
          <a:xfrm>
            <a:off x="448630" y="3154797"/>
            <a:ext cx="265745" cy="308494"/>
          </a:xfrm>
          <a:custGeom>
            <a:avLst/>
            <a:gdLst/>
            <a:ahLst/>
            <a:cxnLst/>
            <a:rect l="0" t="0" r="0" b="0"/>
            <a:pathLst>
              <a:path w="265745" h="308494">
                <a:moveTo>
                  <a:pt x="25714" y="77035"/>
                </a:moveTo>
                <a:lnTo>
                  <a:pt x="25714" y="68567"/>
                </a:lnTo>
                <a:lnTo>
                  <a:pt x="17495" y="68465"/>
                </a:lnTo>
                <a:lnTo>
                  <a:pt x="17247" y="68463"/>
                </a:lnTo>
                <a:lnTo>
                  <a:pt x="25712" y="68463"/>
                </a:lnTo>
                <a:lnTo>
                  <a:pt x="25714" y="77035"/>
                </a:lnTo>
                <a:lnTo>
                  <a:pt x="17247" y="77035"/>
                </a:lnTo>
                <a:lnTo>
                  <a:pt x="25705" y="77035"/>
                </a:lnTo>
                <a:lnTo>
                  <a:pt x="25712" y="72484"/>
                </a:lnTo>
                <a:lnTo>
                  <a:pt x="24760" y="71144"/>
                </a:lnTo>
                <a:lnTo>
                  <a:pt x="23173" y="70250"/>
                </a:lnTo>
                <a:lnTo>
                  <a:pt x="17246" y="68494"/>
                </a:lnTo>
                <a:lnTo>
                  <a:pt x="25364" y="60244"/>
                </a:lnTo>
                <a:lnTo>
                  <a:pt x="25611" y="55444"/>
                </a:lnTo>
                <a:lnTo>
                  <a:pt x="26598" y="53116"/>
                </a:lnTo>
                <a:lnTo>
                  <a:pt x="32538" y="45289"/>
                </a:lnTo>
                <a:lnTo>
                  <a:pt x="40330" y="36937"/>
                </a:lnTo>
                <a:lnTo>
                  <a:pt x="45863" y="31274"/>
                </a:lnTo>
                <a:lnTo>
                  <a:pt x="47719" y="28430"/>
                </a:lnTo>
                <a:lnTo>
                  <a:pt x="49782" y="22730"/>
                </a:lnTo>
                <a:lnTo>
                  <a:pt x="52237" y="19877"/>
                </a:lnTo>
                <a:lnTo>
                  <a:pt x="60045" y="14167"/>
                </a:lnTo>
                <a:lnTo>
                  <a:pt x="64794" y="12263"/>
                </a:lnTo>
                <a:lnTo>
                  <a:pt x="69865" y="10994"/>
                </a:lnTo>
                <a:lnTo>
                  <a:pt x="75151" y="10147"/>
                </a:lnTo>
                <a:lnTo>
                  <a:pt x="79627" y="8631"/>
                </a:lnTo>
                <a:lnTo>
                  <a:pt x="87140" y="4406"/>
                </a:lnTo>
                <a:lnTo>
                  <a:pt x="91430" y="2898"/>
                </a:lnTo>
                <a:lnTo>
                  <a:pt x="96195" y="1893"/>
                </a:lnTo>
                <a:lnTo>
                  <a:pt x="101276" y="1223"/>
                </a:lnTo>
                <a:lnTo>
                  <a:pt x="106569" y="776"/>
                </a:lnTo>
                <a:lnTo>
                  <a:pt x="112003" y="478"/>
                </a:lnTo>
                <a:lnTo>
                  <a:pt x="126211" y="59"/>
                </a:lnTo>
                <a:lnTo>
                  <a:pt x="129860" y="0"/>
                </a:lnTo>
                <a:lnTo>
                  <a:pt x="134197" y="914"/>
                </a:lnTo>
                <a:lnTo>
                  <a:pt x="138994" y="2475"/>
                </a:lnTo>
                <a:lnTo>
                  <a:pt x="144097" y="4468"/>
                </a:lnTo>
                <a:lnTo>
                  <a:pt x="152306" y="9223"/>
                </a:lnTo>
                <a:lnTo>
                  <a:pt x="160082" y="14511"/>
                </a:lnTo>
                <a:lnTo>
                  <a:pt x="164823" y="17255"/>
                </a:lnTo>
                <a:lnTo>
                  <a:pt x="169889" y="20037"/>
                </a:lnTo>
                <a:lnTo>
                  <a:pt x="173266" y="22844"/>
                </a:lnTo>
                <a:lnTo>
                  <a:pt x="175517" y="25667"/>
                </a:lnTo>
                <a:lnTo>
                  <a:pt x="177018" y="28503"/>
                </a:lnTo>
                <a:lnTo>
                  <a:pt x="178685" y="34193"/>
                </a:lnTo>
                <a:lnTo>
                  <a:pt x="179426" y="40849"/>
                </a:lnTo>
                <a:lnTo>
                  <a:pt x="179756" y="50157"/>
                </a:lnTo>
                <a:lnTo>
                  <a:pt x="179985" y="77259"/>
                </a:lnTo>
                <a:lnTo>
                  <a:pt x="180013" y="99939"/>
                </a:lnTo>
                <a:lnTo>
                  <a:pt x="179062" y="105640"/>
                </a:lnTo>
                <a:lnTo>
                  <a:pt x="177476" y="111345"/>
                </a:lnTo>
                <a:lnTo>
                  <a:pt x="175467" y="117053"/>
                </a:lnTo>
                <a:lnTo>
                  <a:pt x="172222" y="122764"/>
                </a:lnTo>
                <a:lnTo>
                  <a:pt x="168153" y="128476"/>
                </a:lnTo>
                <a:lnTo>
                  <a:pt x="163536" y="134189"/>
                </a:lnTo>
                <a:lnTo>
                  <a:pt x="158553" y="139903"/>
                </a:lnTo>
                <a:lnTo>
                  <a:pt x="153326" y="145617"/>
                </a:lnTo>
                <a:lnTo>
                  <a:pt x="147936" y="151331"/>
                </a:lnTo>
                <a:lnTo>
                  <a:pt x="143391" y="157046"/>
                </a:lnTo>
                <a:lnTo>
                  <a:pt x="139408" y="162760"/>
                </a:lnTo>
                <a:lnTo>
                  <a:pt x="135800" y="168476"/>
                </a:lnTo>
                <a:lnTo>
                  <a:pt x="130537" y="174190"/>
                </a:lnTo>
                <a:lnTo>
                  <a:pt x="124171" y="179905"/>
                </a:lnTo>
                <a:lnTo>
                  <a:pt x="117070" y="185620"/>
                </a:lnTo>
                <a:lnTo>
                  <a:pt x="111383" y="192288"/>
                </a:lnTo>
                <a:lnTo>
                  <a:pt x="106639" y="199590"/>
                </a:lnTo>
                <a:lnTo>
                  <a:pt x="102524" y="207316"/>
                </a:lnTo>
                <a:lnTo>
                  <a:pt x="96924" y="214371"/>
                </a:lnTo>
                <a:lnTo>
                  <a:pt x="90332" y="220980"/>
                </a:lnTo>
                <a:lnTo>
                  <a:pt x="83080" y="227291"/>
                </a:lnTo>
                <a:lnTo>
                  <a:pt x="76341" y="233403"/>
                </a:lnTo>
                <a:lnTo>
                  <a:pt x="63773" y="245274"/>
                </a:lnTo>
                <a:lnTo>
                  <a:pt x="57754" y="250155"/>
                </a:lnTo>
                <a:lnTo>
                  <a:pt x="51837" y="254361"/>
                </a:lnTo>
                <a:lnTo>
                  <a:pt x="45987" y="258117"/>
                </a:lnTo>
                <a:lnTo>
                  <a:pt x="39229" y="261574"/>
                </a:lnTo>
                <a:lnTo>
                  <a:pt x="31867" y="264831"/>
                </a:lnTo>
                <a:lnTo>
                  <a:pt x="24101" y="267955"/>
                </a:lnTo>
                <a:lnTo>
                  <a:pt x="18924" y="270990"/>
                </a:lnTo>
                <a:lnTo>
                  <a:pt x="15472" y="273966"/>
                </a:lnTo>
                <a:lnTo>
                  <a:pt x="13171" y="276902"/>
                </a:lnTo>
                <a:lnTo>
                  <a:pt x="10615" y="282705"/>
                </a:lnTo>
                <a:lnTo>
                  <a:pt x="9933" y="285586"/>
                </a:lnTo>
                <a:lnTo>
                  <a:pt x="8526" y="287506"/>
                </a:lnTo>
                <a:lnTo>
                  <a:pt x="6635" y="288787"/>
                </a:lnTo>
                <a:lnTo>
                  <a:pt x="0" y="291346"/>
                </a:lnTo>
                <a:lnTo>
                  <a:pt x="82983" y="291348"/>
                </a:lnTo>
                <a:lnTo>
                  <a:pt x="88659" y="292300"/>
                </a:lnTo>
                <a:lnTo>
                  <a:pt x="94347" y="293888"/>
                </a:lnTo>
                <a:lnTo>
                  <a:pt x="100045" y="295898"/>
                </a:lnTo>
                <a:lnTo>
                  <a:pt x="105748" y="297239"/>
                </a:lnTo>
                <a:lnTo>
                  <a:pt x="111455" y="298133"/>
                </a:lnTo>
                <a:lnTo>
                  <a:pt x="117165" y="298729"/>
                </a:lnTo>
                <a:lnTo>
                  <a:pt x="123829" y="299126"/>
                </a:lnTo>
                <a:lnTo>
                  <a:pt x="138853" y="299567"/>
                </a:lnTo>
                <a:lnTo>
                  <a:pt x="145908" y="300637"/>
                </a:lnTo>
                <a:lnTo>
                  <a:pt x="152516" y="302303"/>
                </a:lnTo>
                <a:lnTo>
                  <a:pt x="158826" y="304367"/>
                </a:lnTo>
                <a:lnTo>
                  <a:pt x="164938" y="305742"/>
                </a:lnTo>
                <a:lnTo>
                  <a:pt x="170918" y="306659"/>
                </a:lnTo>
                <a:lnTo>
                  <a:pt x="176809" y="307270"/>
                </a:lnTo>
                <a:lnTo>
                  <a:pt x="183594" y="307678"/>
                </a:lnTo>
                <a:lnTo>
                  <a:pt x="198753" y="308131"/>
                </a:lnTo>
                <a:lnTo>
                  <a:pt x="230911" y="308445"/>
                </a:lnTo>
                <a:lnTo>
                  <a:pt x="265744" y="30849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9"/>
          <p:cNvSpPr/>
          <p:nvPr/>
        </p:nvSpPr>
        <p:spPr>
          <a:xfrm>
            <a:off x="774500" y="3121581"/>
            <a:ext cx="188478" cy="341710"/>
          </a:xfrm>
          <a:custGeom>
            <a:avLst/>
            <a:gdLst/>
            <a:ahLst/>
            <a:cxnLst/>
            <a:rect l="0" t="0" r="0" b="0"/>
            <a:pathLst>
              <a:path w="188478" h="341710">
                <a:moveTo>
                  <a:pt x="119897" y="7381"/>
                </a:moveTo>
                <a:lnTo>
                  <a:pt x="112516" y="7381"/>
                </a:lnTo>
                <a:lnTo>
                  <a:pt x="112119" y="6429"/>
                </a:lnTo>
                <a:lnTo>
                  <a:pt x="111429" y="0"/>
                </a:lnTo>
                <a:lnTo>
                  <a:pt x="110442" y="555"/>
                </a:lnTo>
                <a:lnTo>
                  <a:pt x="104553" y="5751"/>
                </a:lnTo>
                <a:lnTo>
                  <a:pt x="100746" y="9438"/>
                </a:lnTo>
                <a:lnTo>
                  <a:pt x="90926" y="19217"/>
                </a:lnTo>
                <a:lnTo>
                  <a:pt x="85431" y="27247"/>
                </a:lnTo>
                <a:lnTo>
                  <a:pt x="79814" y="36213"/>
                </a:lnTo>
                <a:lnTo>
                  <a:pt x="74142" y="43373"/>
                </a:lnTo>
                <a:lnTo>
                  <a:pt x="68446" y="52270"/>
                </a:lnTo>
                <a:lnTo>
                  <a:pt x="62740" y="62574"/>
                </a:lnTo>
                <a:lnTo>
                  <a:pt x="57029" y="73504"/>
                </a:lnTo>
                <a:lnTo>
                  <a:pt x="53220" y="79086"/>
                </a:lnTo>
                <a:lnTo>
                  <a:pt x="48776" y="84711"/>
                </a:lnTo>
                <a:lnTo>
                  <a:pt x="43908" y="90367"/>
                </a:lnTo>
                <a:lnTo>
                  <a:pt x="39710" y="96995"/>
                </a:lnTo>
                <a:lnTo>
                  <a:pt x="35959" y="104271"/>
                </a:lnTo>
                <a:lnTo>
                  <a:pt x="29251" y="119023"/>
                </a:lnTo>
                <a:lnTo>
                  <a:pt x="20120" y="138039"/>
                </a:lnTo>
                <a:lnTo>
                  <a:pt x="14274" y="149906"/>
                </a:lnTo>
                <a:lnTo>
                  <a:pt x="12334" y="156690"/>
                </a:lnTo>
                <a:lnTo>
                  <a:pt x="11041" y="164071"/>
                </a:lnTo>
                <a:lnTo>
                  <a:pt x="10179" y="171848"/>
                </a:lnTo>
                <a:lnTo>
                  <a:pt x="8651" y="178938"/>
                </a:lnTo>
                <a:lnTo>
                  <a:pt x="6681" y="185570"/>
                </a:lnTo>
                <a:lnTo>
                  <a:pt x="4414" y="191896"/>
                </a:lnTo>
                <a:lnTo>
                  <a:pt x="2904" y="198971"/>
                </a:lnTo>
                <a:lnTo>
                  <a:pt x="1896" y="206546"/>
                </a:lnTo>
                <a:lnTo>
                  <a:pt x="1225" y="214452"/>
                </a:lnTo>
                <a:lnTo>
                  <a:pt x="777" y="221629"/>
                </a:lnTo>
                <a:lnTo>
                  <a:pt x="280" y="234682"/>
                </a:lnTo>
                <a:lnTo>
                  <a:pt x="0" y="252741"/>
                </a:lnTo>
                <a:lnTo>
                  <a:pt x="913" y="257632"/>
                </a:lnTo>
                <a:lnTo>
                  <a:pt x="4468" y="265606"/>
                </a:lnTo>
                <a:lnTo>
                  <a:pt x="6682" y="274865"/>
                </a:lnTo>
                <a:lnTo>
                  <a:pt x="7667" y="284378"/>
                </a:lnTo>
                <a:lnTo>
                  <a:pt x="8104" y="291781"/>
                </a:lnTo>
                <a:lnTo>
                  <a:pt x="8351" y="301303"/>
                </a:lnTo>
                <a:lnTo>
                  <a:pt x="10290" y="303342"/>
                </a:lnTo>
                <a:lnTo>
                  <a:pt x="13488" y="304701"/>
                </a:lnTo>
                <a:lnTo>
                  <a:pt x="17525" y="305607"/>
                </a:lnTo>
                <a:lnTo>
                  <a:pt x="21169" y="307163"/>
                </a:lnTo>
                <a:lnTo>
                  <a:pt x="24551" y="309153"/>
                </a:lnTo>
                <a:lnTo>
                  <a:pt x="27758" y="311433"/>
                </a:lnTo>
                <a:lnTo>
                  <a:pt x="31801" y="313905"/>
                </a:lnTo>
                <a:lnTo>
                  <a:pt x="36401" y="316505"/>
                </a:lnTo>
                <a:lnTo>
                  <a:pt x="46593" y="321935"/>
                </a:lnTo>
                <a:lnTo>
                  <a:pt x="57472" y="327523"/>
                </a:lnTo>
                <a:lnTo>
                  <a:pt x="62088" y="329394"/>
                </a:lnTo>
                <a:lnTo>
                  <a:pt x="66118" y="330642"/>
                </a:lnTo>
                <a:lnTo>
                  <a:pt x="69757" y="331473"/>
                </a:lnTo>
                <a:lnTo>
                  <a:pt x="74087" y="332980"/>
                </a:lnTo>
                <a:lnTo>
                  <a:pt x="78880" y="334937"/>
                </a:lnTo>
                <a:lnTo>
                  <a:pt x="83980" y="337194"/>
                </a:lnTo>
                <a:lnTo>
                  <a:pt x="89285" y="338699"/>
                </a:lnTo>
                <a:lnTo>
                  <a:pt x="94726" y="339702"/>
                </a:lnTo>
                <a:lnTo>
                  <a:pt x="100259" y="340371"/>
                </a:lnTo>
                <a:lnTo>
                  <a:pt x="105852" y="340817"/>
                </a:lnTo>
                <a:lnTo>
                  <a:pt x="111487" y="341114"/>
                </a:lnTo>
                <a:lnTo>
                  <a:pt x="122826" y="341444"/>
                </a:lnTo>
                <a:lnTo>
                  <a:pt x="155979" y="341693"/>
                </a:lnTo>
                <a:lnTo>
                  <a:pt x="188477" y="3417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0"/>
          <p:cNvSpPr/>
          <p:nvPr/>
        </p:nvSpPr>
        <p:spPr>
          <a:xfrm>
            <a:off x="966680" y="3266122"/>
            <a:ext cx="227755" cy="42864"/>
          </a:xfrm>
          <a:custGeom>
            <a:avLst/>
            <a:gdLst/>
            <a:ahLst/>
            <a:cxnLst/>
            <a:rect l="0" t="0" r="0" b="0"/>
            <a:pathLst>
              <a:path w="227755" h="42864">
                <a:moveTo>
                  <a:pt x="13442" y="42863"/>
                </a:moveTo>
                <a:lnTo>
                  <a:pt x="5222" y="34643"/>
                </a:lnTo>
                <a:lnTo>
                  <a:pt x="0" y="34360"/>
                </a:lnTo>
                <a:lnTo>
                  <a:pt x="5658" y="34292"/>
                </a:lnTo>
                <a:lnTo>
                  <a:pt x="45418" y="34290"/>
                </a:lnTo>
                <a:lnTo>
                  <a:pt x="50952" y="33337"/>
                </a:lnTo>
                <a:lnTo>
                  <a:pt x="56546" y="31750"/>
                </a:lnTo>
                <a:lnTo>
                  <a:pt x="62181" y="29740"/>
                </a:lnTo>
                <a:lnTo>
                  <a:pt x="67842" y="28398"/>
                </a:lnTo>
                <a:lnTo>
                  <a:pt x="73521" y="27505"/>
                </a:lnTo>
                <a:lnTo>
                  <a:pt x="79212" y="26909"/>
                </a:lnTo>
                <a:lnTo>
                  <a:pt x="85864" y="26512"/>
                </a:lnTo>
                <a:lnTo>
                  <a:pt x="100874" y="26070"/>
                </a:lnTo>
                <a:lnTo>
                  <a:pt x="107925" y="25001"/>
                </a:lnTo>
                <a:lnTo>
                  <a:pt x="114531" y="23334"/>
                </a:lnTo>
                <a:lnTo>
                  <a:pt x="120839" y="21271"/>
                </a:lnTo>
                <a:lnTo>
                  <a:pt x="127903" y="19896"/>
                </a:lnTo>
                <a:lnTo>
                  <a:pt x="135469" y="18979"/>
                </a:lnTo>
                <a:lnTo>
                  <a:pt x="143371" y="18368"/>
                </a:lnTo>
                <a:lnTo>
                  <a:pt x="150544" y="17008"/>
                </a:lnTo>
                <a:lnTo>
                  <a:pt x="157231" y="15149"/>
                </a:lnTo>
                <a:lnTo>
                  <a:pt x="163594" y="12956"/>
                </a:lnTo>
                <a:lnTo>
                  <a:pt x="169741" y="11495"/>
                </a:lnTo>
                <a:lnTo>
                  <a:pt x="175743" y="10521"/>
                </a:lnTo>
                <a:lnTo>
                  <a:pt x="181650" y="9871"/>
                </a:lnTo>
                <a:lnTo>
                  <a:pt x="187493" y="9438"/>
                </a:lnTo>
                <a:lnTo>
                  <a:pt x="193294" y="9150"/>
                </a:lnTo>
                <a:lnTo>
                  <a:pt x="199066" y="8958"/>
                </a:lnTo>
                <a:lnTo>
                  <a:pt x="204819" y="7876"/>
                </a:lnTo>
                <a:lnTo>
                  <a:pt x="210559" y="6204"/>
                </a:lnTo>
                <a:lnTo>
                  <a:pt x="22775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21"/>
          <p:cNvSpPr/>
          <p:nvPr/>
        </p:nvSpPr>
        <p:spPr>
          <a:xfrm>
            <a:off x="1185894" y="3214687"/>
            <a:ext cx="240148" cy="214314"/>
          </a:xfrm>
          <a:custGeom>
            <a:avLst/>
            <a:gdLst/>
            <a:ahLst/>
            <a:cxnLst/>
            <a:rect l="0" t="0" r="0" b="0"/>
            <a:pathLst>
              <a:path w="240148" h="214314">
                <a:moveTo>
                  <a:pt x="17113" y="0"/>
                </a:moveTo>
                <a:lnTo>
                  <a:pt x="0" y="0"/>
                </a:lnTo>
                <a:lnTo>
                  <a:pt x="4528" y="4551"/>
                </a:lnTo>
                <a:lnTo>
                  <a:pt x="5866" y="6844"/>
                </a:lnTo>
                <a:lnTo>
                  <a:pt x="7352" y="11932"/>
                </a:lnTo>
                <a:lnTo>
                  <a:pt x="9653" y="14622"/>
                </a:lnTo>
                <a:lnTo>
                  <a:pt x="13092" y="17368"/>
                </a:lnTo>
                <a:lnTo>
                  <a:pt x="17290" y="20151"/>
                </a:lnTo>
                <a:lnTo>
                  <a:pt x="24494" y="25784"/>
                </a:lnTo>
                <a:lnTo>
                  <a:pt x="30871" y="31462"/>
                </a:lnTo>
                <a:lnTo>
                  <a:pt x="36880" y="37161"/>
                </a:lnTo>
                <a:lnTo>
                  <a:pt x="50169" y="50275"/>
                </a:lnTo>
                <a:lnTo>
                  <a:pt x="55343" y="54471"/>
                </a:lnTo>
                <a:lnTo>
                  <a:pt x="60697" y="58222"/>
                </a:lnTo>
                <a:lnTo>
                  <a:pt x="66171" y="61675"/>
                </a:lnTo>
                <a:lnTo>
                  <a:pt x="71726" y="65882"/>
                </a:lnTo>
                <a:lnTo>
                  <a:pt x="77334" y="70591"/>
                </a:lnTo>
                <a:lnTo>
                  <a:pt x="82978" y="75636"/>
                </a:lnTo>
                <a:lnTo>
                  <a:pt x="94329" y="86321"/>
                </a:lnTo>
                <a:lnTo>
                  <a:pt x="100023" y="91837"/>
                </a:lnTo>
                <a:lnTo>
                  <a:pt x="105723" y="96467"/>
                </a:lnTo>
                <a:lnTo>
                  <a:pt x="111429" y="100507"/>
                </a:lnTo>
                <a:lnTo>
                  <a:pt x="117138" y="104152"/>
                </a:lnTo>
                <a:lnTo>
                  <a:pt x="122849" y="108487"/>
                </a:lnTo>
                <a:lnTo>
                  <a:pt x="128561" y="113283"/>
                </a:lnTo>
                <a:lnTo>
                  <a:pt x="134274" y="118384"/>
                </a:lnTo>
                <a:lnTo>
                  <a:pt x="139988" y="122738"/>
                </a:lnTo>
                <a:lnTo>
                  <a:pt x="145702" y="126593"/>
                </a:lnTo>
                <a:lnTo>
                  <a:pt x="151417" y="130115"/>
                </a:lnTo>
                <a:lnTo>
                  <a:pt x="156179" y="134369"/>
                </a:lnTo>
                <a:lnTo>
                  <a:pt x="160306" y="139109"/>
                </a:lnTo>
                <a:lnTo>
                  <a:pt x="164010" y="144175"/>
                </a:lnTo>
                <a:lnTo>
                  <a:pt x="168384" y="148504"/>
                </a:lnTo>
                <a:lnTo>
                  <a:pt x="173205" y="152343"/>
                </a:lnTo>
                <a:lnTo>
                  <a:pt x="178325" y="155854"/>
                </a:lnTo>
                <a:lnTo>
                  <a:pt x="183643" y="160100"/>
                </a:lnTo>
                <a:lnTo>
                  <a:pt x="189093" y="164836"/>
                </a:lnTo>
                <a:lnTo>
                  <a:pt x="199276" y="174225"/>
                </a:lnTo>
                <a:lnTo>
                  <a:pt x="210364" y="184867"/>
                </a:lnTo>
                <a:lnTo>
                  <a:pt x="225571" y="199910"/>
                </a:lnTo>
                <a:lnTo>
                  <a:pt x="229427" y="201854"/>
                </a:lnTo>
                <a:lnTo>
                  <a:pt x="233903" y="203149"/>
                </a:lnTo>
                <a:lnTo>
                  <a:pt x="238792" y="204013"/>
                </a:lnTo>
                <a:lnTo>
                  <a:pt x="240147" y="205541"/>
                </a:lnTo>
                <a:lnTo>
                  <a:pt x="239145" y="207513"/>
                </a:lnTo>
                <a:lnTo>
                  <a:pt x="232950" y="212970"/>
                </a:lnTo>
                <a:lnTo>
                  <a:pt x="229563" y="213716"/>
                </a:lnTo>
                <a:lnTo>
                  <a:pt x="222853" y="2143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22"/>
          <p:cNvSpPr/>
          <p:nvPr/>
        </p:nvSpPr>
        <p:spPr>
          <a:xfrm>
            <a:off x="1185862" y="3197573"/>
            <a:ext cx="248603" cy="231428"/>
          </a:xfrm>
          <a:custGeom>
            <a:avLst/>
            <a:gdLst/>
            <a:ahLst/>
            <a:cxnLst/>
            <a:rect l="0" t="0" r="0" b="0"/>
            <a:pathLst>
              <a:path w="248603" h="231428">
                <a:moveTo>
                  <a:pt x="248602" y="8541"/>
                </a:moveTo>
                <a:lnTo>
                  <a:pt x="244052" y="8541"/>
                </a:lnTo>
                <a:lnTo>
                  <a:pt x="242711" y="7589"/>
                </a:lnTo>
                <a:lnTo>
                  <a:pt x="241817" y="6002"/>
                </a:lnTo>
                <a:lnTo>
                  <a:pt x="240135" y="322"/>
                </a:lnTo>
                <a:lnTo>
                  <a:pt x="232658" y="0"/>
                </a:lnTo>
                <a:lnTo>
                  <a:pt x="226911" y="2523"/>
                </a:lnTo>
                <a:lnTo>
                  <a:pt x="222712" y="4529"/>
                </a:lnTo>
                <a:lnTo>
                  <a:pt x="218959" y="7772"/>
                </a:lnTo>
                <a:lnTo>
                  <a:pt x="215505" y="11838"/>
                </a:lnTo>
                <a:lnTo>
                  <a:pt x="212250" y="16455"/>
                </a:lnTo>
                <a:lnTo>
                  <a:pt x="208175" y="20484"/>
                </a:lnTo>
                <a:lnTo>
                  <a:pt x="203553" y="24123"/>
                </a:lnTo>
                <a:lnTo>
                  <a:pt x="198567" y="27502"/>
                </a:lnTo>
                <a:lnTo>
                  <a:pt x="193338" y="32612"/>
                </a:lnTo>
                <a:lnTo>
                  <a:pt x="187947" y="38876"/>
                </a:lnTo>
                <a:lnTo>
                  <a:pt x="182448" y="45909"/>
                </a:lnTo>
                <a:lnTo>
                  <a:pt x="177830" y="52504"/>
                </a:lnTo>
                <a:lnTo>
                  <a:pt x="173798" y="58804"/>
                </a:lnTo>
                <a:lnTo>
                  <a:pt x="170158" y="64910"/>
                </a:lnTo>
                <a:lnTo>
                  <a:pt x="164874" y="70886"/>
                </a:lnTo>
                <a:lnTo>
                  <a:pt x="158493" y="76774"/>
                </a:lnTo>
                <a:lnTo>
                  <a:pt x="151382" y="82605"/>
                </a:lnTo>
                <a:lnTo>
                  <a:pt x="144736" y="88397"/>
                </a:lnTo>
                <a:lnTo>
                  <a:pt x="138401" y="94164"/>
                </a:lnTo>
                <a:lnTo>
                  <a:pt x="126281" y="105651"/>
                </a:lnTo>
                <a:lnTo>
                  <a:pt x="68589" y="162846"/>
                </a:lnTo>
                <a:lnTo>
                  <a:pt x="0" y="2314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23"/>
          <p:cNvSpPr/>
          <p:nvPr/>
        </p:nvSpPr>
        <p:spPr>
          <a:xfrm>
            <a:off x="1406289" y="3137535"/>
            <a:ext cx="223637" cy="334328"/>
          </a:xfrm>
          <a:custGeom>
            <a:avLst/>
            <a:gdLst/>
            <a:ahLst/>
            <a:cxnLst/>
            <a:rect l="0" t="0" r="0" b="0"/>
            <a:pathLst>
              <a:path w="223637" h="334328">
                <a:moveTo>
                  <a:pt x="11030" y="0"/>
                </a:moveTo>
                <a:lnTo>
                  <a:pt x="0" y="0"/>
                </a:lnTo>
                <a:lnTo>
                  <a:pt x="30226" y="0"/>
                </a:lnTo>
                <a:lnTo>
                  <a:pt x="33352" y="952"/>
                </a:lnTo>
                <a:lnTo>
                  <a:pt x="39366" y="4551"/>
                </a:lnTo>
                <a:lnTo>
                  <a:pt x="43256" y="6844"/>
                </a:lnTo>
                <a:lnTo>
                  <a:pt x="47754" y="9325"/>
                </a:lnTo>
                <a:lnTo>
                  <a:pt x="57832" y="14622"/>
                </a:lnTo>
                <a:lnTo>
                  <a:pt x="85468" y="28619"/>
                </a:lnTo>
                <a:lnTo>
                  <a:pt x="92088" y="31462"/>
                </a:lnTo>
                <a:lnTo>
                  <a:pt x="99359" y="34309"/>
                </a:lnTo>
                <a:lnTo>
                  <a:pt x="107063" y="37160"/>
                </a:lnTo>
                <a:lnTo>
                  <a:pt x="114105" y="40013"/>
                </a:lnTo>
                <a:lnTo>
                  <a:pt x="120704" y="42868"/>
                </a:lnTo>
                <a:lnTo>
                  <a:pt x="133117" y="48580"/>
                </a:lnTo>
                <a:lnTo>
                  <a:pt x="144984" y="54293"/>
                </a:lnTo>
                <a:lnTo>
                  <a:pt x="150815" y="58103"/>
                </a:lnTo>
                <a:lnTo>
                  <a:pt x="156608" y="62548"/>
                </a:lnTo>
                <a:lnTo>
                  <a:pt x="162375" y="67416"/>
                </a:lnTo>
                <a:lnTo>
                  <a:pt x="168124" y="72566"/>
                </a:lnTo>
                <a:lnTo>
                  <a:pt x="179592" y="83369"/>
                </a:lnTo>
                <a:lnTo>
                  <a:pt x="184365" y="88917"/>
                </a:lnTo>
                <a:lnTo>
                  <a:pt x="188499" y="94520"/>
                </a:lnTo>
                <a:lnTo>
                  <a:pt x="192208" y="100161"/>
                </a:lnTo>
                <a:lnTo>
                  <a:pt x="195633" y="105826"/>
                </a:lnTo>
                <a:lnTo>
                  <a:pt x="198869" y="111508"/>
                </a:lnTo>
                <a:lnTo>
                  <a:pt x="205004" y="122902"/>
                </a:lnTo>
                <a:lnTo>
                  <a:pt x="210906" y="134315"/>
                </a:lnTo>
                <a:lnTo>
                  <a:pt x="213813" y="140978"/>
                </a:lnTo>
                <a:lnTo>
                  <a:pt x="216704" y="148278"/>
                </a:lnTo>
                <a:lnTo>
                  <a:pt x="219584" y="156002"/>
                </a:lnTo>
                <a:lnTo>
                  <a:pt x="221504" y="163056"/>
                </a:lnTo>
                <a:lnTo>
                  <a:pt x="222783" y="169664"/>
                </a:lnTo>
                <a:lnTo>
                  <a:pt x="223636" y="175974"/>
                </a:lnTo>
                <a:lnTo>
                  <a:pt x="223253" y="183039"/>
                </a:lnTo>
                <a:lnTo>
                  <a:pt x="222044" y="190606"/>
                </a:lnTo>
                <a:lnTo>
                  <a:pt x="220286" y="198508"/>
                </a:lnTo>
                <a:lnTo>
                  <a:pt x="218162" y="205681"/>
                </a:lnTo>
                <a:lnTo>
                  <a:pt x="215793" y="212368"/>
                </a:lnTo>
                <a:lnTo>
                  <a:pt x="213261" y="218731"/>
                </a:lnTo>
                <a:lnTo>
                  <a:pt x="207908" y="233421"/>
                </a:lnTo>
                <a:lnTo>
                  <a:pt x="205148" y="241339"/>
                </a:lnTo>
                <a:lnTo>
                  <a:pt x="202354" y="248523"/>
                </a:lnTo>
                <a:lnTo>
                  <a:pt x="199540" y="255217"/>
                </a:lnTo>
                <a:lnTo>
                  <a:pt x="196711" y="261584"/>
                </a:lnTo>
                <a:lnTo>
                  <a:pt x="191967" y="267734"/>
                </a:lnTo>
                <a:lnTo>
                  <a:pt x="185948" y="273740"/>
                </a:lnTo>
                <a:lnTo>
                  <a:pt x="179077" y="279648"/>
                </a:lnTo>
                <a:lnTo>
                  <a:pt x="173544" y="285492"/>
                </a:lnTo>
                <a:lnTo>
                  <a:pt x="168903" y="291293"/>
                </a:lnTo>
                <a:lnTo>
                  <a:pt x="164856" y="297065"/>
                </a:lnTo>
                <a:lnTo>
                  <a:pt x="161206" y="302818"/>
                </a:lnTo>
                <a:lnTo>
                  <a:pt x="157820" y="308559"/>
                </a:lnTo>
                <a:lnTo>
                  <a:pt x="154610" y="314291"/>
                </a:lnTo>
                <a:lnTo>
                  <a:pt x="151518" y="318112"/>
                </a:lnTo>
                <a:lnTo>
                  <a:pt x="148504" y="320659"/>
                </a:lnTo>
                <a:lnTo>
                  <a:pt x="145542" y="322358"/>
                </a:lnTo>
                <a:lnTo>
                  <a:pt x="143567" y="324443"/>
                </a:lnTo>
                <a:lnTo>
                  <a:pt x="142251" y="326785"/>
                </a:lnTo>
                <a:lnTo>
                  <a:pt x="141373" y="329299"/>
                </a:lnTo>
                <a:lnTo>
                  <a:pt x="139836" y="330975"/>
                </a:lnTo>
                <a:lnTo>
                  <a:pt x="137858" y="332092"/>
                </a:lnTo>
                <a:lnTo>
                  <a:pt x="131444" y="334196"/>
                </a:lnTo>
                <a:lnTo>
                  <a:pt x="125233" y="334301"/>
                </a:lnTo>
                <a:lnTo>
                  <a:pt x="122473" y="33432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24"/>
          <p:cNvSpPr/>
          <p:nvPr/>
        </p:nvSpPr>
        <p:spPr>
          <a:xfrm>
            <a:off x="1658541" y="3086134"/>
            <a:ext cx="202701" cy="179989"/>
          </a:xfrm>
          <a:custGeom>
            <a:avLst/>
            <a:gdLst/>
            <a:ahLst/>
            <a:cxnLst/>
            <a:rect l="0" t="0" r="0" b="0"/>
            <a:pathLst>
              <a:path w="202701" h="179989">
                <a:moveTo>
                  <a:pt x="7381" y="34255"/>
                </a:moveTo>
                <a:lnTo>
                  <a:pt x="7381" y="29705"/>
                </a:lnTo>
                <a:lnTo>
                  <a:pt x="6428" y="28364"/>
                </a:lnTo>
                <a:lnTo>
                  <a:pt x="4841" y="27470"/>
                </a:lnTo>
                <a:lnTo>
                  <a:pt x="0" y="26036"/>
                </a:lnTo>
                <a:lnTo>
                  <a:pt x="555" y="24966"/>
                </a:lnTo>
                <a:lnTo>
                  <a:pt x="3712" y="21237"/>
                </a:lnTo>
                <a:lnTo>
                  <a:pt x="8290" y="16404"/>
                </a:lnTo>
                <a:lnTo>
                  <a:pt x="10845" y="13782"/>
                </a:lnTo>
                <a:lnTo>
                  <a:pt x="15405" y="12034"/>
                </a:lnTo>
                <a:lnTo>
                  <a:pt x="21303" y="10869"/>
                </a:lnTo>
                <a:lnTo>
                  <a:pt x="28092" y="10092"/>
                </a:lnTo>
                <a:lnTo>
                  <a:pt x="33571" y="8622"/>
                </a:lnTo>
                <a:lnTo>
                  <a:pt x="38176" y="6689"/>
                </a:lnTo>
                <a:lnTo>
                  <a:pt x="42199" y="4448"/>
                </a:lnTo>
                <a:lnTo>
                  <a:pt x="47738" y="2954"/>
                </a:lnTo>
                <a:lnTo>
                  <a:pt x="54288" y="1958"/>
                </a:lnTo>
                <a:lnTo>
                  <a:pt x="61512" y="1294"/>
                </a:lnTo>
                <a:lnTo>
                  <a:pt x="68233" y="851"/>
                </a:lnTo>
                <a:lnTo>
                  <a:pt x="74619" y="556"/>
                </a:lnTo>
                <a:lnTo>
                  <a:pt x="86795" y="228"/>
                </a:lnTo>
                <a:lnTo>
                  <a:pt x="115888" y="0"/>
                </a:lnTo>
                <a:lnTo>
                  <a:pt x="120676" y="941"/>
                </a:lnTo>
                <a:lnTo>
                  <a:pt x="124821" y="2521"/>
                </a:lnTo>
                <a:lnTo>
                  <a:pt x="133766" y="7350"/>
                </a:lnTo>
                <a:lnTo>
                  <a:pt x="134501" y="9651"/>
                </a:lnTo>
                <a:lnTo>
                  <a:pt x="134990" y="13090"/>
                </a:lnTo>
                <a:lnTo>
                  <a:pt x="135316" y="17288"/>
                </a:lnTo>
                <a:lnTo>
                  <a:pt x="134581" y="21039"/>
                </a:lnTo>
                <a:lnTo>
                  <a:pt x="133138" y="24492"/>
                </a:lnTo>
                <a:lnTo>
                  <a:pt x="131224" y="27746"/>
                </a:lnTo>
                <a:lnTo>
                  <a:pt x="128996" y="30869"/>
                </a:lnTo>
                <a:lnTo>
                  <a:pt x="126557" y="33903"/>
                </a:lnTo>
                <a:lnTo>
                  <a:pt x="123980" y="36878"/>
                </a:lnTo>
                <a:lnTo>
                  <a:pt x="122261" y="39814"/>
                </a:lnTo>
                <a:lnTo>
                  <a:pt x="121115" y="42723"/>
                </a:lnTo>
                <a:lnTo>
                  <a:pt x="120351" y="45616"/>
                </a:lnTo>
                <a:lnTo>
                  <a:pt x="118889" y="48497"/>
                </a:lnTo>
                <a:lnTo>
                  <a:pt x="116962" y="51370"/>
                </a:lnTo>
                <a:lnTo>
                  <a:pt x="114725" y="54237"/>
                </a:lnTo>
                <a:lnTo>
                  <a:pt x="112281" y="57102"/>
                </a:lnTo>
                <a:lnTo>
                  <a:pt x="109699" y="59964"/>
                </a:lnTo>
                <a:lnTo>
                  <a:pt x="104291" y="65684"/>
                </a:lnTo>
                <a:lnTo>
                  <a:pt x="93149" y="77074"/>
                </a:lnTo>
                <a:lnTo>
                  <a:pt x="97670" y="77105"/>
                </a:lnTo>
                <a:lnTo>
                  <a:pt x="100911" y="76157"/>
                </a:lnTo>
                <a:lnTo>
                  <a:pt x="104977" y="74572"/>
                </a:lnTo>
                <a:lnTo>
                  <a:pt x="109592" y="72563"/>
                </a:lnTo>
                <a:lnTo>
                  <a:pt x="113622" y="71224"/>
                </a:lnTo>
                <a:lnTo>
                  <a:pt x="117261" y="70331"/>
                </a:lnTo>
                <a:lnTo>
                  <a:pt x="120639" y="69736"/>
                </a:lnTo>
                <a:lnTo>
                  <a:pt x="125749" y="69339"/>
                </a:lnTo>
                <a:lnTo>
                  <a:pt x="132013" y="69075"/>
                </a:lnTo>
                <a:lnTo>
                  <a:pt x="151941" y="68702"/>
                </a:lnTo>
                <a:lnTo>
                  <a:pt x="158047" y="68650"/>
                </a:lnTo>
                <a:lnTo>
                  <a:pt x="164023" y="69568"/>
                </a:lnTo>
                <a:lnTo>
                  <a:pt x="169911" y="71132"/>
                </a:lnTo>
                <a:lnTo>
                  <a:pt x="175742" y="73128"/>
                </a:lnTo>
                <a:lnTo>
                  <a:pt x="180582" y="74457"/>
                </a:lnTo>
                <a:lnTo>
                  <a:pt x="184761" y="75344"/>
                </a:lnTo>
                <a:lnTo>
                  <a:pt x="188499" y="75935"/>
                </a:lnTo>
                <a:lnTo>
                  <a:pt x="191944" y="78235"/>
                </a:lnTo>
                <a:lnTo>
                  <a:pt x="195193" y="81673"/>
                </a:lnTo>
                <a:lnTo>
                  <a:pt x="198311" y="85870"/>
                </a:lnTo>
                <a:lnTo>
                  <a:pt x="200390" y="89620"/>
                </a:lnTo>
                <a:lnTo>
                  <a:pt x="201776" y="93073"/>
                </a:lnTo>
                <a:lnTo>
                  <a:pt x="202700" y="96327"/>
                </a:lnTo>
                <a:lnTo>
                  <a:pt x="202364" y="99449"/>
                </a:lnTo>
                <a:lnTo>
                  <a:pt x="201187" y="102483"/>
                </a:lnTo>
                <a:lnTo>
                  <a:pt x="199450" y="105458"/>
                </a:lnTo>
                <a:lnTo>
                  <a:pt x="194980" y="113844"/>
                </a:lnTo>
                <a:lnTo>
                  <a:pt x="192454" y="118747"/>
                </a:lnTo>
                <a:lnTo>
                  <a:pt x="188866" y="122968"/>
                </a:lnTo>
                <a:lnTo>
                  <a:pt x="184568" y="126735"/>
                </a:lnTo>
                <a:lnTo>
                  <a:pt x="179798" y="130198"/>
                </a:lnTo>
                <a:lnTo>
                  <a:pt x="175666" y="133460"/>
                </a:lnTo>
                <a:lnTo>
                  <a:pt x="171958" y="136587"/>
                </a:lnTo>
                <a:lnTo>
                  <a:pt x="168534" y="139624"/>
                </a:lnTo>
                <a:lnTo>
                  <a:pt x="163394" y="143554"/>
                </a:lnTo>
                <a:lnTo>
                  <a:pt x="157109" y="148079"/>
                </a:lnTo>
                <a:lnTo>
                  <a:pt x="150062" y="153000"/>
                </a:lnTo>
                <a:lnTo>
                  <a:pt x="143460" y="156281"/>
                </a:lnTo>
                <a:lnTo>
                  <a:pt x="137153" y="158468"/>
                </a:lnTo>
                <a:lnTo>
                  <a:pt x="131043" y="159927"/>
                </a:lnTo>
                <a:lnTo>
                  <a:pt x="125065" y="161851"/>
                </a:lnTo>
                <a:lnTo>
                  <a:pt x="119174" y="164087"/>
                </a:lnTo>
                <a:lnTo>
                  <a:pt x="113342" y="166530"/>
                </a:lnTo>
                <a:lnTo>
                  <a:pt x="107550" y="169111"/>
                </a:lnTo>
                <a:lnTo>
                  <a:pt x="96033" y="174519"/>
                </a:lnTo>
                <a:lnTo>
                  <a:pt x="90295" y="176342"/>
                </a:lnTo>
                <a:lnTo>
                  <a:pt x="84564" y="177557"/>
                </a:lnTo>
                <a:lnTo>
                  <a:pt x="78839" y="178368"/>
                </a:lnTo>
                <a:lnTo>
                  <a:pt x="73117" y="178908"/>
                </a:lnTo>
                <a:lnTo>
                  <a:pt x="67398" y="179268"/>
                </a:lnTo>
                <a:lnTo>
                  <a:pt x="56915" y="179668"/>
                </a:lnTo>
                <a:lnTo>
                  <a:pt x="45658" y="179893"/>
                </a:lnTo>
                <a:lnTo>
                  <a:pt x="24526" y="17998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25"/>
          <p:cNvSpPr/>
          <p:nvPr/>
        </p:nvSpPr>
        <p:spPr>
          <a:xfrm>
            <a:off x="1974541" y="3326129"/>
            <a:ext cx="291457" cy="25719"/>
          </a:xfrm>
          <a:custGeom>
            <a:avLst/>
            <a:gdLst/>
            <a:ahLst/>
            <a:cxnLst/>
            <a:rect l="0" t="0" r="0" b="0"/>
            <a:pathLst>
              <a:path w="291457" h="25719">
                <a:moveTo>
                  <a:pt x="8563" y="25718"/>
                </a:moveTo>
                <a:lnTo>
                  <a:pt x="96" y="17250"/>
                </a:lnTo>
                <a:lnTo>
                  <a:pt x="61" y="18168"/>
                </a:lnTo>
                <a:lnTo>
                  <a:pt x="0" y="24536"/>
                </a:lnTo>
                <a:lnTo>
                  <a:pt x="950" y="24930"/>
                </a:lnTo>
                <a:lnTo>
                  <a:pt x="7373" y="25614"/>
                </a:lnTo>
                <a:lnTo>
                  <a:pt x="27772" y="25709"/>
                </a:lnTo>
                <a:lnTo>
                  <a:pt x="41454" y="25716"/>
                </a:lnTo>
                <a:lnTo>
                  <a:pt x="46683" y="24764"/>
                </a:lnTo>
                <a:lnTo>
                  <a:pt x="52074" y="23177"/>
                </a:lnTo>
                <a:lnTo>
                  <a:pt x="57573" y="21167"/>
                </a:lnTo>
                <a:lnTo>
                  <a:pt x="63144" y="19826"/>
                </a:lnTo>
                <a:lnTo>
                  <a:pt x="68763" y="18933"/>
                </a:lnTo>
                <a:lnTo>
                  <a:pt x="74414" y="18337"/>
                </a:lnTo>
                <a:lnTo>
                  <a:pt x="80086" y="17940"/>
                </a:lnTo>
                <a:lnTo>
                  <a:pt x="85773" y="17675"/>
                </a:lnTo>
                <a:lnTo>
                  <a:pt x="91469" y="17499"/>
                </a:lnTo>
                <a:lnTo>
                  <a:pt x="97171" y="16428"/>
                </a:lnTo>
                <a:lnTo>
                  <a:pt x="102878" y="14763"/>
                </a:lnTo>
                <a:lnTo>
                  <a:pt x="108587" y="12700"/>
                </a:lnTo>
                <a:lnTo>
                  <a:pt x="115251" y="11324"/>
                </a:lnTo>
                <a:lnTo>
                  <a:pt x="122551" y="10407"/>
                </a:lnTo>
                <a:lnTo>
                  <a:pt x="130275" y="9796"/>
                </a:lnTo>
                <a:lnTo>
                  <a:pt x="137330" y="8436"/>
                </a:lnTo>
                <a:lnTo>
                  <a:pt x="143938" y="6576"/>
                </a:lnTo>
                <a:lnTo>
                  <a:pt x="150248" y="4384"/>
                </a:lnTo>
                <a:lnTo>
                  <a:pt x="156360" y="2923"/>
                </a:lnTo>
                <a:lnTo>
                  <a:pt x="162339" y="1949"/>
                </a:lnTo>
                <a:lnTo>
                  <a:pt x="168231" y="1300"/>
                </a:lnTo>
                <a:lnTo>
                  <a:pt x="174063" y="867"/>
                </a:lnTo>
                <a:lnTo>
                  <a:pt x="179857" y="578"/>
                </a:lnTo>
                <a:lnTo>
                  <a:pt x="191374" y="257"/>
                </a:lnTo>
                <a:lnTo>
                  <a:pt x="237161" y="11"/>
                </a:lnTo>
                <a:lnTo>
                  <a:pt x="29145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26"/>
          <p:cNvSpPr/>
          <p:nvPr/>
        </p:nvSpPr>
        <p:spPr>
          <a:xfrm>
            <a:off x="2420302" y="3051810"/>
            <a:ext cx="312879" cy="454340"/>
          </a:xfrm>
          <a:custGeom>
            <a:avLst/>
            <a:gdLst/>
            <a:ahLst/>
            <a:cxnLst/>
            <a:rect l="0" t="0" r="0" b="0"/>
            <a:pathLst>
              <a:path w="312879" h="454340">
                <a:moveTo>
                  <a:pt x="128587" y="0"/>
                </a:moveTo>
                <a:lnTo>
                  <a:pt x="115569" y="0"/>
                </a:lnTo>
                <a:lnTo>
                  <a:pt x="113241" y="952"/>
                </a:lnTo>
                <a:lnTo>
                  <a:pt x="105414" y="6844"/>
                </a:lnTo>
                <a:lnTo>
                  <a:pt x="97062" y="14622"/>
                </a:lnTo>
                <a:lnTo>
                  <a:pt x="91399" y="20151"/>
                </a:lnTo>
                <a:lnTo>
                  <a:pt x="89508" y="22959"/>
                </a:lnTo>
                <a:lnTo>
                  <a:pt x="87406" y="28619"/>
                </a:lnTo>
                <a:lnTo>
                  <a:pt x="81392" y="36849"/>
                </a:lnTo>
                <a:lnTo>
                  <a:pt x="73322" y="45905"/>
                </a:lnTo>
                <a:lnTo>
                  <a:pt x="66560" y="53104"/>
                </a:lnTo>
                <a:lnTo>
                  <a:pt x="64376" y="56358"/>
                </a:lnTo>
                <a:lnTo>
                  <a:pt x="60349" y="66440"/>
                </a:lnTo>
                <a:lnTo>
                  <a:pt x="54500" y="80116"/>
                </a:lnTo>
                <a:lnTo>
                  <a:pt x="51390" y="91577"/>
                </a:lnTo>
                <a:lnTo>
                  <a:pt x="44860" y="105662"/>
                </a:lnTo>
                <a:lnTo>
                  <a:pt x="36893" y="117244"/>
                </a:lnTo>
                <a:lnTo>
                  <a:pt x="28499" y="131364"/>
                </a:lnTo>
                <a:lnTo>
                  <a:pt x="22826" y="138711"/>
                </a:lnTo>
                <a:lnTo>
                  <a:pt x="20933" y="142957"/>
                </a:lnTo>
                <a:lnTo>
                  <a:pt x="18267" y="157080"/>
                </a:lnTo>
                <a:lnTo>
                  <a:pt x="17644" y="164428"/>
                </a:lnTo>
                <a:lnTo>
                  <a:pt x="16525" y="167721"/>
                </a:lnTo>
                <a:lnTo>
                  <a:pt x="12742" y="173920"/>
                </a:lnTo>
                <a:lnTo>
                  <a:pt x="10426" y="182390"/>
                </a:lnTo>
                <a:lnTo>
                  <a:pt x="9808" y="187316"/>
                </a:lnTo>
                <a:lnTo>
                  <a:pt x="6582" y="195329"/>
                </a:lnTo>
                <a:lnTo>
                  <a:pt x="2925" y="202065"/>
                </a:lnTo>
                <a:lnTo>
                  <a:pt x="385" y="212512"/>
                </a:lnTo>
                <a:lnTo>
                  <a:pt x="15" y="224825"/>
                </a:lnTo>
                <a:lnTo>
                  <a:pt x="0" y="231457"/>
                </a:lnTo>
                <a:lnTo>
                  <a:pt x="0" y="185727"/>
                </a:lnTo>
                <a:lnTo>
                  <a:pt x="4551" y="172611"/>
                </a:lnTo>
                <a:lnTo>
                  <a:pt x="7381" y="161210"/>
                </a:lnTo>
                <a:lnTo>
                  <a:pt x="10583" y="154834"/>
                </a:lnTo>
                <a:lnTo>
                  <a:pt x="12770" y="151800"/>
                </a:lnTo>
                <a:lnTo>
                  <a:pt x="15201" y="143349"/>
                </a:lnTo>
                <a:lnTo>
                  <a:pt x="17233" y="133243"/>
                </a:lnTo>
                <a:lnTo>
                  <a:pt x="21312" y="122402"/>
                </a:lnTo>
                <a:lnTo>
                  <a:pt x="26299" y="113773"/>
                </a:lnTo>
                <a:lnTo>
                  <a:pt x="34462" y="101020"/>
                </a:lnTo>
                <a:lnTo>
                  <a:pt x="40081" y="90617"/>
                </a:lnTo>
                <a:lnTo>
                  <a:pt x="45754" y="79644"/>
                </a:lnTo>
                <a:lnTo>
                  <a:pt x="53990" y="68417"/>
                </a:lnTo>
                <a:lnTo>
                  <a:pt x="58854" y="62756"/>
                </a:lnTo>
                <a:lnTo>
                  <a:pt x="64001" y="58030"/>
                </a:lnTo>
                <a:lnTo>
                  <a:pt x="69337" y="53926"/>
                </a:lnTo>
                <a:lnTo>
                  <a:pt x="74800" y="50239"/>
                </a:lnTo>
                <a:lnTo>
                  <a:pt x="83409" y="43600"/>
                </a:lnTo>
                <a:lnTo>
                  <a:pt x="87039" y="40497"/>
                </a:lnTo>
                <a:lnTo>
                  <a:pt x="92316" y="37475"/>
                </a:lnTo>
                <a:lnTo>
                  <a:pt x="98691" y="34508"/>
                </a:lnTo>
                <a:lnTo>
                  <a:pt x="105799" y="31578"/>
                </a:lnTo>
                <a:lnTo>
                  <a:pt x="112443" y="28672"/>
                </a:lnTo>
                <a:lnTo>
                  <a:pt x="124905" y="22903"/>
                </a:lnTo>
                <a:lnTo>
                  <a:pt x="134253" y="19704"/>
                </a:lnTo>
                <a:lnTo>
                  <a:pt x="142535" y="18282"/>
                </a:lnTo>
                <a:lnTo>
                  <a:pt x="147411" y="17903"/>
                </a:lnTo>
                <a:lnTo>
                  <a:pt x="152567" y="17650"/>
                </a:lnTo>
                <a:lnTo>
                  <a:pt x="163375" y="17369"/>
                </a:lnTo>
                <a:lnTo>
                  <a:pt x="185836" y="17189"/>
                </a:lnTo>
                <a:lnTo>
                  <a:pt x="190565" y="18127"/>
                </a:lnTo>
                <a:lnTo>
                  <a:pt x="198361" y="21709"/>
                </a:lnTo>
                <a:lnTo>
                  <a:pt x="208104" y="29080"/>
                </a:lnTo>
                <a:lnTo>
                  <a:pt x="217024" y="37297"/>
                </a:lnTo>
                <a:lnTo>
                  <a:pt x="218977" y="41057"/>
                </a:lnTo>
                <a:lnTo>
                  <a:pt x="221148" y="50315"/>
                </a:lnTo>
                <a:lnTo>
                  <a:pt x="222113" y="60779"/>
                </a:lnTo>
                <a:lnTo>
                  <a:pt x="222370" y="66237"/>
                </a:lnTo>
                <a:lnTo>
                  <a:pt x="220116" y="77381"/>
                </a:lnTo>
                <a:lnTo>
                  <a:pt x="215939" y="88684"/>
                </a:lnTo>
                <a:lnTo>
                  <a:pt x="210908" y="100057"/>
                </a:lnTo>
                <a:lnTo>
                  <a:pt x="205497" y="114002"/>
                </a:lnTo>
                <a:lnTo>
                  <a:pt x="202720" y="121721"/>
                </a:lnTo>
                <a:lnTo>
                  <a:pt x="194556" y="135378"/>
                </a:lnTo>
                <a:lnTo>
                  <a:pt x="185529" y="147798"/>
                </a:lnTo>
                <a:lnTo>
                  <a:pt x="178342" y="159668"/>
                </a:lnTo>
                <a:lnTo>
                  <a:pt x="169433" y="171293"/>
                </a:lnTo>
                <a:lnTo>
                  <a:pt x="160076" y="181857"/>
                </a:lnTo>
                <a:lnTo>
                  <a:pt x="152742" y="189728"/>
                </a:lnTo>
                <a:lnTo>
                  <a:pt x="122095" y="220794"/>
                </a:lnTo>
                <a:lnTo>
                  <a:pt x="111563" y="231336"/>
                </a:lnTo>
                <a:lnTo>
                  <a:pt x="118834" y="224066"/>
                </a:lnTo>
                <a:lnTo>
                  <a:pt x="122030" y="223410"/>
                </a:lnTo>
                <a:lnTo>
                  <a:pt x="129185" y="223040"/>
                </a:lnTo>
                <a:lnTo>
                  <a:pt x="131843" y="222988"/>
                </a:lnTo>
                <a:lnTo>
                  <a:pt x="139877" y="220391"/>
                </a:lnTo>
                <a:lnTo>
                  <a:pt x="144686" y="218364"/>
                </a:lnTo>
                <a:lnTo>
                  <a:pt x="149798" y="217014"/>
                </a:lnTo>
                <a:lnTo>
                  <a:pt x="155110" y="216113"/>
                </a:lnTo>
                <a:lnTo>
                  <a:pt x="160557" y="215513"/>
                </a:lnTo>
                <a:lnTo>
                  <a:pt x="166093" y="215113"/>
                </a:lnTo>
                <a:lnTo>
                  <a:pt x="171689" y="214846"/>
                </a:lnTo>
                <a:lnTo>
                  <a:pt x="177324" y="214668"/>
                </a:lnTo>
                <a:lnTo>
                  <a:pt x="183939" y="215502"/>
                </a:lnTo>
                <a:lnTo>
                  <a:pt x="191206" y="217010"/>
                </a:lnTo>
                <a:lnTo>
                  <a:pt x="198908" y="218969"/>
                </a:lnTo>
                <a:lnTo>
                  <a:pt x="206900" y="220273"/>
                </a:lnTo>
                <a:lnTo>
                  <a:pt x="215086" y="221144"/>
                </a:lnTo>
                <a:lnTo>
                  <a:pt x="223401" y="221724"/>
                </a:lnTo>
                <a:lnTo>
                  <a:pt x="230849" y="223064"/>
                </a:lnTo>
                <a:lnTo>
                  <a:pt x="237719" y="224909"/>
                </a:lnTo>
                <a:lnTo>
                  <a:pt x="244204" y="227092"/>
                </a:lnTo>
                <a:lnTo>
                  <a:pt x="250433" y="228547"/>
                </a:lnTo>
                <a:lnTo>
                  <a:pt x="256490" y="229517"/>
                </a:lnTo>
                <a:lnTo>
                  <a:pt x="262434" y="230164"/>
                </a:lnTo>
                <a:lnTo>
                  <a:pt x="268301" y="232500"/>
                </a:lnTo>
                <a:lnTo>
                  <a:pt x="274117" y="235962"/>
                </a:lnTo>
                <a:lnTo>
                  <a:pt x="279900" y="240175"/>
                </a:lnTo>
                <a:lnTo>
                  <a:pt x="285660" y="243937"/>
                </a:lnTo>
                <a:lnTo>
                  <a:pt x="291405" y="247397"/>
                </a:lnTo>
                <a:lnTo>
                  <a:pt x="297140" y="250656"/>
                </a:lnTo>
                <a:lnTo>
                  <a:pt x="300963" y="254734"/>
                </a:lnTo>
                <a:lnTo>
                  <a:pt x="303512" y="259358"/>
                </a:lnTo>
                <a:lnTo>
                  <a:pt x="307297" y="268622"/>
                </a:lnTo>
                <a:lnTo>
                  <a:pt x="312154" y="275915"/>
                </a:lnTo>
                <a:lnTo>
                  <a:pt x="312878" y="280146"/>
                </a:lnTo>
                <a:lnTo>
                  <a:pt x="311142" y="289927"/>
                </a:lnTo>
                <a:lnTo>
                  <a:pt x="309735" y="303163"/>
                </a:lnTo>
                <a:lnTo>
                  <a:pt x="309360" y="310694"/>
                </a:lnTo>
                <a:lnTo>
                  <a:pt x="306404" y="324141"/>
                </a:lnTo>
                <a:lnTo>
                  <a:pt x="304281" y="330394"/>
                </a:lnTo>
                <a:lnTo>
                  <a:pt x="296844" y="342421"/>
                </a:lnTo>
                <a:lnTo>
                  <a:pt x="292193" y="348296"/>
                </a:lnTo>
                <a:lnTo>
                  <a:pt x="284330" y="354117"/>
                </a:lnTo>
                <a:lnTo>
                  <a:pt x="274326" y="359903"/>
                </a:lnTo>
                <a:lnTo>
                  <a:pt x="262894" y="365665"/>
                </a:lnTo>
                <a:lnTo>
                  <a:pt x="253368" y="371412"/>
                </a:lnTo>
                <a:lnTo>
                  <a:pt x="245112" y="377148"/>
                </a:lnTo>
                <a:lnTo>
                  <a:pt x="237703" y="382877"/>
                </a:lnTo>
                <a:lnTo>
                  <a:pt x="230859" y="389553"/>
                </a:lnTo>
                <a:lnTo>
                  <a:pt x="224391" y="396862"/>
                </a:lnTo>
                <a:lnTo>
                  <a:pt x="218174" y="404592"/>
                </a:lnTo>
                <a:lnTo>
                  <a:pt x="211172" y="410698"/>
                </a:lnTo>
                <a:lnTo>
                  <a:pt x="203646" y="415721"/>
                </a:lnTo>
                <a:lnTo>
                  <a:pt x="195772" y="420022"/>
                </a:lnTo>
                <a:lnTo>
                  <a:pt x="188617" y="424795"/>
                </a:lnTo>
                <a:lnTo>
                  <a:pt x="181942" y="429881"/>
                </a:lnTo>
                <a:lnTo>
                  <a:pt x="175587" y="435177"/>
                </a:lnTo>
                <a:lnTo>
                  <a:pt x="168493" y="438708"/>
                </a:lnTo>
                <a:lnTo>
                  <a:pt x="160906" y="441062"/>
                </a:lnTo>
                <a:lnTo>
                  <a:pt x="152991" y="442631"/>
                </a:lnTo>
                <a:lnTo>
                  <a:pt x="145809" y="444630"/>
                </a:lnTo>
                <a:lnTo>
                  <a:pt x="139116" y="446915"/>
                </a:lnTo>
                <a:lnTo>
                  <a:pt x="132749" y="449391"/>
                </a:lnTo>
                <a:lnTo>
                  <a:pt x="125647" y="451041"/>
                </a:lnTo>
                <a:lnTo>
                  <a:pt x="118054" y="452142"/>
                </a:lnTo>
                <a:lnTo>
                  <a:pt x="110136" y="452875"/>
                </a:lnTo>
                <a:lnTo>
                  <a:pt x="102951" y="453364"/>
                </a:lnTo>
                <a:lnTo>
                  <a:pt x="96257" y="453690"/>
                </a:lnTo>
                <a:lnTo>
                  <a:pt x="83738" y="454052"/>
                </a:lnTo>
                <a:lnTo>
                  <a:pt x="51968" y="454334"/>
                </a:lnTo>
                <a:lnTo>
                  <a:pt x="47545" y="454339"/>
                </a:lnTo>
                <a:lnTo>
                  <a:pt x="45984" y="453388"/>
                </a:lnTo>
                <a:lnTo>
                  <a:pt x="44944" y="451800"/>
                </a:lnTo>
                <a:lnTo>
                  <a:pt x="42862" y="4457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27"/>
          <p:cNvSpPr/>
          <p:nvPr/>
        </p:nvSpPr>
        <p:spPr>
          <a:xfrm>
            <a:off x="2806078" y="3017636"/>
            <a:ext cx="180010" cy="428510"/>
          </a:xfrm>
          <a:custGeom>
            <a:avLst/>
            <a:gdLst/>
            <a:ahLst/>
            <a:cxnLst/>
            <a:rect l="0" t="0" r="0" b="0"/>
            <a:pathLst>
              <a:path w="180010" h="428510">
                <a:moveTo>
                  <a:pt x="145719" y="25601"/>
                </a:moveTo>
                <a:lnTo>
                  <a:pt x="150270" y="25601"/>
                </a:lnTo>
                <a:lnTo>
                  <a:pt x="152563" y="24649"/>
                </a:lnTo>
                <a:lnTo>
                  <a:pt x="157651" y="21050"/>
                </a:lnTo>
                <a:lnTo>
                  <a:pt x="159388" y="18757"/>
                </a:lnTo>
                <a:lnTo>
                  <a:pt x="160547" y="16276"/>
                </a:lnTo>
                <a:lnTo>
                  <a:pt x="162406" y="10001"/>
                </a:lnTo>
                <a:lnTo>
                  <a:pt x="167279" y="4363"/>
                </a:lnTo>
                <a:lnTo>
                  <a:pt x="170205" y="1211"/>
                </a:lnTo>
                <a:lnTo>
                  <a:pt x="169663" y="768"/>
                </a:lnTo>
                <a:lnTo>
                  <a:pt x="164489" y="58"/>
                </a:lnTo>
                <a:lnTo>
                  <a:pt x="163948" y="0"/>
                </a:lnTo>
                <a:lnTo>
                  <a:pt x="161681" y="914"/>
                </a:lnTo>
                <a:lnTo>
                  <a:pt x="158266" y="2475"/>
                </a:lnTo>
                <a:lnTo>
                  <a:pt x="154083" y="4469"/>
                </a:lnTo>
                <a:lnTo>
                  <a:pt x="150343" y="6751"/>
                </a:lnTo>
                <a:lnTo>
                  <a:pt x="146896" y="9224"/>
                </a:lnTo>
                <a:lnTo>
                  <a:pt x="143646" y="11826"/>
                </a:lnTo>
                <a:lnTo>
                  <a:pt x="139575" y="14512"/>
                </a:lnTo>
                <a:lnTo>
                  <a:pt x="134955" y="17256"/>
                </a:lnTo>
                <a:lnTo>
                  <a:pt x="129971" y="20038"/>
                </a:lnTo>
                <a:lnTo>
                  <a:pt x="124743" y="23797"/>
                </a:lnTo>
                <a:lnTo>
                  <a:pt x="119352" y="28209"/>
                </a:lnTo>
                <a:lnTo>
                  <a:pt x="113854" y="33054"/>
                </a:lnTo>
                <a:lnTo>
                  <a:pt x="109235" y="38190"/>
                </a:lnTo>
                <a:lnTo>
                  <a:pt x="105204" y="43519"/>
                </a:lnTo>
                <a:lnTo>
                  <a:pt x="101564" y="48976"/>
                </a:lnTo>
                <a:lnTo>
                  <a:pt x="97232" y="54519"/>
                </a:lnTo>
                <a:lnTo>
                  <a:pt x="92440" y="60120"/>
                </a:lnTo>
                <a:lnTo>
                  <a:pt x="87339" y="65759"/>
                </a:lnTo>
                <a:lnTo>
                  <a:pt x="76592" y="77104"/>
                </a:lnTo>
                <a:lnTo>
                  <a:pt x="71060" y="82796"/>
                </a:lnTo>
                <a:lnTo>
                  <a:pt x="66419" y="88496"/>
                </a:lnTo>
                <a:lnTo>
                  <a:pt x="62372" y="94201"/>
                </a:lnTo>
                <a:lnTo>
                  <a:pt x="58722" y="99910"/>
                </a:lnTo>
                <a:lnTo>
                  <a:pt x="55336" y="106573"/>
                </a:lnTo>
                <a:lnTo>
                  <a:pt x="52126" y="113872"/>
                </a:lnTo>
                <a:lnTo>
                  <a:pt x="49034" y="121596"/>
                </a:lnTo>
                <a:lnTo>
                  <a:pt x="45067" y="129603"/>
                </a:lnTo>
                <a:lnTo>
                  <a:pt x="40518" y="137798"/>
                </a:lnTo>
                <a:lnTo>
                  <a:pt x="35580" y="146119"/>
                </a:lnTo>
                <a:lnTo>
                  <a:pt x="31335" y="153571"/>
                </a:lnTo>
                <a:lnTo>
                  <a:pt x="24079" y="166932"/>
                </a:lnTo>
                <a:lnTo>
                  <a:pt x="20811" y="174114"/>
                </a:lnTo>
                <a:lnTo>
                  <a:pt x="17680" y="181760"/>
                </a:lnTo>
                <a:lnTo>
                  <a:pt x="14639" y="189714"/>
                </a:lnTo>
                <a:lnTo>
                  <a:pt x="8721" y="206173"/>
                </a:lnTo>
                <a:lnTo>
                  <a:pt x="5810" y="214562"/>
                </a:lnTo>
                <a:lnTo>
                  <a:pt x="3869" y="223013"/>
                </a:lnTo>
                <a:lnTo>
                  <a:pt x="2574" y="231504"/>
                </a:lnTo>
                <a:lnTo>
                  <a:pt x="1712" y="240022"/>
                </a:lnTo>
                <a:lnTo>
                  <a:pt x="1137" y="248559"/>
                </a:lnTo>
                <a:lnTo>
                  <a:pt x="753" y="257107"/>
                </a:lnTo>
                <a:lnTo>
                  <a:pt x="214" y="280251"/>
                </a:lnTo>
                <a:lnTo>
                  <a:pt x="0" y="330014"/>
                </a:lnTo>
                <a:lnTo>
                  <a:pt x="2532" y="342188"/>
                </a:lnTo>
                <a:lnTo>
                  <a:pt x="6833" y="352997"/>
                </a:lnTo>
                <a:lnTo>
                  <a:pt x="11919" y="360975"/>
                </a:lnTo>
                <a:lnTo>
                  <a:pt x="17355" y="370236"/>
                </a:lnTo>
                <a:lnTo>
                  <a:pt x="22946" y="379750"/>
                </a:lnTo>
                <a:lnTo>
                  <a:pt x="25770" y="383620"/>
                </a:lnTo>
                <a:lnTo>
                  <a:pt x="28606" y="387153"/>
                </a:lnTo>
                <a:lnTo>
                  <a:pt x="32401" y="390461"/>
                </a:lnTo>
                <a:lnTo>
                  <a:pt x="36836" y="393618"/>
                </a:lnTo>
                <a:lnTo>
                  <a:pt x="41698" y="396676"/>
                </a:lnTo>
                <a:lnTo>
                  <a:pt x="43987" y="399667"/>
                </a:lnTo>
                <a:lnTo>
                  <a:pt x="44560" y="402613"/>
                </a:lnTo>
                <a:lnTo>
                  <a:pt x="43990" y="405530"/>
                </a:lnTo>
                <a:lnTo>
                  <a:pt x="44562" y="407475"/>
                </a:lnTo>
                <a:lnTo>
                  <a:pt x="45896" y="408771"/>
                </a:lnTo>
                <a:lnTo>
                  <a:pt x="50871" y="411164"/>
                </a:lnTo>
                <a:lnTo>
                  <a:pt x="59432" y="415402"/>
                </a:lnTo>
                <a:lnTo>
                  <a:pt x="64382" y="416914"/>
                </a:lnTo>
                <a:lnTo>
                  <a:pt x="69586" y="417921"/>
                </a:lnTo>
                <a:lnTo>
                  <a:pt x="74962" y="418593"/>
                </a:lnTo>
                <a:lnTo>
                  <a:pt x="79497" y="419993"/>
                </a:lnTo>
                <a:lnTo>
                  <a:pt x="83474" y="421879"/>
                </a:lnTo>
                <a:lnTo>
                  <a:pt x="87077" y="424089"/>
                </a:lnTo>
                <a:lnTo>
                  <a:pt x="91385" y="425562"/>
                </a:lnTo>
                <a:lnTo>
                  <a:pt x="96161" y="426544"/>
                </a:lnTo>
                <a:lnTo>
                  <a:pt x="101250" y="427199"/>
                </a:lnTo>
                <a:lnTo>
                  <a:pt x="107501" y="427635"/>
                </a:lnTo>
                <a:lnTo>
                  <a:pt x="114525" y="427926"/>
                </a:lnTo>
                <a:lnTo>
                  <a:pt x="137229" y="428393"/>
                </a:lnTo>
                <a:lnTo>
                  <a:pt x="180009" y="4285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528"/>
          <p:cNvSpPr/>
          <p:nvPr/>
        </p:nvSpPr>
        <p:spPr>
          <a:xfrm>
            <a:off x="2994869" y="3163255"/>
            <a:ext cx="291257" cy="248600"/>
          </a:xfrm>
          <a:custGeom>
            <a:avLst/>
            <a:gdLst/>
            <a:ahLst/>
            <a:cxnLst/>
            <a:rect l="0" t="0" r="0" b="0"/>
            <a:pathLst>
              <a:path w="291257" h="248600">
                <a:moveTo>
                  <a:pt x="16935" y="8570"/>
                </a:moveTo>
                <a:lnTo>
                  <a:pt x="0" y="102"/>
                </a:lnTo>
                <a:lnTo>
                  <a:pt x="8533" y="3"/>
                </a:lnTo>
                <a:lnTo>
                  <a:pt x="12566" y="0"/>
                </a:lnTo>
                <a:lnTo>
                  <a:pt x="14975" y="951"/>
                </a:lnTo>
                <a:lnTo>
                  <a:pt x="22916" y="6842"/>
                </a:lnTo>
                <a:lnTo>
                  <a:pt x="28484" y="11929"/>
                </a:lnTo>
                <a:lnTo>
                  <a:pt x="36673" y="17365"/>
                </a:lnTo>
                <a:lnTo>
                  <a:pt x="41524" y="20148"/>
                </a:lnTo>
                <a:lnTo>
                  <a:pt x="51994" y="25781"/>
                </a:lnTo>
                <a:lnTo>
                  <a:pt x="57453" y="28616"/>
                </a:lnTo>
                <a:lnTo>
                  <a:pt x="66058" y="34307"/>
                </a:lnTo>
                <a:lnTo>
                  <a:pt x="74963" y="40963"/>
                </a:lnTo>
                <a:lnTo>
                  <a:pt x="88446" y="50272"/>
                </a:lnTo>
                <a:lnTo>
                  <a:pt x="95089" y="54469"/>
                </a:lnTo>
                <a:lnTo>
                  <a:pt x="101423" y="58219"/>
                </a:lnTo>
                <a:lnTo>
                  <a:pt x="107550" y="61671"/>
                </a:lnTo>
                <a:lnTo>
                  <a:pt x="113540" y="65879"/>
                </a:lnTo>
                <a:lnTo>
                  <a:pt x="119439" y="70588"/>
                </a:lnTo>
                <a:lnTo>
                  <a:pt x="125276" y="75633"/>
                </a:lnTo>
                <a:lnTo>
                  <a:pt x="131073" y="80901"/>
                </a:lnTo>
                <a:lnTo>
                  <a:pt x="142593" y="91834"/>
                </a:lnTo>
                <a:lnTo>
                  <a:pt x="148332" y="96465"/>
                </a:lnTo>
                <a:lnTo>
                  <a:pt x="154063" y="100504"/>
                </a:lnTo>
                <a:lnTo>
                  <a:pt x="159789" y="104149"/>
                </a:lnTo>
                <a:lnTo>
                  <a:pt x="164559" y="108484"/>
                </a:lnTo>
                <a:lnTo>
                  <a:pt x="168691" y="113279"/>
                </a:lnTo>
                <a:lnTo>
                  <a:pt x="172398" y="118381"/>
                </a:lnTo>
                <a:lnTo>
                  <a:pt x="176775" y="122735"/>
                </a:lnTo>
                <a:lnTo>
                  <a:pt x="181598" y="126590"/>
                </a:lnTo>
                <a:lnTo>
                  <a:pt x="186718" y="130112"/>
                </a:lnTo>
                <a:lnTo>
                  <a:pt x="192036" y="134365"/>
                </a:lnTo>
                <a:lnTo>
                  <a:pt x="197487" y="139106"/>
                </a:lnTo>
                <a:lnTo>
                  <a:pt x="203025" y="144171"/>
                </a:lnTo>
                <a:lnTo>
                  <a:pt x="207670" y="149454"/>
                </a:lnTo>
                <a:lnTo>
                  <a:pt x="211720" y="154880"/>
                </a:lnTo>
                <a:lnTo>
                  <a:pt x="215372" y="160402"/>
                </a:lnTo>
                <a:lnTo>
                  <a:pt x="219711" y="165036"/>
                </a:lnTo>
                <a:lnTo>
                  <a:pt x="224509" y="169078"/>
                </a:lnTo>
                <a:lnTo>
                  <a:pt x="229613" y="172725"/>
                </a:lnTo>
                <a:lnTo>
                  <a:pt x="237824" y="179318"/>
                </a:lnTo>
                <a:lnTo>
                  <a:pt x="245601" y="186375"/>
                </a:lnTo>
                <a:lnTo>
                  <a:pt x="255407" y="195862"/>
                </a:lnTo>
                <a:lnTo>
                  <a:pt x="258784" y="200106"/>
                </a:lnTo>
                <a:lnTo>
                  <a:pt x="264489" y="210630"/>
                </a:lnTo>
                <a:lnTo>
                  <a:pt x="269199" y="216802"/>
                </a:lnTo>
                <a:lnTo>
                  <a:pt x="274468" y="222720"/>
                </a:lnTo>
                <a:lnTo>
                  <a:pt x="277206" y="225631"/>
                </a:lnTo>
                <a:lnTo>
                  <a:pt x="279984" y="227572"/>
                </a:lnTo>
                <a:lnTo>
                  <a:pt x="285611" y="229729"/>
                </a:lnTo>
                <a:lnTo>
                  <a:pt x="287493" y="231257"/>
                </a:lnTo>
                <a:lnTo>
                  <a:pt x="288747" y="233228"/>
                </a:lnTo>
                <a:lnTo>
                  <a:pt x="290140" y="237958"/>
                </a:lnTo>
                <a:lnTo>
                  <a:pt x="290925" y="245023"/>
                </a:lnTo>
                <a:lnTo>
                  <a:pt x="291256" y="24859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529"/>
          <p:cNvSpPr/>
          <p:nvPr/>
        </p:nvSpPr>
        <p:spPr>
          <a:xfrm>
            <a:off x="3071812" y="3163636"/>
            <a:ext cx="188596" cy="196785"/>
          </a:xfrm>
          <a:custGeom>
            <a:avLst/>
            <a:gdLst/>
            <a:ahLst/>
            <a:cxnLst/>
            <a:rect l="0" t="0" r="0" b="0"/>
            <a:pathLst>
              <a:path w="188596" h="196785">
                <a:moveTo>
                  <a:pt x="188595" y="16761"/>
                </a:moveTo>
                <a:lnTo>
                  <a:pt x="184044" y="16761"/>
                </a:lnTo>
                <a:lnTo>
                  <a:pt x="182704" y="15809"/>
                </a:lnTo>
                <a:lnTo>
                  <a:pt x="181810" y="14221"/>
                </a:lnTo>
                <a:lnTo>
                  <a:pt x="180376" y="9380"/>
                </a:lnTo>
                <a:lnTo>
                  <a:pt x="180127" y="3991"/>
                </a:lnTo>
                <a:lnTo>
                  <a:pt x="179140" y="2532"/>
                </a:lnTo>
                <a:lnTo>
                  <a:pt x="177529" y="1560"/>
                </a:lnTo>
                <a:lnTo>
                  <a:pt x="172651" y="0"/>
                </a:lnTo>
                <a:lnTo>
                  <a:pt x="172251" y="825"/>
                </a:lnTo>
                <a:lnTo>
                  <a:pt x="171806" y="4281"/>
                </a:lnTo>
                <a:lnTo>
                  <a:pt x="169782" y="6536"/>
                </a:lnTo>
                <a:lnTo>
                  <a:pt x="166528" y="8992"/>
                </a:lnTo>
                <a:lnTo>
                  <a:pt x="162454" y="11582"/>
                </a:lnTo>
                <a:lnTo>
                  <a:pt x="158785" y="14261"/>
                </a:lnTo>
                <a:lnTo>
                  <a:pt x="155387" y="16999"/>
                </a:lnTo>
                <a:lnTo>
                  <a:pt x="152169" y="19778"/>
                </a:lnTo>
                <a:lnTo>
                  <a:pt x="148118" y="23534"/>
                </a:lnTo>
                <a:lnTo>
                  <a:pt x="138538" y="32789"/>
                </a:lnTo>
                <a:lnTo>
                  <a:pt x="134269" y="37924"/>
                </a:lnTo>
                <a:lnTo>
                  <a:pt x="130470" y="43252"/>
                </a:lnTo>
                <a:lnTo>
                  <a:pt x="126985" y="48709"/>
                </a:lnTo>
                <a:lnTo>
                  <a:pt x="122757" y="54252"/>
                </a:lnTo>
                <a:lnTo>
                  <a:pt x="118033" y="59853"/>
                </a:lnTo>
                <a:lnTo>
                  <a:pt x="112979" y="65492"/>
                </a:lnTo>
                <a:lnTo>
                  <a:pt x="107704" y="70203"/>
                </a:lnTo>
                <a:lnTo>
                  <a:pt x="102283" y="74297"/>
                </a:lnTo>
                <a:lnTo>
                  <a:pt x="96763" y="77978"/>
                </a:lnTo>
                <a:lnTo>
                  <a:pt x="92131" y="82337"/>
                </a:lnTo>
                <a:lnTo>
                  <a:pt x="88091" y="87149"/>
                </a:lnTo>
                <a:lnTo>
                  <a:pt x="84445" y="92261"/>
                </a:lnTo>
                <a:lnTo>
                  <a:pt x="81062" y="97575"/>
                </a:lnTo>
                <a:lnTo>
                  <a:pt x="77854" y="103021"/>
                </a:lnTo>
                <a:lnTo>
                  <a:pt x="74762" y="108558"/>
                </a:lnTo>
                <a:lnTo>
                  <a:pt x="70797" y="114154"/>
                </a:lnTo>
                <a:lnTo>
                  <a:pt x="66248" y="119790"/>
                </a:lnTo>
                <a:lnTo>
                  <a:pt x="61310" y="125452"/>
                </a:lnTo>
                <a:lnTo>
                  <a:pt x="53284" y="134283"/>
                </a:lnTo>
                <a:lnTo>
                  <a:pt x="49810" y="137972"/>
                </a:lnTo>
                <a:lnTo>
                  <a:pt x="46542" y="142336"/>
                </a:lnTo>
                <a:lnTo>
                  <a:pt x="43410" y="147150"/>
                </a:lnTo>
                <a:lnTo>
                  <a:pt x="40370" y="152265"/>
                </a:lnTo>
                <a:lnTo>
                  <a:pt x="37391" y="156627"/>
                </a:lnTo>
                <a:lnTo>
                  <a:pt x="34452" y="160487"/>
                </a:lnTo>
                <a:lnTo>
                  <a:pt x="31541" y="164013"/>
                </a:lnTo>
                <a:lnTo>
                  <a:pt x="28647" y="167317"/>
                </a:lnTo>
                <a:lnTo>
                  <a:pt x="25766" y="170472"/>
                </a:lnTo>
                <a:lnTo>
                  <a:pt x="22892" y="173527"/>
                </a:lnTo>
                <a:lnTo>
                  <a:pt x="20024" y="175564"/>
                </a:lnTo>
                <a:lnTo>
                  <a:pt x="14297" y="177828"/>
                </a:lnTo>
                <a:lnTo>
                  <a:pt x="8577" y="181374"/>
                </a:lnTo>
                <a:lnTo>
                  <a:pt x="502" y="187811"/>
                </a:lnTo>
                <a:lnTo>
                  <a:pt x="223" y="190573"/>
                </a:lnTo>
                <a:lnTo>
                  <a:pt x="0" y="19678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530"/>
          <p:cNvSpPr/>
          <p:nvPr/>
        </p:nvSpPr>
        <p:spPr>
          <a:xfrm>
            <a:off x="2908975" y="3266122"/>
            <a:ext cx="154265" cy="8220"/>
          </a:xfrm>
          <a:custGeom>
            <a:avLst/>
            <a:gdLst/>
            <a:ahLst/>
            <a:cxnLst/>
            <a:rect l="0" t="0" r="0" b="0"/>
            <a:pathLst>
              <a:path w="154265" h="8220">
                <a:moveTo>
                  <a:pt x="25677" y="0"/>
                </a:moveTo>
                <a:lnTo>
                  <a:pt x="0" y="0"/>
                </a:lnTo>
                <a:lnTo>
                  <a:pt x="12731" y="0"/>
                </a:lnTo>
                <a:lnTo>
                  <a:pt x="15141" y="953"/>
                </a:lnTo>
                <a:lnTo>
                  <a:pt x="17701" y="2540"/>
                </a:lnTo>
                <a:lnTo>
                  <a:pt x="20359" y="4551"/>
                </a:lnTo>
                <a:lnTo>
                  <a:pt x="23084" y="5892"/>
                </a:lnTo>
                <a:lnTo>
                  <a:pt x="25854" y="6785"/>
                </a:lnTo>
                <a:lnTo>
                  <a:pt x="28652" y="7381"/>
                </a:lnTo>
                <a:lnTo>
                  <a:pt x="31471" y="7778"/>
                </a:lnTo>
                <a:lnTo>
                  <a:pt x="34302" y="8043"/>
                </a:lnTo>
                <a:lnTo>
                  <a:pt x="37142" y="8219"/>
                </a:lnTo>
                <a:lnTo>
                  <a:pt x="40940" y="7385"/>
                </a:lnTo>
                <a:lnTo>
                  <a:pt x="45378" y="5875"/>
                </a:lnTo>
                <a:lnTo>
                  <a:pt x="50240" y="3917"/>
                </a:lnTo>
                <a:lnTo>
                  <a:pt x="54435" y="2611"/>
                </a:lnTo>
                <a:lnTo>
                  <a:pt x="58184" y="1741"/>
                </a:lnTo>
                <a:lnTo>
                  <a:pt x="61636" y="1161"/>
                </a:lnTo>
                <a:lnTo>
                  <a:pt x="64890" y="774"/>
                </a:lnTo>
                <a:lnTo>
                  <a:pt x="68011" y="516"/>
                </a:lnTo>
                <a:lnTo>
                  <a:pt x="71045" y="344"/>
                </a:lnTo>
                <a:lnTo>
                  <a:pt x="76955" y="153"/>
                </a:lnTo>
                <a:lnTo>
                  <a:pt x="88178" y="45"/>
                </a:lnTo>
                <a:lnTo>
                  <a:pt x="15426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531"/>
          <p:cNvSpPr/>
          <p:nvPr/>
        </p:nvSpPr>
        <p:spPr>
          <a:xfrm>
            <a:off x="3320414" y="3000375"/>
            <a:ext cx="188084" cy="497205"/>
          </a:xfrm>
          <a:custGeom>
            <a:avLst/>
            <a:gdLst/>
            <a:ahLst/>
            <a:cxnLst/>
            <a:rect l="0" t="0" r="0" b="0"/>
            <a:pathLst>
              <a:path w="188084" h="497205">
                <a:moveTo>
                  <a:pt x="0" y="0"/>
                </a:moveTo>
                <a:lnTo>
                  <a:pt x="7381" y="0"/>
                </a:lnTo>
                <a:lnTo>
                  <a:pt x="12771" y="4551"/>
                </a:lnTo>
                <a:lnTo>
                  <a:pt x="15182" y="5891"/>
                </a:lnTo>
                <a:lnTo>
                  <a:pt x="20400" y="7380"/>
                </a:lnTo>
                <a:lnTo>
                  <a:pt x="25894" y="10583"/>
                </a:lnTo>
                <a:lnTo>
                  <a:pt x="28693" y="12770"/>
                </a:lnTo>
                <a:lnTo>
                  <a:pt x="34343" y="15200"/>
                </a:lnTo>
                <a:lnTo>
                  <a:pt x="37183" y="15848"/>
                </a:lnTo>
                <a:lnTo>
                  <a:pt x="42879" y="19108"/>
                </a:lnTo>
                <a:lnTo>
                  <a:pt x="45731" y="21311"/>
                </a:lnTo>
                <a:lnTo>
                  <a:pt x="49538" y="24685"/>
                </a:lnTo>
                <a:lnTo>
                  <a:pt x="58847" y="33513"/>
                </a:lnTo>
                <a:lnTo>
                  <a:pt x="63996" y="37582"/>
                </a:lnTo>
                <a:lnTo>
                  <a:pt x="69334" y="41247"/>
                </a:lnTo>
                <a:lnTo>
                  <a:pt x="74798" y="44643"/>
                </a:lnTo>
                <a:lnTo>
                  <a:pt x="79393" y="48812"/>
                </a:lnTo>
                <a:lnTo>
                  <a:pt x="83409" y="53496"/>
                </a:lnTo>
                <a:lnTo>
                  <a:pt x="87038" y="58524"/>
                </a:lnTo>
                <a:lnTo>
                  <a:pt x="91363" y="62828"/>
                </a:lnTo>
                <a:lnTo>
                  <a:pt x="96152" y="66650"/>
                </a:lnTo>
                <a:lnTo>
                  <a:pt x="122075" y="84179"/>
                </a:lnTo>
                <a:lnTo>
                  <a:pt x="128056" y="89457"/>
                </a:lnTo>
                <a:lnTo>
                  <a:pt x="132996" y="94881"/>
                </a:lnTo>
                <a:lnTo>
                  <a:pt x="137241" y="100401"/>
                </a:lnTo>
                <a:lnTo>
                  <a:pt x="141977" y="106939"/>
                </a:lnTo>
                <a:lnTo>
                  <a:pt x="152318" y="121823"/>
                </a:lnTo>
                <a:lnTo>
                  <a:pt x="156791" y="129793"/>
                </a:lnTo>
                <a:lnTo>
                  <a:pt x="160725" y="137964"/>
                </a:lnTo>
                <a:lnTo>
                  <a:pt x="164300" y="146268"/>
                </a:lnTo>
                <a:lnTo>
                  <a:pt x="167636" y="154662"/>
                </a:lnTo>
                <a:lnTo>
                  <a:pt x="173883" y="171608"/>
                </a:lnTo>
                <a:lnTo>
                  <a:pt x="182755" y="197214"/>
                </a:lnTo>
                <a:lnTo>
                  <a:pt x="184702" y="205771"/>
                </a:lnTo>
                <a:lnTo>
                  <a:pt x="186000" y="214333"/>
                </a:lnTo>
                <a:lnTo>
                  <a:pt x="186864" y="222898"/>
                </a:lnTo>
                <a:lnTo>
                  <a:pt x="187442" y="232419"/>
                </a:lnTo>
                <a:lnTo>
                  <a:pt x="188083" y="253157"/>
                </a:lnTo>
                <a:lnTo>
                  <a:pt x="187301" y="263069"/>
                </a:lnTo>
                <a:lnTo>
                  <a:pt x="185828" y="272534"/>
                </a:lnTo>
                <a:lnTo>
                  <a:pt x="183893" y="281702"/>
                </a:lnTo>
                <a:lnTo>
                  <a:pt x="176619" y="312808"/>
                </a:lnTo>
                <a:lnTo>
                  <a:pt x="173944" y="322838"/>
                </a:lnTo>
                <a:lnTo>
                  <a:pt x="168431" y="341603"/>
                </a:lnTo>
                <a:lnTo>
                  <a:pt x="159973" y="368233"/>
                </a:lnTo>
                <a:lnTo>
                  <a:pt x="156179" y="376934"/>
                </a:lnTo>
                <a:lnTo>
                  <a:pt x="151744" y="385591"/>
                </a:lnTo>
                <a:lnTo>
                  <a:pt x="146883" y="394221"/>
                </a:lnTo>
                <a:lnTo>
                  <a:pt x="139832" y="402831"/>
                </a:lnTo>
                <a:lnTo>
                  <a:pt x="131322" y="411429"/>
                </a:lnTo>
                <a:lnTo>
                  <a:pt x="121838" y="420018"/>
                </a:lnTo>
                <a:lnTo>
                  <a:pt x="114563" y="427649"/>
                </a:lnTo>
                <a:lnTo>
                  <a:pt x="108761" y="434642"/>
                </a:lnTo>
                <a:lnTo>
                  <a:pt x="103940" y="441209"/>
                </a:lnTo>
                <a:lnTo>
                  <a:pt x="98821" y="447492"/>
                </a:lnTo>
                <a:lnTo>
                  <a:pt x="93503" y="453585"/>
                </a:lnTo>
                <a:lnTo>
                  <a:pt x="83467" y="464483"/>
                </a:lnTo>
                <a:lnTo>
                  <a:pt x="75832" y="472502"/>
                </a:lnTo>
                <a:lnTo>
                  <a:pt x="72462" y="476926"/>
                </a:lnTo>
                <a:lnTo>
                  <a:pt x="69263" y="481781"/>
                </a:lnTo>
                <a:lnTo>
                  <a:pt x="66178" y="486922"/>
                </a:lnTo>
                <a:lnTo>
                  <a:pt x="63169" y="490349"/>
                </a:lnTo>
                <a:lnTo>
                  <a:pt x="60211" y="492635"/>
                </a:lnTo>
                <a:lnTo>
                  <a:pt x="51481" y="497181"/>
                </a:lnTo>
                <a:lnTo>
                  <a:pt x="51436" y="49720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532"/>
          <p:cNvSpPr/>
          <p:nvPr/>
        </p:nvSpPr>
        <p:spPr>
          <a:xfrm>
            <a:off x="3577589" y="2940507"/>
            <a:ext cx="351474" cy="178660"/>
          </a:xfrm>
          <a:custGeom>
            <a:avLst/>
            <a:gdLst/>
            <a:ahLst/>
            <a:cxnLst/>
            <a:rect l="0" t="0" r="0" b="0"/>
            <a:pathLst>
              <a:path w="351474" h="178660">
                <a:moveTo>
                  <a:pt x="0" y="68440"/>
                </a:moveTo>
                <a:lnTo>
                  <a:pt x="0" y="59339"/>
                </a:lnTo>
                <a:lnTo>
                  <a:pt x="953" y="56657"/>
                </a:lnTo>
                <a:lnTo>
                  <a:pt x="2541" y="54870"/>
                </a:lnTo>
                <a:lnTo>
                  <a:pt x="4552" y="53678"/>
                </a:lnTo>
                <a:lnTo>
                  <a:pt x="5892" y="51931"/>
                </a:lnTo>
                <a:lnTo>
                  <a:pt x="6786" y="49814"/>
                </a:lnTo>
                <a:lnTo>
                  <a:pt x="7382" y="47450"/>
                </a:lnTo>
                <a:lnTo>
                  <a:pt x="8731" y="43969"/>
                </a:lnTo>
                <a:lnTo>
                  <a:pt x="10583" y="39744"/>
                </a:lnTo>
                <a:lnTo>
                  <a:pt x="12771" y="35022"/>
                </a:lnTo>
                <a:lnTo>
                  <a:pt x="16134" y="30921"/>
                </a:lnTo>
                <a:lnTo>
                  <a:pt x="20281" y="27235"/>
                </a:lnTo>
                <a:lnTo>
                  <a:pt x="24951" y="23825"/>
                </a:lnTo>
                <a:lnTo>
                  <a:pt x="32679" y="20036"/>
                </a:lnTo>
                <a:lnTo>
                  <a:pt x="36074" y="19026"/>
                </a:lnTo>
                <a:lnTo>
                  <a:pt x="42386" y="15363"/>
                </a:lnTo>
                <a:lnTo>
                  <a:pt x="49319" y="10560"/>
                </a:lnTo>
                <a:lnTo>
                  <a:pt x="58750" y="5251"/>
                </a:lnTo>
                <a:lnTo>
                  <a:pt x="69291" y="2256"/>
                </a:lnTo>
                <a:lnTo>
                  <a:pt x="74769" y="1457"/>
                </a:lnTo>
                <a:lnTo>
                  <a:pt x="81279" y="925"/>
                </a:lnTo>
                <a:lnTo>
                  <a:pt x="88476" y="570"/>
                </a:lnTo>
                <a:lnTo>
                  <a:pt x="103140" y="176"/>
                </a:lnTo>
                <a:lnTo>
                  <a:pt x="116008" y="0"/>
                </a:lnTo>
                <a:lnTo>
                  <a:pt x="122106" y="906"/>
                </a:lnTo>
                <a:lnTo>
                  <a:pt x="128077" y="2462"/>
                </a:lnTo>
                <a:lnTo>
                  <a:pt x="133962" y="4452"/>
                </a:lnTo>
                <a:lnTo>
                  <a:pt x="140744" y="5779"/>
                </a:lnTo>
                <a:lnTo>
                  <a:pt x="148121" y="6664"/>
                </a:lnTo>
                <a:lnTo>
                  <a:pt x="155898" y="7253"/>
                </a:lnTo>
                <a:lnTo>
                  <a:pt x="162035" y="8599"/>
                </a:lnTo>
                <a:lnTo>
                  <a:pt x="171393" y="12634"/>
                </a:lnTo>
                <a:lnTo>
                  <a:pt x="178727" y="17602"/>
                </a:lnTo>
                <a:lnTo>
                  <a:pt x="185162" y="22985"/>
                </a:lnTo>
                <a:lnTo>
                  <a:pt x="191198" y="28553"/>
                </a:lnTo>
                <a:lnTo>
                  <a:pt x="193187" y="31371"/>
                </a:lnTo>
                <a:lnTo>
                  <a:pt x="194514" y="34203"/>
                </a:lnTo>
                <a:lnTo>
                  <a:pt x="195399" y="37043"/>
                </a:lnTo>
                <a:lnTo>
                  <a:pt x="195989" y="39888"/>
                </a:lnTo>
                <a:lnTo>
                  <a:pt x="196382" y="42738"/>
                </a:lnTo>
                <a:lnTo>
                  <a:pt x="196644" y="45590"/>
                </a:lnTo>
                <a:lnTo>
                  <a:pt x="196818" y="49397"/>
                </a:lnTo>
                <a:lnTo>
                  <a:pt x="197013" y="58707"/>
                </a:lnTo>
                <a:lnTo>
                  <a:pt x="196112" y="62904"/>
                </a:lnTo>
                <a:lnTo>
                  <a:pt x="194559" y="66654"/>
                </a:lnTo>
                <a:lnTo>
                  <a:pt x="192571" y="70107"/>
                </a:lnTo>
                <a:lnTo>
                  <a:pt x="190293" y="73361"/>
                </a:lnTo>
                <a:lnTo>
                  <a:pt x="187823" y="76483"/>
                </a:lnTo>
                <a:lnTo>
                  <a:pt x="185223" y="79517"/>
                </a:lnTo>
                <a:lnTo>
                  <a:pt x="181584" y="83445"/>
                </a:lnTo>
                <a:lnTo>
                  <a:pt x="168315" y="97122"/>
                </a:lnTo>
                <a:lnTo>
                  <a:pt x="117272" y="148336"/>
                </a:lnTo>
                <a:lnTo>
                  <a:pt x="114376" y="150279"/>
                </a:lnTo>
                <a:lnTo>
                  <a:pt x="108619" y="152438"/>
                </a:lnTo>
                <a:lnTo>
                  <a:pt x="106703" y="153966"/>
                </a:lnTo>
                <a:lnTo>
                  <a:pt x="105425" y="155937"/>
                </a:lnTo>
                <a:lnTo>
                  <a:pt x="103375" y="161394"/>
                </a:lnTo>
                <a:lnTo>
                  <a:pt x="104160" y="161842"/>
                </a:lnTo>
                <a:lnTo>
                  <a:pt x="107571" y="162340"/>
                </a:lnTo>
                <a:lnTo>
                  <a:pt x="108862" y="163425"/>
                </a:lnTo>
                <a:lnTo>
                  <a:pt x="109722" y="165101"/>
                </a:lnTo>
                <a:lnTo>
                  <a:pt x="110295" y="167171"/>
                </a:lnTo>
                <a:lnTo>
                  <a:pt x="111631" y="168550"/>
                </a:lnTo>
                <a:lnTo>
                  <a:pt x="113473" y="169470"/>
                </a:lnTo>
                <a:lnTo>
                  <a:pt x="118060" y="170492"/>
                </a:lnTo>
                <a:lnTo>
                  <a:pt x="123274" y="170947"/>
                </a:lnTo>
                <a:lnTo>
                  <a:pt x="125998" y="172020"/>
                </a:lnTo>
                <a:lnTo>
                  <a:pt x="134382" y="177130"/>
                </a:lnTo>
                <a:lnTo>
                  <a:pt x="140053" y="178659"/>
                </a:lnTo>
                <a:lnTo>
                  <a:pt x="150829" y="176799"/>
                </a:lnTo>
                <a:lnTo>
                  <a:pt x="157703" y="174969"/>
                </a:lnTo>
                <a:lnTo>
                  <a:pt x="167880" y="172937"/>
                </a:lnTo>
                <a:lnTo>
                  <a:pt x="176531" y="172033"/>
                </a:lnTo>
                <a:lnTo>
                  <a:pt x="186726" y="171631"/>
                </a:lnTo>
                <a:lnTo>
                  <a:pt x="221228" y="171352"/>
                </a:lnTo>
                <a:lnTo>
                  <a:pt x="227496" y="171338"/>
                </a:lnTo>
                <a:lnTo>
                  <a:pt x="233579" y="170376"/>
                </a:lnTo>
                <a:lnTo>
                  <a:pt x="239540" y="168783"/>
                </a:lnTo>
                <a:lnTo>
                  <a:pt x="245418" y="166768"/>
                </a:lnTo>
                <a:lnTo>
                  <a:pt x="251242" y="165424"/>
                </a:lnTo>
                <a:lnTo>
                  <a:pt x="257030" y="164529"/>
                </a:lnTo>
                <a:lnTo>
                  <a:pt x="262793" y="163931"/>
                </a:lnTo>
                <a:lnTo>
                  <a:pt x="268541" y="163534"/>
                </a:lnTo>
                <a:lnTo>
                  <a:pt x="274278" y="163268"/>
                </a:lnTo>
                <a:lnTo>
                  <a:pt x="288912" y="162895"/>
                </a:lnTo>
                <a:lnTo>
                  <a:pt x="351473" y="162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533"/>
          <p:cNvSpPr/>
          <p:nvPr/>
        </p:nvSpPr>
        <p:spPr>
          <a:xfrm>
            <a:off x="3800475" y="3300412"/>
            <a:ext cx="257176" cy="25718"/>
          </a:xfrm>
          <a:custGeom>
            <a:avLst/>
            <a:gdLst/>
            <a:ahLst/>
            <a:cxnLst/>
            <a:rect l="0" t="0" r="0" b="0"/>
            <a:pathLst>
              <a:path w="257176" h="25718">
                <a:moveTo>
                  <a:pt x="0" y="25717"/>
                </a:moveTo>
                <a:lnTo>
                  <a:pt x="0" y="18337"/>
                </a:lnTo>
                <a:lnTo>
                  <a:pt x="952" y="17940"/>
                </a:lnTo>
                <a:lnTo>
                  <a:pt x="7796" y="17380"/>
                </a:lnTo>
                <a:lnTo>
                  <a:pt x="21465" y="17215"/>
                </a:lnTo>
                <a:lnTo>
                  <a:pt x="32082" y="17176"/>
                </a:lnTo>
                <a:lnTo>
                  <a:pt x="37581" y="16213"/>
                </a:lnTo>
                <a:lnTo>
                  <a:pt x="43151" y="14619"/>
                </a:lnTo>
                <a:lnTo>
                  <a:pt x="48770" y="12603"/>
                </a:lnTo>
                <a:lnTo>
                  <a:pt x="54421" y="11260"/>
                </a:lnTo>
                <a:lnTo>
                  <a:pt x="60093" y="10364"/>
                </a:lnTo>
                <a:lnTo>
                  <a:pt x="65779" y="9767"/>
                </a:lnTo>
                <a:lnTo>
                  <a:pt x="71475" y="8417"/>
                </a:lnTo>
                <a:lnTo>
                  <a:pt x="77178" y="6564"/>
                </a:lnTo>
                <a:lnTo>
                  <a:pt x="82884" y="4376"/>
                </a:lnTo>
                <a:lnTo>
                  <a:pt x="89546" y="2917"/>
                </a:lnTo>
                <a:lnTo>
                  <a:pt x="96844" y="1945"/>
                </a:lnTo>
                <a:lnTo>
                  <a:pt x="104568" y="1296"/>
                </a:lnTo>
                <a:lnTo>
                  <a:pt x="111622" y="864"/>
                </a:lnTo>
                <a:lnTo>
                  <a:pt x="124539" y="384"/>
                </a:lnTo>
                <a:lnTo>
                  <a:pt x="142522" y="114"/>
                </a:lnTo>
                <a:lnTo>
                  <a:pt x="242490" y="0"/>
                </a:lnTo>
                <a:lnTo>
                  <a:pt x="245480" y="953"/>
                </a:lnTo>
                <a:lnTo>
                  <a:pt x="248426" y="2540"/>
                </a:lnTo>
                <a:lnTo>
                  <a:pt x="257175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534"/>
          <p:cNvSpPr/>
          <p:nvPr/>
        </p:nvSpPr>
        <p:spPr>
          <a:xfrm>
            <a:off x="4186237" y="3068955"/>
            <a:ext cx="197168" cy="154306"/>
          </a:xfrm>
          <a:custGeom>
            <a:avLst/>
            <a:gdLst/>
            <a:ahLst/>
            <a:cxnLst/>
            <a:rect l="0" t="0" r="0" b="0"/>
            <a:pathLst>
              <a:path w="197168" h="154306">
                <a:moveTo>
                  <a:pt x="0" y="0"/>
                </a:moveTo>
                <a:lnTo>
                  <a:pt x="7381" y="0"/>
                </a:lnTo>
                <a:lnTo>
                  <a:pt x="12770" y="4551"/>
                </a:lnTo>
                <a:lnTo>
                  <a:pt x="14229" y="6844"/>
                </a:lnTo>
                <a:lnTo>
                  <a:pt x="15201" y="9325"/>
                </a:lnTo>
                <a:lnTo>
                  <a:pt x="15849" y="11931"/>
                </a:lnTo>
                <a:lnTo>
                  <a:pt x="16281" y="15574"/>
                </a:lnTo>
                <a:lnTo>
                  <a:pt x="16569" y="19908"/>
                </a:lnTo>
                <a:lnTo>
                  <a:pt x="16889" y="28850"/>
                </a:lnTo>
                <a:lnTo>
                  <a:pt x="17069" y="40192"/>
                </a:lnTo>
                <a:lnTo>
                  <a:pt x="17135" y="61572"/>
                </a:lnTo>
                <a:lnTo>
                  <a:pt x="16186" y="65813"/>
                </a:lnTo>
                <a:lnTo>
                  <a:pt x="14601" y="70545"/>
                </a:lnTo>
                <a:lnTo>
                  <a:pt x="12591" y="75605"/>
                </a:lnTo>
                <a:lnTo>
                  <a:pt x="11251" y="79931"/>
                </a:lnTo>
                <a:lnTo>
                  <a:pt x="10359" y="83767"/>
                </a:lnTo>
                <a:lnTo>
                  <a:pt x="9763" y="87277"/>
                </a:lnTo>
                <a:lnTo>
                  <a:pt x="9366" y="91522"/>
                </a:lnTo>
                <a:lnTo>
                  <a:pt x="9102" y="96257"/>
                </a:lnTo>
                <a:lnTo>
                  <a:pt x="8925" y="101319"/>
                </a:lnTo>
                <a:lnTo>
                  <a:pt x="7855" y="105646"/>
                </a:lnTo>
                <a:lnTo>
                  <a:pt x="6189" y="109483"/>
                </a:lnTo>
                <a:lnTo>
                  <a:pt x="4126" y="112993"/>
                </a:lnTo>
                <a:lnTo>
                  <a:pt x="2751" y="116286"/>
                </a:lnTo>
                <a:lnTo>
                  <a:pt x="1834" y="119434"/>
                </a:lnTo>
                <a:lnTo>
                  <a:pt x="1223" y="122485"/>
                </a:lnTo>
                <a:lnTo>
                  <a:pt x="815" y="125472"/>
                </a:lnTo>
                <a:lnTo>
                  <a:pt x="544" y="128415"/>
                </a:lnTo>
                <a:lnTo>
                  <a:pt x="107" y="135432"/>
                </a:lnTo>
                <a:lnTo>
                  <a:pt x="2588" y="138932"/>
                </a:lnTo>
                <a:lnTo>
                  <a:pt x="4583" y="141199"/>
                </a:lnTo>
                <a:lnTo>
                  <a:pt x="6865" y="142710"/>
                </a:lnTo>
                <a:lnTo>
                  <a:pt x="11942" y="144389"/>
                </a:lnTo>
                <a:lnTo>
                  <a:pt x="13676" y="145789"/>
                </a:lnTo>
                <a:lnTo>
                  <a:pt x="14832" y="147675"/>
                </a:lnTo>
                <a:lnTo>
                  <a:pt x="15603" y="149885"/>
                </a:lnTo>
                <a:lnTo>
                  <a:pt x="17070" y="151358"/>
                </a:lnTo>
                <a:lnTo>
                  <a:pt x="19000" y="152340"/>
                </a:lnTo>
                <a:lnTo>
                  <a:pt x="23684" y="153432"/>
                </a:lnTo>
                <a:lnTo>
                  <a:pt x="28942" y="153917"/>
                </a:lnTo>
                <a:lnTo>
                  <a:pt x="34453" y="154132"/>
                </a:lnTo>
                <a:lnTo>
                  <a:pt x="41030" y="154228"/>
                </a:lnTo>
                <a:lnTo>
                  <a:pt x="197167" y="1543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535"/>
          <p:cNvSpPr/>
          <p:nvPr/>
        </p:nvSpPr>
        <p:spPr>
          <a:xfrm>
            <a:off x="4323398" y="3043237"/>
            <a:ext cx="34290" cy="420054"/>
          </a:xfrm>
          <a:custGeom>
            <a:avLst/>
            <a:gdLst/>
            <a:ahLst/>
            <a:cxnLst/>
            <a:rect l="0" t="0" r="0" b="0"/>
            <a:pathLst>
              <a:path w="34290" h="420054">
                <a:moveTo>
                  <a:pt x="34289" y="0"/>
                </a:moveTo>
                <a:lnTo>
                  <a:pt x="34289" y="95683"/>
                </a:lnTo>
                <a:lnTo>
                  <a:pt x="33337" y="103794"/>
                </a:lnTo>
                <a:lnTo>
                  <a:pt x="31749" y="112058"/>
                </a:lnTo>
                <a:lnTo>
                  <a:pt x="29739" y="120426"/>
                </a:lnTo>
                <a:lnTo>
                  <a:pt x="28397" y="128861"/>
                </a:lnTo>
                <a:lnTo>
                  <a:pt x="27504" y="137343"/>
                </a:lnTo>
                <a:lnTo>
                  <a:pt x="26908" y="145854"/>
                </a:lnTo>
                <a:lnTo>
                  <a:pt x="25559" y="154386"/>
                </a:lnTo>
                <a:lnTo>
                  <a:pt x="23706" y="162932"/>
                </a:lnTo>
                <a:lnTo>
                  <a:pt x="21518" y="171486"/>
                </a:lnTo>
                <a:lnTo>
                  <a:pt x="20060" y="180047"/>
                </a:lnTo>
                <a:lnTo>
                  <a:pt x="19088" y="188611"/>
                </a:lnTo>
                <a:lnTo>
                  <a:pt x="18440" y="197178"/>
                </a:lnTo>
                <a:lnTo>
                  <a:pt x="17056" y="205747"/>
                </a:lnTo>
                <a:lnTo>
                  <a:pt x="15180" y="214317"/>
                </a:lnTo>
                <a:lnTo>
                  <a:pt x="12978" y="222888"/>
                </a:lnTo>
                <a:lnTo>
                  <a:pt x="11509" y="231460"/>
                </a:lnTo>
                <a:lnTo>
                  <a:pt x="10530" y="240031"/>
                </a:lnTo>
                <a:lnTo>
                  <a:pt x="9877" y="248603"/>
                </a:lnTo>
                <a:lnTo>
                  <a:pt x="8489" y="257176"/>
                </a:lnTo>
                <a:lnTo>
                  <a:pt x="6612" y="265748"/>
                </a:lnTo>
                <a:lnTo>
                  <a:pt x="4407" y="274320"/>
                </a:lnTo>
                <a:lnTo>
                  <a:pt x="2938" y="281940"/>
                </a:lnTo>
                <a:lnTo>
                  <a:pt x="1958" y="288925"/>
                </a:lnTo>
                <a:lnTo>
                  <a:pt x="1305" y="295487"/>
                </a:lnTo>
                <a:lnTo>
                  <a:pt x="870" y="302719"/>
                </a:lnTo>
                <a:lnTo>
                  <a:pt x="386" y="318374"/>
                </a:lnTo>
                <a:lnTo>
                  <a:pt x="50" y="350877"/>
                </a:lnTo>
                <a:lnTo>
                  <a:pt x="0" y="396680"/>
                </a:lnTo>
                <a:lnTo>
                  <a:pt x="952" y="399709"/>
                </a:lnTo>
                <a:lnTo>
                  <a:pt x="2539" y="402680"/>
                </a:lnTo>
                <a:lnTo>
                  <a:pt x="7380" y="409742"/>
                </a:lnTo>
                <a:lnTo>
                  <a:pt x="8042" y="413248"/>
                </a:lnTo>
                <a:lnTo>
                  <a:pt x="8218" y="415516"/>
                </a:lnTo>
                <a:lnTo>
                  <a:pt x="9289" y="417028"/>
                </a:lnTo>
                <a:lnTo>
                  <a:pt x="10955" y="418036"/>
                </a:lnTo>
                <a:lnTo>
                  <a:pt x="17144" y="4200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536"/>
          <p:cNvSpPr/>
          <p:nvPr/>
        </p:nvSpPr>
        <p:spPr>
          <a:xfrm>
            <a:off x="4452487" y="3034664"/>
            <a:ext cx="153804" cy="402508"/>
          </a:xfrm>
          <a:custGeom>
            <a:avLst/>
            <a:gdLst/>
            <a:ahLst/>
            <a:cxnLst/>
            <a:rect l="0" t="0" r="0" b="0"/>
            <a:pathLst>
              <a:path w="153804" h="402508">
                <a:moveTo>
                  <a:pt x="153803" y="0"/>
                </a:moveTo>
                <a:lnTo>
                  <a:pt x="136233" y="0"/>
                </a:lnTo>
                <a:lnTo>
                  <a:pt x="133517" y="953"/>
                </a:lnTo>
                <a:lnTo>
                  <a:pt x="131706" y="2541"/>
                </a:lnTo>
                <a:lnTo>
                  <a:pt x="128742" y="6845"/>
                </a:lnTo>
                <a:lnTo>
                  <a:pt x="124250" y="11932"/>
                </a:lnTo>
                <a:lnTo>
                  <a:pt x="116538" y="19909"/>
                </a:lnTo>
                <a:lnTo>
                  <a:pt x="96065" y="40551"/>
                </a:lnTo>
                <a:lnTo>
                  <a:pt x="91499" y="46084"/>
                </a:lnTo>
                <a:lnTo>
                  <a:pt x="87502" y="51678"/>
                </a:lnTo>
                <a:lnTo>
                  <a:pt x="69692" y="78894"/>
                </a:lnTo>
                <a:lnTo>
                  <a:pt x="64391" y="85934"/>
                </a:lnTo>
                <a:lnTo>
                  <a:pt x="58953" y="92532"/>
                </a:lnTo>
                <a:lnTo>
                  <a:pt x="53422" y="98836"/>
                </a:lnTo>
                <a:lnTo>
                  <a:pt x="48782" y="106848"/>
                </a:lnTo>
                <a:lnTo>
                  <a:pt x="44736" y="116000"/>
                </a:lnTo>
                <a:lnTo>
                  <a:pt x="37701" y="135376"/>
                </a:lnTo>
                <a:lnTo>
                  <a:pt x="31400" y="153512"/>
                </a:lnTo>
                <a:lnTo>
                  <a:pt x="28386" y="161397"/>
                </a:lnTo>
                <a:lnTo>
                  <a:pt x="25424" y="168558"/>
                </a:lnTo>
                <a:lnTo>
                  <a:pt x="22497" y="175237"/>
                </a:lnTo>
                <a:lnTo>
                  <a:pt x="19593" y="182547"/>
                </a:lnTo>
                <a:lnTo>
                  <a:pt x="13826" y="198290"/>
                </a:lnTo>
                <a:lnTo>
                  <a:pt x="5225" y="223218"/>
                </a:lnTo>
                <a:lnTo>
                  <a:pt x="3315" y="230727"/>
                </a:lnTo>
                <a:lnTo>
                  <a:pt x="2043" y="237638"/>
                </a:lnTo>
                <a:lnTo>
                  <a:pt x="1194" y="244151"/>
                </a:lnTo>
                <a:lnTo>
                  <a:pt x="252" y="256467"/>
                </a:lnTo>
                <a:lnTo>
                  <a:pt x="0" y="262418"/>
                </a:lnTo>
                <a:lnTo>
                  <a:pt x="2261" y="274111"/>
                </a:lnTo>
                <a:lnTo>
                  <a:pt x="5488" y="285657"/>
                </a:lnTo>
                <a:lnTo>
                  <a:pt x="6922" y="297139"/>
                </a:lnTo>
                <a:lnTo>
                  <a:pt x="10100" y="308592"/>
                </a:lnTo>
                <a:lnTo>
                  <a:pt x="14687" y="320033"/>
                </a:lnTo>
                <a:lnTo>
                  <a:pt x="17244" y="325750"/>
                </a:lnTo>
                <a:lnTo>
                  <a:pt x="22625" y="337183"/>
                </a:lnTo>
                <a:lnTo>
                  <a:pt x="36680" y="365760"/>
                </a:lnTo>
                <a:lnTo>
                  <a:pt x="39526" y="370523"/>
                </a:lnTo>
                <a:lnTo>
                  <a:pt x="42376" y="374651"/>
                </a:lnTo>
                <a:lnTo>
                  <a:pt x="45228" y="378355"/>
                </a:lnTo>
                <a:lnTo>
                  <a:pt x="48082" y="381777"/>
                </a:lnTo>
                <a:lnTo>
                  <a:pt x="50937" y="385010"/>
                </a:lnTo>
                <a:lnTo>
                  <a:pt x="53793" y="388119"/>
                </a:lnTo>
                <a:lnTo>
                  <a:pt x="57602" y="390191"/>
                </a:lnTo>
                <a:lnTo>
                  <a:pt x="62046" y="391572"/>
                </a:lnTo>
                <a:lnTo>
                  <a:pt x="66914" y="392494"/>
                </a:lnTo>
                <a:lnTo>
                  <a:pt x="71112" y="394060"/>
                </a:lnTo>
                <a:lnTo>
                  <a:pt x="74863" y="396057"/>
                </a:lnTo>
                <a:lnTo>
                  <a:pt x="78317" y="398341"/>
                </a:lnTo>
                <a:lnTo>
                  <a:pt x="82523" y="399863"/>
                </a:lnTo>
                <a:lnTo>
                  <a:pt x="87233" y="400878"/>
                </a:lnTo>
                <a:lnTo>
                  <a:pt x="92278" y="401555"/>
                </a:lnTo>
                <a:lnTo>
                  <a:pt x="97546" y="402006"/>
                </a:lnTo>
                <a:lnTo>
                  <a:pt x="102964" y="402307"/>
                </a:lnTo>
                <a:lnTo>
                  <a:pt x="108480" y="402507"/>
                </a:lnTo>
                <a:lnTo>
                  <a:pt x="113110" y="401689"/>
                </a:lnTo>
                <a:lnTo>
                  <a:pt x="117149" y="400190"/>
                </a:lnTo>
                <a:lnTo>
                  <a:pt x="120794" y="398238"/>
                </a:lnTo>
                <a:lnTo>
                  <a:pt x="124177" y="396938"/>
                </a:lnTo>
                <a:lnTo>
                  <a:pt x="127385" y="396070"/>
                </a:lnTo>
                <a:lnTo>
                  <a:pt x="136658" y="3943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537"/>
          <p:cNvSpPr/>
          <p:nvPr/>
        </p:nvSpPr>
        <p:spPr>
          <a:xfrm>
            <a:off x="4607264" y="3257550"/>
            <a:ext cx="187621" cy="17146"/>
          </a:xfrm>
          <a:custGeom>
            <a:avLst/>
            <a:gdLst/>
            <a:ahLst/>
            <a:cxnLst/>
            <a:rect l="0" t="0" r="0" b="0"/>
            <a:pathLst>
              <a:path w="187621" h="17146">
                <a:moveTo>
                  <a:pt x="16170" y="0"/>
                </a:moveTo>
                <a:lnTo>
                  <a:pt x="3454" y="0"/>
                </a:lnTo>
                <a:lnTo>
                  <a:pt x="5121" y="0"/>
                </a:lnTo>
                <a:lnTo>
                  <a:pt x="0" y="0"/>
                </a:lnTo>
                <a:lnTo>
                  <a:pt x="64909" y="0"/>
                </a:lnTo>
                <a:lnTo>
                  <a:pt x="70570" y="952"/>
                </a:lnTo>
                <a:lnTo>
                  <a:pt x="76250" y="2540"/>
                </a:lnTo>
                <a:lnTo>
                  <a:pt x="81941" y="4550"/>
                </a:lnTo>
                <a:lnTo>
                  <a:pt x="87640" y="5891"/>
                </a:lnTo>
                <a:lnTo>
                  <a:pt x="93344" y="6785"/>
                </a:lnTo>
                <a:lnTo>
                  <a:pt x="99052" y="7380"/>
                </a:lnTo>
                <a:lnTo>
                  <a:pt x="105715" y="7778"/>
                </a:lnTo>
                <a:lnTo>
                  <a:pt x="120738" y="8219"/>
                </a:lnTo>
                <a:lnTo>
                  <a:pt x="140710" y="8468"/>
                </a:lnTo>
                <a:lnTo>
                  <a:pt x="146822" y="9455"/>
                </a:lnTo>
                <a:lnTo>
                  <a:pt x="152802" y="11065"/>
                </a:lnTo>
                <a:lnTo>
                  <a:pt x="158693" y="13092"/>
                </a:lnTo>
                <a:lnTo>
                  <a:pt x="163573" y="14443"/>
                </a:lnTo>
                <a:lnTo>
                  <a:pt x="167779" y="15344"/>
                </a:lnTo>
                <a:lnTo>
                  <a:pt x="171536" y="15944"/>
                </a:lnTo>
                <a:lnTo>
                  <a:pt x="174992" y="16344"/>
                </a:lnTo>
                <a:lnTo>
                  <a:pt x="178249" y="16611"/>
                </a:lnTo>
                <a:lnTo>
                  <a:pt x="18762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538"/>
          <p:cNvSpPr/>
          <p:nvPr/>
        </p:nvSpPr>
        <p:spPr>
          <a:xfrm>
            <a:off x="4837778" y="3171825"/>
            <a:ext cx="231427" cy="197168"/>
          </a:xfrm>
          <a:custGeom>
            <a:avLst/>
            <a:gdLst/>
            <a:ahLst/>
            <a:cxnLst/>
            <a:rect l="0" t="0" r="0" b="0"/>
            <a:pathLst>
              <a:path w="231427" h="197168">
                <a:moveTo>
                  <a:pt x="8542" y="0"/>
                </a:moveTo>
                <a:lnTo>
                  <a:pt x="0" y="0"/>
                </a:lnTo>
                <a:lnTo>
                  <a:pt x="4529" y="0"/>
                </a:lnTo>
                <a:lnTo>
                  <a:pt x="5867" y="952"/>
                </a:lnTo>
                <a:lnTo>
                  <a:pt x="6758" y="2539"/>
                </a:lnTo>
                <a:lnTo>
                  <a:pt x="7353" y="4551"/>
                </a:lnTo>
                <a:lnTo>
                  <a:pt x="8702" y="5891"/>
                </a:lnTo>
                <a:lnTo>
                  <a:pt x="10553" y="6785"/>
                </a:lnTo>
                <a:lnTo>
                  <a:pt x="12740" y="7380"/>
                </a:lnTo>
                <a:lnTo>
                  <a:pt x="17710" y="10583"/>
                </a:lnTo>
                <a:lnTo>
                  <a:pt x="23094" y="15181"/>
                </a:lnTo>
                <a:lnTo>
                  <a:pt x="28662" y="20399"/>
                </a:lnTo>
                <a:lnTo>
                  <a:pt x="42847" y="34342"/>
                </a:lnTo>
                <a:lnTo>
                  <a:pt x="49506" y="40028"/>
                </a:lnTo>
                <a:lnTo>
                  <a:pt x="53949" y="42878"/>
                </a:lnTo>
                <a:lnTo>
                  <a:pt x="58815" y="45730"/>
                </a:lnTo>
                <a:lnTo>
                  <a:pt x="63013" y="49537"/>
                </a:lnTo>
                <a:lnTo>
                  <a:pt x="66763" y="53979"/>
                </a:lnTo>
                <a:lnTo>
                  <a:pt x="70216" y="58846"/>
                </a:lnTo>
                <a:lnTo>
                  <a:pt x="74423" y="63043"/>
                </a:lnTo>
                <a:lnTo>
                  <a:pt x="79132" y="66793"/>
                </a:lnTo>
                <a:lnTo>
                  <a:pt x="84177" y="70247"/>
                </a:lnTo>
                <a:lnTo>
                  <a:pt x="89446" y="74453"/>
                </a:lnTo>
                <a:lnTo>
                  <a:pt x="94862" y="79163"/>
                </a:lnTo>
                <a:lnTo>
                  <a:pt x="105009" y="88523"/>
                </a:lnTo>
                <a:lnTo>
                  <a:pt x="112693" y="95859"/>
                </a:lnTo>
                <a:lnTo>
                  <a:pt x="126925" y="109894"/>
                </a:lnTo>
                <a:lnTo>
                  <a:pt x="132232" y="114220"/>
                </a:lnTo>
                <a:lnTo>
                  <a:pt x="137674" y="118057"/>
                </a:lnTo>
                <a:lnTo>
                  <a:pt x="143207" y="121567"/>
                </a:lnTo>
                <a:lnTo>
                  <a:pt x="147849" y="125812"/>
                </a:lnTo>
                <a:lnTo>
                  <a:pt x="151895" y="130547"/>
                </a:lnTo>
                <a:lnTo>
                  <a:pt x="155546" y="135609"/>
                </a:lnTo>
                <a:lnTo>
                  <a:pt x="159885" y="139936"/>
                </a:lnTo>
                <a:lnTo>
                  <a:pt x="164682" y="143773"/>
                </a:lnTo>
                <a:lnTo>
                  <a:pt x="169785" y="147284"/>
                </a:lnTo>
                <a:lnTo>
                  <a:pt x="174140" y="150576"/>
                </a:lnTo>
                <a:lnTo>
                  <a:pt x="177995" y="153724"/>
                </a:lnTo>
                <a:lnTo>
                  <a:pt x="181518" y="156775"/>
                </a:lnTo>
                <a:lnTo>
                  <a:pt x="185772" y="159761"/>
                </a:lnTo>
                <a:lnTo>
                  <a:pt x="190513" y="162705"/>
                </a:lnTo>
                <a:lnTo>
                  <a:pt x="195578" y="165620"/>
                </a:lnTo>
                <a:lnTo>
                  <a:pt x="199907" y="168516"/>
                </a:lnTo>
                <a:lnTo>
                  <a:pt x="203746" y="171399"/>
                </a:lnTo>
                <a:lnTo>
                  <a:pt x="210552" y="177142"/>
                </a:lnTo>
                <a:lnTo>
                  <a:pt x="216752" y="182869"/>
                </a:lnTo>
                <a:lnTo>
                  <a:pt x="222601" y="188416"/>
                </a:lnTo>
                <a:lnTo>
                  <a:pt x="231426" y="19716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539"/>
          <p:cNvSpPr/>
          <p:nvPr/>
        </p:nvSpPr>
        <p:spPr>
          <a:xfrm>
            <a:off x="4880609" y="3164475"/>
            <a:ext cx="120017" cy="229869"/>
          </a:xfrm>
          <a:custGeom>
            <a:avLst/>
            <a:gdLst/>
            <a:ahLst/>
            <a:cxnLst/>
            <a:rect l="0" t="0" r="0" b="0"/>
            <a:pathLst>
              <a:path w="120017" h="229869">
                <a:moveTo>
                  <a:pt x="120016" y="15922"/>
                </a:moveTo>
                <a:lnTo>
                  <a:pt x="104093" y="0"/>
                </a:lnTo>
                <a:lnTo>
                  <a:pt x="102733" y="544"/>
                </a:lnTo>
                <a:lnTo>
                  <a:pt x="100874" y="1860"/>
                </a:lnTo>
                <a:lnTo>
                  <a:pt x="95596" y="6265"/>
                </a:lnTo>
                <a:lnTo>
                  <a:pt x="94875" y="11948"/>
                </a:lnTo>
                <a:lnTo>
                  <a:pt x="94683" y="16130"/>
                </a:lnTo>
                <a:lnTo>
                  <a:pt x="92649" y="20823"/>
                </a:lnTo>
                <a:lnTo>
                  <a:pt x="89389" y="25857"/>
                </a:lnTo>
                <a:lnTo>
                  <a:pt x="85311" y="31118"/>
                </a:lnTo>
                <a:lnTo>
                  <a:pt x="82591" y="35578"/>
                </a:lnTo>
                <a:lnTo>
                  <a:pt x="80778" y="39503"/>
                </a:lnTo>
                <a:lnTo>
                  <a:pt x="65433" y="85381"/>
                </a:lnTo>
                <a:lnTo>
                  <a:pt x="61720" y="92708"/>
                </a:lnTo>
                <a:lnTo>
                  <a:pt x="57339" y="99497"/>
                </a:lnTo>
                <a:lnTo>
                  <a:pt x="52514" y="105929"/>
                </a:lnTo>
                <a:lnTo>
                  <a:pt x="48344" y="113074"/>
                </a:lnTo>
                <a:lnTo>
                  <a:pt x="44612" y="120695"/>
                </a:lnTo>
                <a:lnTo>
                  <a:pt x="41171" y="128634"/>
                </a:lnTo>
                <a:lnTo>
                  <a:pt x="34809" y="142533"/>
                </a:lnTo>
                <a:lnTo>
                  <a:pt x="22963" y="166979"/>
                </a:lnTo>
                <a:lnTo>
                  <a:pt x="14318" y="184399"/>
                </a:lnTo>
                <a:lnTo>
                  <a:pt x="11451" y="189200"/>
                </a:lnTo>
                <a:lnTo>
                  <a:pt x="8587" y="193353"/>
                </a:lnTo>
                <a:lnTo>
                  <a:pt x="5724" y="197074"/>
                </a:lnTo>
                <a:lnTo>
                  <a:pt x="2544" y="203749"/>
                </a:lnTo>
                <a:lnTo>
                  <a:pt x="1131" y="209891"/>
                </a:lnTo>
                <a:lnTo>
                  <a:pt x="503" y="215795"/>
                </a:lnTo>
                <a:lnTo>
                  <a:pt x="30" y="222271"/>
                </a:lnTo>
                <a:lnTo>
                  <a:pt x="2" y="229868"/>
                </a:lnTo>
                <a:lnTo>
                  <a:pt x="0" y="2216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40"/>
          <p:cNvSpPr/>
          <p:nvPr/>
        </p:nvSpPr>
        <p:spPr>
          <a:xfrm>
            <a:off x="5086350" y="3000375"/>
            <a:ext cx="137043" cy="402908"/>
          </a:xfrm>
          <a:custGeom>
            <a:avLst/>
            <a:gdLst/>
            <a:ahLst/>
            <a:cxnLst/>
            <a:rect l="0" t="0" r="0" b="0"/>
            <a:pathLst>
              <a:path w="137043" h="402908">
                <a:moveTo>
                  <a:pt x="0" y="0"/>
                </a:moveTo>
                <a:lnTo>
                  <a:pt x="9102" y="4551"/>
                </a:lnTo>
                <a:lnTo>
                  <a:pt x="12735" y="5891"/>
                </a:lnTo>
                <a:lnTo>
                  <a:pt x="16109" y="6785"/>
                </a:lnTo>
                <a:lnTo>
                  <a:pt x="19312" y="7380"/>
                </a:lnTo>
                <a:lnTo>
                  <a:pt x="22400" y="9683"/>
                </a:lnTo>
                <a:lnTo>
                  <a:pt x="25410" y="13123"/>
                </a:lnTo>
                <a:lnTo>
                  <a:pt x="28370" y="17321"/>
                </a:lnTo>
                <a:lnTo>
                  <a:pt x="31296" y="21072"/>
                </a:lnTo>
                <a:lnTo>
                  <a:pt x="34199" y="24525"/>
                </a:lnTo>
                <a:lnTo>
                  <a:pt x="37087" y="27780"/>
                </a:lnTo>
                <a:lnTo>
                  <a:pt x="40917" y="30902"/>
                </a:lnTo>
                <a:lnTo>
                  <a:pt x="45375" y="33936"/>
                </a:lnTo>
                <a:lnTo>
                  <a:pt x="50253" y="36912"/>
                </a:lnTo>
                <a:lnTo>
                  <a:pt x="54457" y="40800"/>
                </a:lnTo>
                <a:lnTo>
                  <a:pt x="58212" y="45297"/>
                </a:lnTo>
                <a:lnTo>
                  <a:pt x="61668" y="50201"/>
                </a:lnTo>
                <a:lnTo>
                  <a:pt x="65876" y="55374"/>
                </a:lnTo>
                <a:lnTo>
                  <a:pt x="70587" y="60729"/>
                </a:lnTo>
                <a:lnTo>
                  <a:pt x="75634" y="66203"/>
                </a:lnTo>
                <a:lnTo>
                  <a:pt x="79950" y="71758"/>
                </a:lnTo>
                <a:lnTo>
                  <a:pt x="83780" y="77366"/>
                </a:lnTo>
                <a:lnTo>
                  <a:pt x="87285" y="83010"/>
                </a:lnTo>
                <a:lnTo>
                  <a:pt x="90575" y="89630"/>
                </a:lnTo>
                <a:lnTo>
                  <a:pt x="93721" y="96901"/>
                </a:lnTo>
                <a:lnTo>
                  <a:pt x="96770" y="104605"/>
                </a:lnTo>
                <a:lnTo>
                  <a:pt x="99756" y="111647"/>
                </a:lnTo>
                <a:lnTo>
                  <a:pt x="105613" y="124550"/>
                </a:lnTo>
                <a:lnTo>
                  <a:pt x="114266" y="142525"/>
                </a:lnTo>
                <a:lnTo>
                  <a:pt x="117135" y="149309"/>
                </a:lnTo>
                <a:lnTo>
                  <a:pt x="119999" y="156689"/>
                </a:lnTo>
                <a:lnTo>
                  <a:pt x="122862" y="164467"/>
                </a:lnTo>
                <a:lnTo>
                  <a:pt x="124771" y="171557"/>
                </a:lnTo>
                <a:lnTo>
                  <a:pt x="126043" y="178189"/>
                </a:lnTo>
                <a:lnTo>
                  <a:pt x="128409" y="190637"/>
                </a:lnTo>
                <a:lnTo>
                  <a:pt x="132635" y="202520"/>
                </a:lnTo>
                <a:lnTo>
                  <a:pt x="135149" y="214151"/>
                </a:lnTo>
                <a:lnTo>
                  <a:pt x="136266" y="226623"/>
                </a:lnTo>
                <a:lnTo>
                  <a:pt x="136564" y="233949"/>
                </a:lnTo>
                <a:lnTo>
                  <a:pt x="136983" y="255373"/>
                </a:lnTo>
                <a:lnTo>
                  <a:pt x="137042" y="261689"/>
                </a:lnTo>
                <a:lnTo>
                  <a:pt x="134567" y="273786"/>
                </a:lnTo>
                <a:lnTo>
                  <a:pt x="131245" y="285512"/>
                </a:lnTo>
                <a:lnTo>
                  <a:pt x="129768" y="297074"/>
                </a:lnTo>
                <a:lnTo>
                  <a:pt x="127469" y="303777"/>
                </a:lnTo>
                <a:lnTo>
                  <a:pt x="124032" y="311103"/>
                </a:lnTo>
                <a:lnTo>
                  <a:pt x="116085" y="325910"/>
                </a:lnTo>
                <a:lnTo>
                  <a:pt x="109378" y="338841"/>
                </a:lnTo>
                <a:lnTo>
                  <a:pt x="105304" y="344004"/>
                </a:lnTo>
                <a:lnTo>
                  <a:pt x="100683" y="348398"/>
                </a:lnTo>
                <a:lnTo>
                  <a:pt x="95696" y="352280"/>
                </a:lnTo>
                <a:lnTo>
                  <a:pt x="91420" y="356773"/>
                </a:lnTo>
                <a:lnTo>
                  <a:pt x="87617" y="361674"/>
                </a:lnTo>
                <a:lnTo>
                  <a:pt x="84128" y="366846"/>
                </a:lnTo>
                <a:lnTo>
                  <a:pt x="79898" y="371246"/>
                </a:lnTo>
                <a:lnTo>
                  <a:pt x="75173" y="375132"/>
                </a:lnTo>
                <a:lnTo>
                  <a:pt x="70117" y="378676"/>
                </a:lnTo>
                <a:lnTo>
                  <a:pt x="65795" y="381990"/>
                </a:lnTo>
                <a:lnTo>
                  <a:pt x="61961" y="385152"/>
                </a:lnTo>
                <a:lnTo>
                  <a:pt x="58452" y="388213"/>
                </a:lnTo>
                <a:lnTo>
                  <a:pt x="55160" y="390254"/>
                </a:lnTo>
                <a:lnTo>
                  <a:pt x="52013" y="391614"/>
                </a:lnTo>
                <a:lnTo>
                  <a:pt x="44670" y="393797"/>
                </a:lnTo>
                <a:lnTo>
                  <a:pt x="41125" y="396636"/>
                </a:lnTo>
                <a:lnTo>
                  <a:pt x="34290" y="4029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41"/>
          <p:cNvSpPr/>
          <p:nvPr/>
        </p:nvSpPr>
        <p:spPr>
          <a:xfrm>
            <a:off x="5352211" y="3103245"/>
            <a:ext cx="34177" cy="308610"/>
          </a:xfrm>
          <a:custGeom>
            <a:avLst/>
            <a:gdLst/>
            <a:ahLst/>
            <a:cxnLst/>
            <a:rect l="0" t="0" r="0" b="0"/>
            <a:pathLst>
              <a:path w="34177" h="308610">
                <a:moveTo>
                  <a:pt x="25604" y="0"/>
                </a:moveTo>
                <a:lnTo>
                  <a:pt x="25604" y="32921"/>
                </a:lnTo>
                <a:lnTo>
                  <a:pt x="24651" y="38140"/>
                </a:lnTo>
                <a:lnTo>
                  <a:pt x="23064" y="43524"/>
                </a:lnTo>
                <a:lnTo>
                  <a:pt x="21053" y="49018"/>
                </a:lnTo>
                <a:lnTo>
                  <a:pt x="19712" y="55539"/>
                </a:lnTo>
                <a:lnTo>
                  <a:pt x="18818" y="62743"/>
                </a:lnTo>
                <a:lnTo>
                  <a:pt x="18222" y="70404"/>
                </a:lnTo>
                <a:lnTo>
                  <a:pt x="17825" y="77416"/>
                </a:lnTo>
                <a:lnTo>
                  <a:pt x="17384" y="90287"/>
                </a:lnTo>
                <a:lnTo>
                  <a:pt x="16314" y="97339"/>
                </a:lnTo>
                <a:lnTo>
                  <a:pt x="14648" y="104897"/>
                </a:lnTo>
                <a:lnTo>
                  <a:pt x="12585" y="112794"/>
                </a:lnTo>
                <a:lnTo>
                  <a:pt x="11210" y="120916"/>
                </a:lnTo>
                <a:lnTo>
                  <a:pt x="10293" y="129188"/>
                </a:lnTo>
                <a:lnTo>
                  <a:pt x="9681" y="137560"/>
                </a:lnTo>
                <a:lnTo>
                  <a:pt x="8321" y="145999"/>
                </a:lnTo>
                <a:lnTo>
                  <a:pt x="6462" y="154483"/>
                </a:lnTo>
                <a:lnTo>
                  <a:pt x="4270" y="162996"/>
                </a:lnTo>
                <a:lnTo>
                  <a:pt x="2809" y="170576"/>
                </a:lnTo>
                <a:lnTo>
                  <a:pt x="1835" y="177535"/>
                </a:lnTo>
                <a:lnTo>
                  <a:pt x="1185" y="184079"/>
                </a:lnTo>
                <a:lnTo>
                  <a:pt x="752" y="191299"/>
                </a:lnTo>
                <a:lnTo>
                  <a:pt x="271" y="206942"/>
                </a:lnTo>
                <a:lnTo>
                  <a:pt x="0" y="227262"/>
                </a:lnTo>
                <a:lnTo>
                  <a:pt x="914" y="233423"/>
                </a:lnTo>
                <a:lnTo>
                  <a:pt x="2477" y="239435"/>
                </a:lnTo>
                <a:lnTo>
                  <a:pt x="4470" y="245349"/>
                </a:lnTo>
                <a:lnTo>
                  <a:pt x="5800" y="251195"/>
                </a:lnTo>
                <a:lnTo>
                  <a:pt x="6686" y="256999"/>
                </a:lnTo>
                <a:lnTo>
                  <a:pt x="7277" y="262772"/>
                </a:lnTo>
                <a:lnTo>
                  <a:pt x="8623" y="267574"/>
                </a:lnTo>
                <a:lnTo>
                  <a:pt x="10474" y="271728"/>
                </a:lnTo>
                <a:lnTo>
                  <a:pt x="12659" y="275449"/>
                </a:lnTo>
                <a:lnTo>
                  <a:pt x="15069" y="278883"/>
                </a:lnTo>
                <a:lnTo>
                  <a:pt x="17628" y="282124"/>
                </a:lnTo>
                <a:lnTo>
                  <a:pt x="20287" y="285238"/>
                </a:lnTo>
                <a:lnTo>
                  <a:pt x="22059" y="288266"/>
                </a:lnTo>
                <a:lnTo>
                  <a:pt x="23241" y="291237"/>
                </a:lnTo>
                <a:lnTo>
                  <a:pt x="24028" y="294170"/>
                </a:lnTo>
                <a:lnTo>
                  <a:pt x="25506" y="297078"/>
                </a:lnTo>
                <a:lnTo>
                  <a:pt x="27443" y="299970"/>
                </a:lnTo>
                <a:lnTo>
                  <a:pt x="34176" y="30860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42"/>
          <p:cNvSpPr/>
          <p:nvPr/>
        </p:nvSpPr>
        <p:spPr>
          <a:xfrm>
            <a:off x="5257916" y="3231832"/>
            <a:ext cx="265632" cy="17146"/>
          </a:xfrm>
          <a:custGeom>
            <a:avLst/>
            <a:gdLst/>
            <a:ahLst/>
            <a:cxnLst/>
            <a:rect l="0" t="0" r="0" b="0"/>
            <a:pathLst>
              <a:path w="265632" h="17146">
                <a:moveTo>
                  <a:pt x="25601" y="17145"/>
                </a:moveTo>
                <a:lnTo>
                  <a:pt x="21050" y="12594"/>
                </a:lnTo>
                <a:lnTo>
                  <a:pt x="18757" y="11253"/>
                </a:lnTo>
                <a:lnTo>
                  <a:pt x="16276" y="10360"/>
                </a:lnTo>
                <a:lnTo>
                  <a:pt x="10001" y="8926"/>
                </a:lnTo>
                <a:lnTo>
                  <a:pt x="1874" y="8619"/>
                </a:lnTo>
                <a:lnTo>
                  <a:pt x="0" y="8576"/>
                </a:lnTo>
                <a:lnTo>
                  <a:pt x="104460" y="8573"/>
                </a:lnTo>
                <a:lnTo>
                  <a:pt x="112464" y="7620"/>
                </a:lnTo>
                <a:lnTo>
                  <a:pt x="120657" y="6033"/>
                </a:lnTo>
                <a:lnTo>
                  <a:pt x="128977" y="4022"/>
                </a:lnTo>
                <a:lnTo>
                  <a:pt x="137381" y="2681"/>
                </a:lnTo>
                <a:lnTo>
                  <a:pt x="145841" y="1787"/>
                </a:lnTo>
                <a:lnTo>
                  <a:pt x="154338" y="1192"/>
                </a:lnTo>
                <a:lnTo>
                  <a:pt x="162861" y="795"/>
                </a:lnTo>
                <a:lnTo>
                  <a:pt x="179950" y="353"/>
                </a:lnTo>
                <a:lnTo>
                  <a:pt x="265631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43"/>
          <p:cNvSpPr/>
          <p:nvPr/>
        </p:nvSpPr>
        <p:spPr>
          <a:xfrm>
            <a:off x="5592127" y="3077527"/>
            <a:ext cx="222886" cy="137151"/>
          </a:xfrm>
          <a:custGeom>
            <a:avLst/>
            <a:gdLst/>
            <a:ahLst/>
            <a:cxnLst/>
            <a:rect l="0" t="0" r="0" b="0"/>
            <a:pathLst>
              <a:path w="222886" h="137151">
                <a:moveTo>
                  <a:pt x="0" y="0"/>
                </a:moveTo>
                <a:lnTo>
                  <a:pt x="7381" y="0"/>
                </a:lnTo>
                <a:lnTo>
                  <a:pt x="7778" y="953"/>
                </a:lnTo>
                <a:lnTo>
                  <a:pt x="8219" y="4551"/>
                </a:lnTo>
                <a:lnTo>
                  <a:pt x="8337" y="6844"/>
                </a:lnTo>
                <a:lnTo>
                  <a:pt x="8468" y="11932"/>
                </a:lnTo>
                <a:lnTo>
                  <a:pt x="9455" y="15575"/>
                </a:lnTo>
                <a:lnTo>
                  <a:pt x="11066" y="19908"/>
                </a:lnTo>
                <a:lnTo>
                  <a:pt x="13093" y="24702"/>
                </a:lnTo>
                <a:lnTo>
                  <a:pt x="14443" y="28851"/>
                </a:lnTo>
                <a:lnTo>
                  <a:pt x="15344" y="32569"/>
                </a:lnTo>
                <a:lnTo>
                  <a:pt x="15945" y="36000"/>
                </a:lnTo>
                <a:lnTo>
                  <a:pt x="16345" y="39240"/>
                </a:lnTo>
                <a:lnTo>
                  <a:pt x="16611" y="42353"/>
                </a:lnTo>
                <a:lnTo>
                  <a:pt x="16789" y="45380"/>
                </a:lnTo>
                <a:lnTo>
                  <a:pt x="15956" y="48351"/>
                </a:lnTo>
                <a:lnTo>
                  <a:pt x="14447" y="51284"/>
                </a:lnTo>
                <a:lnTo>
                  <a:pt x="12489" y="54192"/>
                </a:lnTo>
                <a:lnTo>
                  <a:pt x="11183" y="57083"/>
                </a:lnTo>
                <a:lnTo>
                  <a:pt x="10313" y="59963"/>
                </a:lnTo>
                <a:lnTo>
                  <a:pt x="9733" y="62835"/>
                </a:lnTo>
                <a:lnTo>
                  <a:pt x="9346" y="65703"/>
                </a:lnTo>
                <a:lnTo>
                  <a:pt x="9088" y="68567"/>
                </a:lnTo>
                <a:lnTo>
                  <a:pt x="8916" y="71429"/>
                </a:lnTo>
                <a:lnTo>
                  <a:pt x="8725" y="77149"/>
                </a:lnTo>
                <a:lnTo>
                  <a:pt x="8674" y="80007"/>
                </a:lnTo>
                <a:lnTo>
                  <a:pt x="9593" y="82866"/>
                </a:lnTo>
                <a:lnTo>
                  <a:pt x="11158" y="85724"/>
                </a:lnTo>
                <a:lnTo>
                  <a:pt x="13154" y="88582"/>
                </a:lnTo>
                <a:lnTo>
                  <a:pt x="14484" y="91440"/>
                </a:lnTo>
                <a:lnTo>
                  <a:pt x="15371" y="94297"/>
                </a:lnTo>
                <a:lnTo>
                  <a:pt x="15962" y="97155"/>
                </a:lnTo>
                <a:lnTo>
                  <a:pt x="16357" y="100012"/>
                </a:lnTo>
                <a:lnTo>
                  <a:pt x="16620" y="102870"/>
                </a:lnTo>
                <a:lnTo>
                  <a:pt x="16794" y="105728"/>
                </a:lnTo>
                <a:lnTo>
                  <a:pt x="17864" y="108585"/>
                </a:lnTo>
                <a:lnTo>
                  <a:pt x="19529" y="111443"/>
                </a:lnTo>
                <a:lnTo>
                  <a:pt x="24495" y="118322"/>
                </a:lnTo>
                <a:lnTo>
                  <a:pt x="25174" y="121802"/>
                </a:lnTo>
                <a:lnTo>
                  <a:pt x="25356" y="124064"/>
                </a:lnTo>
                <a:lnTo>
                  <a:pt x="26428" y="125572"/>
                </a:lnTo>
                <a:lnTo>
                  <a:pt x="28097" y="126577"/>
                </a:lnTo>
                <a:lnTo>
                  <a:pt x="30161" y="127247"/>
                </a:lnTo>
                <a:lnTo>
                  <a:pt x="34995" y="130532"/>
                </a:lnTo>
                <a:lnTo>
                  <a:pt x="37618" y="132741"/>
                </a:lnTo>
                <a:lnTo>
                  <a:pt x="40319" y="134214"/>
                </a:lnTo>
                <a:lnTo>
                  <a:pt x="45859" y="135851"/>
                </a:lnTo>
                <a:lnTo>
                  <a:pt x="51497" y="136578"/>
                </a:lnTo>
                <a:lnTo>
                  <a:pt x="57177" y="136901"/>
                </a:lnTo>
                <a:lnTo>
                  <a:pt x="62877" y="137045"/>
                </a:lnTo>
                <a:lnTo>
                  <a:pt x="84562" y="137150"/>
                </a:lnTo>
                <a:lnTo>
                  <a:pt x="88760" y="136201"/>
                </a:lnTo>
                <a:lnTo>
                  <a:pt x="92511" y="134616"/>
                </a:lnTo>
                <a:lnTo>
                  <a:pt x="95964" y="132606"/>
                </a:lnTo>
                <a:lnTo>
                  <a:pt x="100171" y="131267"/>
                </a:lnTo>
                <a:lnTo>
                  <a:pt x="104881" y="130374"/>
                </a:lnTo>
                <a:lnTo>
                  <a:pt x="109926" y="129778"/>
                </a:lnTo>
                <a:lnTo>
                  <a:pt x="115194" y="128429"/>
                </a:lnTo>
                <a:lnTo>
                  <a:pt x="120611" y="126577"/>
                </a:lnTo>
                <a:lnTo>
                  <a:pt x="126127" y="124389"/>
                </a:lnTo>
                <a:lnTo>
                  <a:pt x="131710" y="122931"/>
                </a:lnTo>
                <a:lnTo>
                  <a:pt x="137337" y="121959"/>
                </a:lnTo>
                <a:lnTo>
                  <a:pt x="142993" y="121311"/>
                </a:lnTo>
                <a:lnTo>
                  <a:pt x="148669" y="119927"/>
                </a:lnTo>
                <a:lnTo>
                  <a:pt x="154357" y="118051"/>
                </a:lnTo>
                <a:lnTo>
                  <a:pt x="160055" y="115848"/>
                </a:lnTo>
                <a:lnTo>
                  <a:pt x="164806" y="114380"/>
                </a:lnTo>
                <a:lnTo>
                  <a:pt x="168926" y="113401"/>
                </a:lnTo>
                <a:lnTo>
                  <a:pt x="172625" y="112748"/>
                </a:lnTo>
                <a:lnTo>
                  <a:pt x="176996" y="111360"/>
                </a:lnTo>
                <a:lnTo>
                  <a:pt x="181815" y="109483"/>
                </a:lnTo>
                <a:lnTo>
                  <a:pt x="186932" y="107279"/>
                </a:lnTo>
                <a:lnTo>
                  <a:pt x="191296" y="105809"/>
                </a:lnTo>
                <a:lnTo>
                  <a:pt x="195158" y="104830"/>
                </a:lnTo>
                <a:lnTo>
                  <a:pt x="198685" y="104176"/>
                </a:lnTo>
                <a:lnTo>
                  <a:pt x="202942" y="102788"/>
                </a:lnTo>
                <a:lnTo>
                  <a:pt x="207685" y="100911"/>
                </a:lnTo>
                <a:lnTo>
                  <a:pt x="221996" y="94685"/>
                </a:lnTo>
                <a:lnTo>
                  <a:pt x="222292" y="93603"/>
                </a:lnTo>
                <a:lnTo>
                  <a:pt x="222621" y="89861"/>
                </a:lnTo>
                <a:lnTo>
                  <a:pt x="222885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44"/>
          <p:cNvSpPr/>
          <p:nvPr/>
        </p:nvSpPr>
        <p:spPr>
          <a:xfrm>
            <a:off x="5767599" y="3043237"/>
            <a:ext cx="47414" cy="385764"/>
          </a:xfrm>
          <a:custGeom>
            <a:avLst/>
            <a:gdLst/>
            <a:ahLst/>
            <a:cxnLst/>
            <a:rect l="0" t="0" r="0" b="0"/>
            <a:pathLst>
              <a:path w="47414" h="385764">
                <a:moveTo>
                  <a:pt x="13123" y="0"/>
                </a:moveTo>
                <a:lnTo>
                  <a:pt x="13123" y="53643"/>
                </a:lnTo>
                <a:lnTo>
                  <a:pt x="12171" y="61480"/>
                </a:lnTo>
                <a:lnTo>
                  <a:pt x="10583" y="69561"/>
                </a:lnTo>
                <a:lnTo>
                  <a:pt x="8572" y="77807"/>
                </a:lnTo>
                <a:lnTo>
                  <a:pt x="7231" y="85209"/>
                </a:lnTo>
                <a:lnTo>
                  <a:pt x="6338" y="92048"/>
                </a:lnTo>
                <a:lnTo>
                  <a:pt x="5742" y="98513"/>
                </a:lnTo>
                <a:lnTo>
                  <a:pt x="5345" y="105681"/>
                </a:lnTo>
                <a:lnTo>
                  <a:pt x="4904" y="121264"/>
                </a:lnTo>
                <a:lnTo>
                  <a:pt x="4551" y="357144"/>
                </a:lnTo>
                <a:lnTo>
                  <a:pt x="3598" y="361921"/>
                </a:lnTo>
                <a:lnTo>
                  <a:pt x="2011" y="366058"/>
                </a:lnTo>
                <a:lnTo>
                  <a:pt x="0" y="369769"/>
                </a:lnTo>
                <a:lnTo>
                  <a:pt x="4374" y="373195"/>
                </a:lnTo>
                <a:lnTo>
                  <a:pt x="13006" y="376432"/>
                </a:lnTo>
                <a:lnTo>
                  <a:pt x="47413" y="3857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45"/>
          <p:cNvSpPr/>
          <p:nvPr/>
        </p:nvSpPr>
        <p:spPr>
          <a:xfrm>
            <a:off x="362903" y="3926204"/>
            <a:ext cx="325755" cy="17147"/>
          </a:xfrm>
          <a:custGeom>
            <a:avLst/>
            <a:gdLst/>
            <a:ahLst/>
            <a:cxnLst/>
            <a:rect l="0" t="0" r="0" b="0"/>
            <a:pathLst>
              <a:path w="325755" h="17147">
                <a:moveTo>
                  <a:pt x="8571" y="0"/>
                </a:moveTo>
                <a:lnTo>
                  <a:pt x="8" y="0"/>
                </a:lnTo>
                <a:lnTo>
                  <a:pt x="0" y="7381"/>
                </a:lnTo>
                <a:lnTo>
                  <a:pt x="952" y="7779"/>
                </a:lnTo>
                <a:lnTo>
                  <a:pt x="4550" y="8220"/>
                </a:lnTo>
                <a:lnTo>
                  <a:pt x="12769" y="8542"/>
                </a:lnTo>
                <a:lnTo>
                  <a:pt x="15180" y="9505"/>
                </a:lnTo>
                <a:lnTo>
                  <a:pt x="17740" y="11099"/>
                </a:lnTo>
                <a:lnTo>
                  <a:pt x="20398" y="13115"/>
                </a:lnTo>
                <a:lnTo>
                  <a:pt x="23124" y="14458"/>
                </a:lnTo>
                <a:lnTo>
                  <a:pt x="25893" y="15354"/>
                </a:lnTo>
                <a:lnTo>
                  <a:pt x="28692" y="15951"/>
                </a:lnTo>
                <a:lnTo>
                  <a:pt x="32462" y="16349"/>
                </a:lnTo>
                <a:lnTo>
                  <a:pt x="41732" y="16792"/>
                </a:lnTo>
                <a:lnTo>
                  <a:pt x="57661" y="17041"/>
                </a:lnTo>
                <a:lnTo>
                  <a:pt x="306526" y="17146"/>
                </a:lnTo>
                <a:lnTo>
                  <a:pt x="308173" y="16193"/>
                </a:lnTo>
                <a:lnTo>
                  <a:pt x="310223" y="14606"/>
                </a:lnTo>
                <a:lnTo>
                  <a:pt x="312542" y="12595"/>
                </a:lnTo>
                <a:lnTo>
                  <a:pt x="315041" y="11254"/>
                </a:lnTo>
                <a:lnTo>
                  <a:pt x="317660" y="10361"/>
                </a:lnTo>
                <a:lnTo>
                  <a:pt x="325754" y="857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46"/>
          <p:cNvSpPr/>
          <p:nvPr/>
        </p:nvSpPr>
        <p:spPr>
          <a:xfrm>
            <a:off x="757237" y="3754789"/>
            <a:ext cx="282893" cy="359964"/>
          </a:xfrm>
          <a:custGeom>
            <a:avLst/>
            <a:gdLst/>
            <a:ahLst/>
            <a:cxnLst/>
            <a:rect l="0" t="0" r="0" b="0"/>
            <a:pathLst>
              <a:path w="282893" h="359964">
                <a:moveTo>
                  <a:pt x="0" y="59973"/>
                </a:moveTo>
                <a:lnTo>
                  <a:pt x="37182" y="22791"/>
                </a:lnTo>
                <a:lnTo>
                  <a:pt x="45418" y="17095"/>
                </a:lnTo>
                <a:lnTo>
                  <a:pt x="50281" y="14243"/>
                </a:lnTo>
                <a:lnTo>
                  <a:pt x="55428" y="12341"/>
                </a:lnTo>
                <a:lnTo>
                  <a:pt x="60765" y="11074"/>
                </a:lnTo>
                <a:lnTo>
                  <a:pt x="66227" y="10228"/>
                </a:lnTo>
                <a:lnTo>
                  <a:pt x="72726" y="8713"/>
                </a:lnTo>
                <a:lnTo>
                  <a:pt x="79917" y="6750"/>
                </a:lnTo>
                <a:lnTo>
                  <a:pt x="87568" y="4488"/>
                </a:lnTo>
                <a:lnTo>
                  <a:pt x="94573" y="2981"/>
                </a:lnTo>
                <a:lnTo>
                  <a:pt x="101149" y="1975"/>
                </a:lnTo>
                <a:lnTo>
                  <a:pt x="107438" y="1306"/>
                </a:lnTo>
                <a:lnTo>
                  <a:pt x="113535" y="859"/>
                </a:lnTo>
                <a:lnTo>
                  <a:pt x="119505" y="561"/>
                </a:lnTo>
                <a:lnTo>
                  <a:pt x="131218" y="230"/>
                </a:lnTo>
                <a:lnTo>
                  <a:pt x="159990" y="0"/>
                </a:lnTo>
                <a:lnTo>
                  <a:pt x="165715" y="941"/>
                </a:lnTo>
                <a:lnTo>
                  <a:pt x="171437" y="2521"/>
                </a:lnTo>
                <a:lnTo>
                  <a:pt x="177156" y="4527"/>
                </a:lnTo>
                <a:lnTo>
                  <a:pt x="182874" y="6817"/>
                </a:lnTo>
                <a:lnTo>
                  <a:pt x="188591" y="9295"/>
                </a:lnTo>
                <a:lnTo>
                  <a:pt x="194307" y="11900"/>
                </a:lnTo>
                <a:lnTo>
                  <a:pt x="199071" y="15542"/>
                </a:lnTo>
                <a:lnTo>
                  <a:pt x="206903" y="24669"/>
                </a:lnTo>
                <a:lnTo>
                  <a:pt x="213559" y="35075"/>
                </a:lnTo>
                <a:lnTo>
                  <a:pt x="219693" y="46049"/>
                </a:lnTo>
                <a:lnTo>
                  <a:pt x="228501" y="62938"/>
                </a:lnTo>
                <a:lnTo>
                  <a:pt x="234271" y="74309"/>
                </a:lnTo>
                <a:lnTo>
                  <a:pt x="236191" y="80960"/>
                </a:lnTo>
                <a:lnTo>
                  <a:pt x="237470" y="88252"/>
                </a:lnTo>
                <a:lnTo>
                  <a:pt x="238324" y="95971"/>
                </a:lnTo>
                <a:lnTo>
                  <a:pt x="238892" y="103974"/>
                </a:lnTo>
                <a:lnTo>
                  <a:pt x="239272" y="112167"/>
                </a:lnTo>
                <a:lnTo>
                  <a:pt x="239524" y="120486"/>
                </a:lnTo>
                <a:lnTo>
                  <a:pt x="238740" y="129843"/>
                </a:lnTo>
                <a:lnTo>
                  <a:pt x="237265" y="139891"/>
                </a:lnTo>
                <a:lnTo>
                  <a:pt x="235329" y="150399"/>
                </a:lnTo>
                <a:lnTo>
                  <a:pt x="233086" y="160262"/>
                </a:lnTo>
                <a:lnTo>
                  <a:pt x="230638" y="169695"/>
                </a:lnTo>
                <a:lnTo>
                  <a:pt x="228054" y="178841"/>
                </a:lnTo>
                <a:lnTo>
                  <a:pt x="224426" y="187796"/>
                </a:lnTo>
                <a:lnTo>
                  <a:pt x="220102" y="196623"/>
                </a:lnTo>
                <a:lnTo>
                  <a:pt x="215315" y="205366"/>
                </a:lnTo>
                <a:lnTo>
                  <a:pt x="211171" y="214052"/>
                </a:lnTo>
                <a:lnTo>
                  <a:pt x="207455" y="222700"/>
                </a:lnTo>
                <a:lnTo>
                  <a:pt x="204026" y="231322"/>
                </a:lnTo>
                <a:lnTo>
                  <a:pt x="199835" y="239928"/>
                </a:lnTo>
                <a:lnTo>
                  <a:pt x="195136" y="248524"/>
                </a:lnTo>
                <a:lnTo>
                  <a:pt x="190098" y="257111"/>
                </a:lnTo>
                <a:lnTo>
                  <a:pt x="184834" y="264741"/>
                </a:lnTo>
                <a:lnTo>
                  <a:pt x="179420" y="271733"/>
                </a:lnTo>
                <a:lnTo>
                  <a:pt x="173906" y="278298"/>
                </a:lnTo>
                <a:lnTo>
                  <a:pt x="169277" y="285533"/>
                </a:lnTo>
                <a:lnTo>
                  <a:pt x="165239" y="293214"/>
                </a:lnTo>
                <a:lnTo>
                  <a:pt x="161594" y="301192"/>
                </a:lnTo>
                <a:lnTo>
                  <a:pt x="157260" y="307463"/>
                </a:lnTo>
                <a:lnTo>
                  <a:pt x="152465" y="312597"/>
                </a:lnTo>
                <a:lnTo>
                  <a:pt x="147363" y="316972"/>
                </a:lnTo>
                <a:lnTo>
                  <a:pt x="139155" y="326912"/>
                </a:lnTo>
                <a:lnTo>
                  <a:pt x="132331" y="336728"/>
                </a:lnTo>
                <a:lnTo>
                  <a:pt x="126124" y="344265"/>
                </a:lnTo>
                <a:lnTo>
                  <a:pt x="117650" y="350790"/>
                </a:lnTo>
                <a:lnTo>
                  <a:pt x="112723" y="353864"/>
                </a:lnTo>
                <a:lnTo>
                  <a:pt x="107534" y="355913"/>
                </a:lnTo>
                <a:lnTo>
                  <a:pt x="102169" y="357278"/>
                </a:lnTo>
                <a:lnTo>
                  <a:pt x="96688" y="358189"/>
                </a:lnTo>
                <a:lnTo>
                  <a:pt x="88057" y="359201"/>
                </a:lnTo>
                <a:lnTo>
                  <a:pt x="81047" y="359651"/>
                </a:lnTo>
                <a:lnTo>
                  <a:pt x="74756" y="359851"/>
                </a:lnTo>
                <a:lnTo>
                  <a:pt x="65859" y="359963"/>
                </a:lnTo>
                <a:lnTo>
                  <a:pt x="57528" y="357450"/>
                </a:lnTo>
                <a:lnTo>
                  <a:pt x="52640" y="355446"/>
                </a:lnTo>
                <a:lnTo>
                  <a:pt x="49380" y="353157"/>
                </a:lnTo>
                <a:lnTo>
                  <a:pt x="47208" y="350679"/>
                </a:lnTo>
                <a:lnTo>
                  <a:pt x="43841" y="345386"/>
                </a:lnTo>
                <a:lnTo>
                  <a:pt x="39170" y="339858"/>
                </a:lnTo>
                <a:lnTo>
                  <a:pt x="37543" y="337051"/>
                </a:lnTo>
                <a:lnTo>
                  <a:pt x="35736" y="331391"/>
                </a:lnTo>
                <a:lnTo>
                  <a:pt x="34718" y="322850"/>
                </a:lnTo>
                <a:lnTo>
                  <a:pt x="34417" y="314287"/>
                </a:lnTo>
                <a:lnTo>
                  <a:pt x="34328" y="301166"/>
                </a:lnTo>
                <a:lnTo>
                  <a:pt x="36847" y="290678"/>
                </a:lnTo>
                <a:lnTo>
                  <a:pt x="41141" y="280618"/>
                </a:lnTo>
                <a:lnTo>
                  <a:pt x="48914" y="269601"/>
                </a:lnTo>
                <a:lnTo>
                  <a:pt x="54442" y="263313"/>
                </a:lnTo>
                <a:lnTo>
                  <a:pt x="59155" y="259351"/>
                </a:lnTo>
                <a:lnTo>
                  <a:pt x="65154" y="254804"/>
                </a:lnTo>
                <a:lnTo>
                  <a:pt x="72011" y="249868"/>
                </a:lnTo>
                <a:lnTo>
                  <a:pt x="77535" y="246577"/>
                </a:lnTo>
                <a:lnTo>
                  <a:pt x="86212" y="242921"/>
                </a:lnTo>
                <a:lnTo>
                  <a:pt x="90812" y="240993"/>
                </a:lnTo>
                <a:lnTo>
                  <a:pt x="95784" y="238756"/>
                </a:lnTo>
                <a:lnTo>
                  <a:pt x="101004" y="236311"/>
                </a:lnTo>
                <a:lnTo>
                  <a:pt x="106388" y="234682"/>
                </a:lnTo>
                <a:lnTo>
                  <a:pt x="111883" y="233596"/>
                </a:lnTo>
                <a:lnTo>
                  <a:pt x="117451" y="232871"/>
                </a:lnTo>
                <a:lnTo>
                  <a:pt x="126178" y="232067"/>
                </a:lnTo>
                <a:lnTo>
                  <a:pt x="129839" y="231852"/>
                </a:lnTo>
                <a:lnTo>
                  <a:pt x="134184" y="232662"/>
                </a:lnTo>
                <a:lnTo>
                  <a:pt x="138986" y="234154"/>
                </a:lnTo>
                <a:lnTo>
                  <a:pt x="144092" y="236101"/>
                </a:lnTo>
                <a:lnTo>
                  <a:pt x="149402" y="237399"/>
                </a:lnTo>
                <a:lnTo>
                  <a:pt x="154846" y="238265"/>
                </a:lnTo>
                <a:lnTo>
                  <a:pt x="160381" y="238842"/>
                </a:lnTo>
                <a:lnTo>
                  <a:pt x="169070" y="242023"/>
                </a:lnTo>
                <a:lnTo>
                  <a:pt x="172721" y="244205"/>
                </a:lnTo>
                <a:lnTo>
                  <a:pt x="179317" y="251709"/>
                </a:lnTo>
                <a:lnTo>
                  <a:pt x="182410" y="256377"/>
                </a:lnTo>
                <a:lnTo>
                  <a:pt x="190926" y="264104"/>
                </a:lnTo>
                <a:lnTo>
                  <a:pt x="195864" y="267498"/>
                </a:lnTo>
                <a:lnTo>
                  <a:pt x="203891" y="276349"/>
                </a:lnTo>
                <a:lnTo>
                  <a:pt x="210633" y="285680"/>
                </a:lnTo>
                <a:lnTo>
                  <a:pt x="216805" y="293002"/>
                </a:lnTo>
                <a:lnTo>
                  <a:pt x="222723" y="301972"/>
                </a:lnTo>
                <a:lnTo>
                  <a:pt x="228528" y="311355"/>
                </a:lnTo>
                <a:lnTo>
                  <a:pt x="237151" y="321993"/>
                </a:lnTo>
                <a:lnTo>
                  <a:pt x="245739" y="331178"/>
                </a:lnTo>
                <a:lnTo>
                  <a:pt x="260032" y="345689"/>
                </a:lnTo>
                <a:lnTo>
                  <a:pt x="262889" y="347605"/>
                </a:lnTo>
                <a:lnTo>
                  <a:pt x="270510" y="350303"/>
                </a:lnTo>
                <a:lnTo>
                  <a:pt x="272626" y="350934"/>
                </a:lnTo>
                <a:lnTo>
                  <a:pt x="276107" y="351214"/>
                </a:lnTo>
                <a:lnTo>
                  <a:pt x="282892" y="3514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47"/>
          <p:cNvSpPr/>
          <p:nvPr/>
        </p:nvSpPr>
        <p:spPr>
          <a:xfrm>
            <a:off x="1134458" y="3866197"/>
            <a:ext cx="240000" cy="248604"/>
          </a:xfrm>
          <a:custGeom>
            <a:avLst/>
            <a:gdLst/>
            <a:ahLst/>
            <a:cxnLst/>
            <a:rect l="0" t="0" r="0" b="0"/>
            <a:pathLst>
              <a:path w="240000" h="248604">
                <a:moveTo>
                  <a:pt x="8541" y="0"/>
                </a:moveTo>
                <a:lnTo>
                  <a:pt x="0" y="0"/>
                </a:lnTo>
                <a:lnTo>
                  <a:pt x="4529" y="0"/>
                </a:lnTo>
                <a:lnTo>
                  <a:pt x="6819" y="953"/>
                </a:lnTo>
                <a:lnTo>
                  <a:pt x="11903" y="4551"/>
                </a:lnTo>
                <a:lnTo>
                  <a:pt x="13640" y="6844"/>
                </a:lnTo>
                <a:lnTo>
                  <a:pt x="14798" y="9325"/>
                </a:lnTo>
                <a:lnTo>
                  <a:pt x="15570" y="11932"/>
                </a:lnTo>
                <a:lnTo>
                  <a:pt x="17990" y="14622"/>
                </a:lnTo>
                <a:lnTo>
                  <a:pt x="21508" y="17368"/>
                </a:lnTo>
                <a:lnTo>
                  <a:pt x="25758" y="20151"/>
                </a:lnTo>
                <a:lnTo>
                  <a:pt x="33021" y="25784"/>
                </a:lnTo>
                <a:lnTo>
                  <a:pt x="39424" y="31462"/>
                </a:lnTo>
                <a:lnTo>
                  <a:pt x="45444" y="37161"/>
                </a:lnTo>
                <a:lnTo>
                  <a:pt x="67363" y="58844"/>
                </a:lnTo>
                <a:lnTo>
                  <a:pt x="72521" y="63042"/>
                </a:lnTo>
                <a:lnTo>
                  <a:pt x="77864" y="66793"/>
                </a:lnTo>
                <a:lnTo>
                  <a:pt x="83332" y="70246"/>
                </a:lnTo>
                <a:lnTo>
                  <a:pt x="87929" y="74453"/>
                </a:lnTo>
                <a:lnTo>
                  <a:pt x="91947" y="79163"/>
                </a:lnTo>
                <a:lnTo>
                  <a:pt x="95577" y="84208"/>
                </a:lnTo>
                <a:lnTo>
                  <a:pt x="99903" y="89476"/>
                </a:lnTo>
                <a:lnTo>
                  <a:pt x="104692" y="94893"/>
                </a:lnTo>
                <a:lnTo>
                  <a:pt x="109789" y="100410"/>
                </a:lnTo>
                <a:lnTo>
                  <a:pt x="114140" y="105993"/>
                </a:lnTo>
                <a:lnTo>
                  <a:pt x="117993" y="111619"/>
                </a:lnTo>
                <a:lnTo>
                  <a:pt x="121514" y="117276"/>
                </a:lnTo>
                <a:lnTo>
                  <a:pt x="124814" y="122951"/>
                </a:lnTo>
                <a:lnTo>
                  <a:pt x="131021" y="134337"/>
                </a:lnTo>
                <a:lnTo>
                  <a:pt x="134962" y="140041"/>
                </a:lnTo>
                <a:lnTo>
                  <a:pt x="139494" y="145748"/>
                </a:lnTo>
                <a:lnTo>
                  <a:pt x="144421" y="151458"/>
                </a:lnTo>
                <a:lnTo>
                  <a:pt x="148658" y="157170"/>
                </a:lnTo>
                <a:lnTo>
                  <a:pt x="152435" y="162882"/>
                </a:lnTo>
                <a:lnTo>
                  <a:pt x="155905" y="168596"/>
                </a:lnTo>
                <a:lnTo>
                  <a:pt x="160124" y="174310"/>
                </a:lnTo>
                <a:lnTo>
                  <a:pt x="164841" y="180024"/>
                </a:lnTo>
                <a:lnTo>
                  <a:pt x="174211" y="190501"/>
                </a:lnTo>
                <a:lnTo>
                  <a:pt x="181550" y="198332"/>
                </a:lnTo>
                <a:lnTo>
                  <a:pt x="191036" y="208096"/>
                </a:lnTo>
                <a:lnTo>
                  <a:pt x="194022" y="212073"/>
                </a:lnTo>
                <a:lnTo>
                  <a:pt x="196965" y="216630"/>
                </a:lnTo>
                <a:lnTo>
                  <a:pt x="199880" y="221572"/>
                </a:lnTo>
                <a:lnTo>
                  <a:pt x="203728" y="225820"/>
                </a:lnTo>
                <a:lnTo>
                  <a:pt x="208198" y="229604"/>
                </a:lnTo>
                <a:lnTo>
                  <a:pt x="219959" y="237971"/>
                </a:lnTo>
                <a:lnTo>
                  <a:pt x="226547" y="243971"/>
                </a:lnTo>
                <a:lnTo>
                  <a:pt x="229126" y="245514"/>
                </a:lnTo>
                <a:lnTo>
                  <a:pt x="236354" y="247688"/>
                </a:lnTo>
                <a:lnTo>
                  <a:pt x="239999" y="24860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48"/>
          <p:cNvSpPr/>
          <p:nvPr/>
        </p:nvSpPr>
        <p:spPr>
          <a:xfrm>
            <a:off x="1127166" y="3857628"/>
            <a:ext cx="221574" cy="282855"/>
          </a:xfrm>
          <a:custGeom>
            <a:avLst/>
            <a:gdLst/>
            <a:ahLst/>
            <a:cxnLst/>
            <a:rect l="0" t="0" r="0" b="0"/>
            <a:pathLst>
              <a:path w="221574" h="282855">
                <a:moveTo>
                  <a:pt x="221573" y="8569"/>
                </a:moveTo>
                <a:lnTo>
                  <a:pt x="221573" y="4018"/>
                </a:lnTo>
                <a:lnTo>
                  <a:pt x="220621" y="2678"/>
                </a:lnTo>
                <a:lnTo>
                  <a:pt x="219033" y="1784"/>
                </a:lnTo>
                <a:lnTo>
                  <a:pt x="213354" y="101"/>
                </a:lnTo>
                <a:lnTo>
                  <a:pt x="207179" y="17"/>
                </a:lnTo>
                <a:lnTo>
                  <a:pt x="200240" y="0"/>
                </a:lnTo>
                <a:lnTo>
                  <a:pt x="198779" y="1903"/>
                </a:lnTo>
                <a:lnTo>
                  <a:pt x="195769" y="13685"/>
                </a:lnTo>
                <a:lnTo>
                  <a:pt x="193893" y="18647"/>
                </a:lnTo>
                <a:lnTo>
                  <a:pt x="191690" y="23860"/>
                </a:lnTo>
                <a:lnTo>
                  <a:pt x="189269" y="29240"/>
                </a:lnTo>
                <a:lnTo>
                  <a:pt x="184038" y="40299"/>
                </a:lnTo>
                <a:lnTo>
                  <a:pt x="180357" y="45915"/>
                </a:lnTo>
                <a:lnTo>
                  <a:pt x="175999" y="51564"/>
                </a:lnTo>
                <a:lnTo>
                  <a:pt x="171188" y="57234"/>
                </a:lnTo>
                <a:lnTo>
                  <a:pt x="167028" y="62920"/>
                </a:lnTo>
                <a:lnTo>
                  <a:pt x="163302" y="68616"/>
                </a:lnTo>
                <a:lnTo>
                  <a:pt x="159866" y="74318"/>
                </a:lnTo>
                <a:lnTo>
                  <a:pt x="155670" y="80024"/>
                </a:lnTo>
                <a:lnTo>
                  <a:pt x="150968" y="85733"/>
                </a:lnTo>
                <a:lnTo>
                  <a:pt x="145928" y="91444"/>
                </a:lnTo>
                <a:lnTo>
                  <a:pt x="135248" y="102870"/>
                </a:lnTo>
                <a:lnTo>
                  <a:pt x="129733" y="108584"/>
                </a:lnTo>
                <a:lnTo>
                  <a:pt x="124152" y="115250"/>
                </a:lnTo>
                <a:lnTo>
                  <a:pt x="118526" y="122553"/>
                </a:lnTo>
                <a:lnTo>
                  <a:pt x="112870" y="130278"/>
                </a:lnTo>
                <a:lnTo>
                  <a:pt x="108147" y="138286"/>
                </a:lnTo>
                <a:lnTo>
                  <a:pt x="104046" y="146482"/>
                </a:lnTo>
                <a:lnTo>
                  <a:pt x="100359" y="154804"/>
                </a:lnTo>
                <a:lnTo>
                  <a:pt x="95996" y="162256"/>
                </a:lnTo>
                <a:lnTo>
                  <a:pt x="91183" y="169130"/>
                </a:lnTo>
                <a:lnTo>
                  <a:pt x="86069" y="175617"/>
                </a:lnTo>
                <a:lnTo>
                  <a:pt x="80755" y="182799"/>
                </a:lnTo>
                <a:lnTo>
                  <a:pt x="69770" y="198400"/>
                </a:lnTo>
                <a:lnTo>
                  <a:pt x="65126" y="205608"/>
                </a:lnTo>
                <a:lnTo>
                  <a:pt x="61078" y="212318"/>
                </a:lnTo>
                <a:lnTo>
                  <a:pt x="57426" y="218697"/>
                </a:lnTo>
                <a:lnTo>
                  <a:pt x="54040" y="223901"/>
                </a:lnTo>
                <a:lnTo>
                  <a:pt x="47736" y="232225"/>
                </a:lnTo>
                <a:lnTo>
                  <a:pt x="43770" y="236730"/>
                </a:lnTo>
                <a:lnTo>
                  <a:pt x="39220" y="241639"/>
                </a:lnTo>
                <a:lnTo>
                  <a:pt x="22781" y="258654"/>
                </a:lnTo>
                <a:lnTo>
                  <a:pt x="20465" y="261970"/>
                </a:lnTo>
                <a:lnTo>
                  <a:pt x="17892" y="268194"/>
                </a:lnTo>
                <a:lnTo>
                  <a:pt x="16253" y="270235"/>
                </a:lnTo>
                <a:lnTo>
                  <a:pt x="14208" y="271595"/>
                </a:lnTo>
                <a:lnTo>
                  <a:pt x="11893" y="272503"/>
                </a:lnTo>
                <a:lnTo>
                  <a:pt x="10349" y="274060"/>
                </a:lnTo>
                <a:lnTo>
                  <a:pt x="9319" y="276050"/>
                </a:lnTo>
                <a:lnTo>
                  <a:pt x="8633" y="278330"/>
                </a:lnTo>
                <a:lnTo>
                  <a:pt x="7223" y="279850"/>
                </a:lnTo>
                <a:lnTo>
                  <a:pt x="5331" y="280863"/>
                </a:lnTo>
                <a:lnTo>
                  <a:pt x="0" y="282489"/>
                </a:lnTo>
                <a:lnTo>
                  <a:pt x="516" y="282622"/>
                </a:lnTo>
                <a:lnTo>
                  <a:pt x="6184" y="282854"/>
                </a:lnTo>
                <a:lnTo>
                  <a:pt x="6543" y="281913"/>
                </a:lnTo>
                <a:lnTo>
                  <a:pt x="7261" y="27431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49"/>
          <p:cNvSpPr/>
          <p:nvPr/>
        </p:nvSpPr>
        <p:spPr>
          <a:xfrm>
            <a:off x="1434464" y="3643324"/>
            <a:ext cx="162754" cy="188581"/>
          </a:xfrm>
          <a:custGeom>
            <a:avLst/>
            <a:gdLst/>
            <a:ahLst/>
            <a:cxnLst/>
            <a:rect l="0" t="0" r="0" b="0"/>
            <a:pathLst>
              <a:path w="162754" h="188581">
                <a:moveTo>
                  <a:pt x="0" y="59996"/>
                </a:moveTo>
                <a:lnTo>
                  <a:pt x="0" y="44073"/>
                </a:lnTo>
                <a:lnTo>
                  <a:pt x="4551" y="38662"/>
                </a:lnTo>
                <a:lnTo>
                  <a:pt x="7381" y="35577"/>
                </a:lnTo>
                <a:lnTo>
                  <a:pt x="8043" y="32315"/>
                </a:lnTo>
                <a:lnTo>
                  <a:pt x="8220" y="30112"/>
                </a:lnTo>
                <a:lnTo>
                  <a:pt x="9290" y="27691"/>
                </a:lnTo>
                <a:lnTo>
                  <a:pt x="13019" y="22460"/>
                </a:lnTo>
                <a:lnTo>
                  <a:pt x="15347" y="20685"/>
                </a:lnTo>
                <a:lnTo>
                  <a:pt x="17852" y="19501"/>
                </a:lnTo>
                <a:lnTo>
                  <a:pt x="20474" y="18712"/>
                </a:lnTo>
                <a:lnTo>
                  <a:pt x="24127" y="17233"/>
                </a:lnTo>
                <a:lnTo>
                  <a:pt x="28467" y="15295"/>
                </a:lnTo>
                <a:lnTo>
                  <a:pt x="38370" y="10601"/>
                </a:lnTo>
                <a:lnTo>
                  <a:pt x="49121" y="5340"/>
                </a:lnTo>
                <a:lnTo>
                  <a:pt x="53703" y="3556"/>
                </a:lnTo>
                <a:lnTo>
                  <a:pt x="57709" y="2367"/>
                </a:lnTo>
                <a:lnTo>
                  <a:pt x="61333" y="1574"/>
                </a:lnTo>
                <a:lnTo>
                  <a:pt x="65654" y="1045"/>
                </a:lnTo>
                <a:lnTo>
                  <a:pt x="70439" y="693"/>
                </a:lnTo>
                <a:lnTo>
                  <a:pt x="75535" y="458"/>
                </a:lnTo>
                <a:lnTo>
                  <a:pt x="86276" y="197"/>
                </a:lnTo>
                <a:lnTo>
                  <a:pt x="113831" y="0"/>
                </a:lnTo>
                <a:lnTo>
                  <a:pt x="116845" y="949"/>
                </a:lnTo>
                <a:lnTo>
                  <a:pt x="119807" y="2534"/>
                </a:lnTo>
                <a:lnTo>
                  <a:pt x="126853" y="7370"/>
                </a:lnTo>
                <a:lnTo>
                  <a:pt x="130357" y="10571"/>
                </a:lnTo>
                <a:lnTo>
                  <a:pt x="135816" y="15837"/>
                </a:lnTo>
                <a:lnTo>
                  <a:pt x="135312" y="17221"/>
                </a:lnTo>
                <a:lnTo>
                  <a:pt x="132211" y="21300"/>
                </a:lnTo>
                <a:lnTo>
                  <a:pt x="127658" y="26288"/>
                </a:lnTo>
                <a:lnTo>
                  <a:pt x="125111" y="28951"/>
                </a:lnTo>
                <a:lnTo>
                  <a:pt x="123412" y="31679"/>
                </a:lnTo>
                <a:lnTo>
                  <a:pt x="121525" y="37250"/>
                </a:lnTo>
                <a:lnTo>
                  <a:pt x="118146" y="42902"/>
                </a:lnTo>
                <a:lnTo>
                  <a:pt x="115912" y="45742"/>
                </a:lnTo>
                <a:lnTo>
                  <a:pt x="112517" y="48588"/>
                </a:lnTo>
                <a:lnTo>
                  <a:pt x="108349" y="51438"/>
                </a:lnTo>
                <a:lnTo>
                  <a:pt x="103665" y="54290"/>
                </a:lnTo>
                <a:lnTo>
                  <a:pt x="99590" y="57145"/>
                </a:lnTo>
                <a:lnTo>
                  <a:pt x="95921" y="60000"/>
                </a:lnTo>
                <a:lnTo>
                  <a:pt x="92523" y="62856"/>
                </a:lnTo>
                <a:lnTo>
                  <a:pt x="89305" y="64760"/>
                </a:lnTo>
                <a:lnTo>
                  <a:pt x="86207" y="66029"/>
                </a:lnTo>
                <a:lnTo>
                  <a:pt x="83189" y="66876"/>
                </a:lnTo>
                <a:lnTo>
                  <a:pt x="81177" y="68392"/>
                </a:lnTo>
                <a:lnTo>
                  <a:pt x="79836" y="70356"/>
                </a:lnTo>
                <a:lnTo>
                  <a:pt x="78941" y="72618"/>
                </a:lnTo>
                <a:lnTo>
                  <a:pt x="75408" y="77670"/>
                </a:lnTo>
                <a:lnTo>
                  <a:pt x="73132" y="80351"/>
                </a:lnTo>
                <a:lnTo>
                  <a:pt x="70662" y="82139"/>
                </a:lnTo>
                <a:lnTo>
                  <a:pt x="68063" y="83330"/>
                </a:lnTo>
                <a:lnTo>
                  <a:pt x="65378" y="84124"/>
                </a:lnTo>
                <a:lnTo>
                  <a:pt x="62636" y="85606"/>
                </a:lnTo>
                <a:lnTo>
                  <a:pt x="59855" y="87547"/>
                </a:lnTo>
                <a:lnTo>
                  <a:pt x="51928" y="93891"/>
                </a:lnTo>
                <a:lnTo>
                  <a:pt x="51581" y="98720"/>
                </a:lnTo>
                <a:lnTo>
                  <a:pt x="50580" y="100099"/>
                </a:lnTo>
                <a:lnTo>
                  <a:pt x="48960" y="101019"/>
                </a:lnTo>
                <a:lnTo>
                  <a:pt x="42872" y="102855"/>
                </a:lnTo>
                <a:lnTo>
                  <a:pt x="42864" y="102858"/>
                </a:lnTo>
                <a:lnTo>
                  <a:pt x="51083" y="94638"/>
                </a:lnTo>
                <a:lnTo>
                  <a:pt x="53105" y="94521"/>
                </a:lnTo>
                <a:lnTo>
                  <a:pt x="60433" y="94390"/>
                </a:lnTo>
                <a:lnTo>
                  <a:pt x="112737" y="94287"/>
                </a:lnTo>
                <a:lnTo>
                  <a:pt x="117068" y="95239"/>
                </a:lnTo>
                <a:lnTo>
                  <a:pt x="121861" y="96826"/>
                </a:lnTo>
                <a:lnTo>
                  <a:pt x="134138" y="101666"/>
                </a:lnTo>
                <a:lnTo>
                  <a:pt x="137051" y="103016"/>
                </a:lnTo>
                <a:lnTo>
                  <a:pt x="145367" y="107056"/>
                </a:lnTo>
                <a:lnTo>
                  <a:pt x="148346" y="109467"/>
                </a:lnTo>
                <a:lnTo>
                  <a:pt x="150333" y="112026"/>
                </a:lnTo>
                <a:lnTo>
                  <a:pt x="151657" y="114685"/>
                </a:lnTo>
                <a:lnTo>
                  <a:pt x="153492" y="116458"/>
                </a:lnTo>
                <a:lnTo>
                  <a:pt x="155668" y="117640"/>
                </a:lnTo>
                <a:lnTo>
                  <a:pt x="158072" y="118428"/>
                </a:lnTo>
                <a:lnTo>
                  <a:pt x="159674" y="119905"/>
                </a:lnTo>
                <a:lnTo>
                  <a:pt x="160742" y="121843"/>
                </a:lnTo>
                <a:lnTo>
                  <a:pt x="161929" y="126536"/>
                </a:lnTo>
                <a:lnTo>
                  <a:pt x="162456" y="131797"/>
                </a:lnTo>
                <a:lnTo>
                  <a:pt x="162690" y="137310"/>
                </a:lnTo>
                <a:lnTo>
                  <a:pt x="162753" y="140114"/>
                </a:lnTo>
                <a:lnTo>
                  <a:pt x="161842" y="142935"/>
                </a:lnTo>
                <a:lnTo>
                  <a:pt x="158290" y="148610"/>
                </a:lnTo>
                <a:lnTo>
                  <a:pt x="153537" y="154307"/>
                </a:lnTo>
                <a:lnTo>
                  <a:pt x="150935" y="157160"/>
                </a:lnTo>
                <a:lnTo>
                  <a:pt x="145505" y="162870"/>
                </a:lnTo>
                <a:lnTo>
                  <a:pt x="142724" y="165726"/>
                </a:lnTo>
                <a:lnTo>
                  <a:pt x="138964" y="167630"/>
                </a:lnTo>
                <a:lnTo>
                  <a:pt x="134553" y="168899"/>
                </a:lnTo>
                <a:lnTo>
                  <a:pt x="129707" y="169746"/>
                </a:lnTo>
                <a:lnTo>
                  <a:pt x="124572" y="171262"/>
                </a:lnTo>
                <a:lnTo>
                  <a:pt x="119243" y="173226"/>
                </a:lnTo>
                <a:lnTo>
                  <a:pt x="113785" y="175487"/>
                </a:lnTo>
                <a:lnTo>
                  <a:pt x="108242" y="177948"/>
                </a:lnTo>
                <a:lnTo>
                  <a:pt x="97003" y="183221"/>
                </a:lnTo>
                <a:lnTo>
                  <a:pt x="92291" y="185008"/>
                </a:lnTo>
                <a:lnTo>
                  <a:pt x="88198" y="186200"/>
                </a:lnTo>
                <a:lnTo>
                  <a:pt x="84516" y="186994"/>
                </a:lnTo>
                <a:lnTo>
                  <a:pt x="80157" y="187524"/>
                </a:lnTo>
                <a:lnTo>
                  <a:pt x="75345" y="187877"/>
                </a:lnTo>
                <a:lnTo>
                  <a:pt x="65872" y="188270"/>
                </a:lnTo>
                <a:lnTo>
                  <a:pt x="55184" y="188490"/>
                </a:lnTo>
                <a:lnTo>
                  <a:pt x="31468" y="188580"/>
                </a:lnTo>
                <a:lnTo>
                  <a:pt x="29551" y="187628"/>
                </a:lnTo>
                <a:lnTo>
                  <a:pt x="28273" y="186041"/>
                </a:lnTo>
                <a:lnTo>
                  <a:pt x="25731" y="180042"/>
                </a:lnTo>
                <a:lnTo>
                  <a:pt x="25718" y="18001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50"/>
          <p:cNvSpPr/>
          <p:nvPr/>
        </p:nvSpPr>
        <p:spPr>
          <a:xfrm>
            <a:off x="1743075" y="3883345"/>
            <a:ext cx="308210" cy="17140"/>
          </a:xfrm>
          <a:custGeom>
            <a:avLst/>
            <a:gdLst/>
            <a:ahLst/>
            <a:cxnLst/>
            <a:rect l="0" t="0" r="0" b="0"/>
            <a:pathLst>
              <a:path w="308210" h="17140">
                <a:moveTo>
                  <a:pt x="0" y="8570"/>
                </a:moveTo>
                <a:lnTo>
                  <a:pt x="0" y="0"/>
                </a:lnTo>
                <a:lnTo>
                  <a:pt x="0" y="4549"/>
                </a:lnTo>
                <a:lnTo>
                  <a:pt x="952" y="5889"/>
                </a:lnTo>
                <a:lnTo>
                  <a:pt x="2539" y="6783"/>
                </a:lnTo>
                <a:lnTo>
                  <a:pt x="4550" y="7378"/>
                </a:lnTo>
                <a:lnTo>
                  <a:pt x="6843" y="7775"/>
                </a:lnTo>
                <a:lnTo>
                  <a:pt x="11931" y="8217"/>
                </a:lnTo>
                <a:lnTo>
                  <a:pt x="20151" y="8465"/>
                </a:lnTo>
                <a:lnTo>
                  <a:pt x="28618" y="8539"/>
                </a:lnTo>
                <a:lnTo>
                  <a:pt x="31461" y="9501"/>
                </a:lnTo>
                <a:lnTo>
                  <a:pt x="34309" y="11096"/>
                </a:lnTo>
                <a:lnTo>
                  <a:pt x="37160" y="13111"/>
                </a:lnTo>
                <a:lnTo>
                  <a:pt x="40965" y="14455"/>
                </a:lnTo>
                <a:lnTo>
                  <a:pt x="45408" y="15351"/>
                </a:lnTo>
                <a:lnTo>
                  <a:pt x="50274" y="15948"/>
                </a:lnTo>
                <a:lnTo>
                  <a:pt x="55423" y="16346"/>
                </a:lnTo>
                <a:lnTo>
                  <a:pt x="60761" y="16611"/>
                </a:lnTo>
                <a:lnTo>
                  <a:pt x="71772" y="16906"/>
                </a:lnTo>
                <a:lnTo>
                  <a:pt x="141687" y="17139"/>
                </a:lnTo>
                <a:lnTo>
                  <a:pt x="148750" y="16188"/>
                </a:lnTo>
                <a:lnTo>
                  <a:pt x="156317" y="14601"/>
                </a:lnTo>
                <a:lnTo>
                  <a:pt x="164219" y="12591"/>
                </a:lnTo>
                <a:lnTo>
                  <a:pt x="171391" y="11250"/>
                </a:lnTo>
                <a:lnTo>
                  <a:pt x="178078" y="10357"/>
                </a:lnTo>
                <a:lnTo>
                  <a:pt x="184441" y="9761"/>
                </a:lnTo>
                <a:lnTo>
                  <a:pt x="190588" y="9364"/>
                </a:lnTo>
                <a:lnTo>
                  <a:pt x="196591" y="9099"/>
                </a:lnTo>
                <a:lnTo>
                  <a:pt x="208341" y="8805"/>
                </a:lnTo>
                <a:lnTo>
                  <a:pt x="308209" y="8570"/>
                </a:lnTo>
                <a:lnTo>
                  <a:pt x="300037" y="85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551"/>
          <p:cNvSpPr/>
          <p:nvPr/>
        </p:nvSpPr>
        <p:spPr>
          <a:xfrm>
            <a:off x="2214562" y="3660606"/>
            <a:ext cx="229263" cy="351280"/>
          </a:xfrm>
          <a:custGeom>
            <a:avLst/>
            <a:gdLst/>
            <a:ahLst/>
            <a:cxnLst/>
            <a:rect l="0" t="0" r="0" b="0"/>
            <a:pathLst>
              <a:path w="229263" h="351280">
                <a:moveTo>
                  <a:pt x="0" y="77004"/>
                </a:moveTo>
                <a:lnTo>
                  <a:pt x="0" y="64233"/>
                </a:lnTo>
                <a:lnTo>
                  <a:pt x="952" y="61822"/>
                </a:lnTo>
                <a:lnTo>
                  <a:pt x="4551" y="56604"/>
                </a:lnTo>
                <a:lnTo>
                  <a:pt x="6844" y="54831"/>
                </a:lnTo>
                <a:lnTo>
                  <a:pt x="9325" y="53650"/>
                </a:lnTo>
                <a:lnTo>
                  <a:pt x="15574" y="51384"/>
                </a:lnTo>
                <a:lnTo>
                  <a:pt x="19908" y="49446"/>
                </a:lnTo>
                <a:lnTo>
                  <a:pt x="24702" y="47202"/>
                </a:lnTo>
                <a:lnTo>
                  <a:pt x="28851" y="44753"/>
                </a:lnTo>
                <a:lnTo>
                  <a:pt x="36000" y="39492"/>
                </a:lnTo>
                <a:lnTo>
                  <a:pt x="41145" y="36757"/>
                </a:lnTo>
                <a:lnTo>
                  <a:pt x="47433" y="33980"/>
                </a:lnTo>
                <a:lnTo>
                  <a:pt x="54482" y="31176"/>
                </a:lnTo>
                <a:lnTo>
                  <a:pt x="61086" y="28354"/>
                </a:lnTo>
                <a:lnTo>
                  <a:pt x="73504" y="22679"/>
                </a:lnTo>
                <a:lnTo>
                  <a:pt x="91206" y="14129"/>
                </a:lnTo>
                <a:lnTo>
                  <a:pt x="97951" y="11275"/>
                </a:lnTo>
                <a:lnTo>
                  <a:pt x="105306" y="8420"/>
                </a:lnTo>
                <a:lnTo>
                  <a:pt x="113066" y="5564"/>
                </a:lnTo>
                <a:lnTo>
                  <a:pt x="120145" y="3659"/>
                </a:lnTo>
                <a:lnTo>
                  <a:pt x="126769" y="2390"/>
                </a:lnTo>
                <a:lnTo>
                  <a:pt x="133090" y="1544"/>
                </a:lnTo>
                <a:lnTo>
                  <a:pt x="140162" y="979"/>
                </a:lnTo>
                <a:lnTo>
                  <a:pt x="147734" y="603"/>
                </a:lnTo>
                <a:lnTo>
                  <a:pt x="166963" y="74"/>
                </a:lnTo>
                <a:lnTo>
                  <a:pt x="171316" y="0"/>
                </a:lnTo>
                <a:lnTo>
                  <a:pt x="176123" y="903"/>
                </a:lnTo>
                <a:lnTo>
                  <a:pt x="181233" y="2457"/>
                </a:lnTo>
                <a:lnTo>
                  <a:pt x="186544" y="4446"/>
                </a:lnTo>
                <a:lnTo>
                  <a:pt x="191038" y="5772"/>
                </a:lnTo>
                <a:lnTo>
                  <a:pt x="194986" y="6656"/>
                </a:lnTo>
                <a:lnTo>
                  <a:pt x="198571" y="7245"/>
                </a:lnTo>
                <a:lnTo>
                  <a:pt x="200961" y="9543"/>
                </a:lnTo>
                <a:lnTo>
                  <a:pt x="202554" y="12980"/>
                </a:lnTo>
                <a:lnTo>
                  <a:pt x="204324" y="20926"/>
                </a:lnTo>
                <a:lnTo>
                  <a:pt x="205111" y="27633"/>
                </a:lnTo>
                <a:lnTo>
                  <a:pt x="202920" y="36329"/>
                </a:lnTo>
                <a:lnTo>
                  <a:pt x="198772" y="46543"/>
                </a:lnTo>
                <a:lnTo>
                  <a:pt x="193753" y="57433"/>
                </a:lnTo>
                <a:lnTo>
                  <a:pt x="190129" y="63004"/>
                </a:lnTo>
                <a:lnTo>
                  <a:pt x="185807" y="68623"/>
                </a:lnTo>
                <a:lnTo>
                  <a:pt x="181022" y="74274"/>
                </a:lnTo>
                <a:lnTo>
                  <a:pt x="174974" y="80899"/>
                </a:lnTo>
                <a:lnTo>
                  <a:pt x="160634" y="95880"/>
                </a:lnTo>
                <a:lnTo>
                  <a:pt x="123177" y="133804"/>
                </a:lnTo>
                <a:lnTo>
                  <a:pt x="116408" y="139636"/>
                </a:lnTo>
                <a:lnTo>
                  <a:pt x="109038" y="145428"/>
                </a:lnTo>
                <a:lnTo>
                  <a:pt x="101267" y="151195"/>
                </a:lnTo>
                <a:lnTo>
                  <a:pt x="95134" y="155992"/>
                </a:lnTo>
                <a:lnTo>
                  <a:pt x="90093" y="160142"/>
                </a:lnTo>
                <a:lnTo>
                  <a:pt x="85779" y="163862"/>
                </a:lnTo>
                <a:lnTo>
                  <a:pt x="80999" y="167294"/>
                </a:lnTo>
                <a:lnTo>
                  <a:pt x="75907" y="170535"/>
                </a:lnTo>
                <a:lnTo>
                  <a:pt x="70607" y="173648"/>
                </a:lnTo>
                <a:lnTo>
                  <a:pt x="66121" y="176676"/>
                </a:lnTo>
                <a:lnTo>
                  <a:pt x="62178" y="179646"/>
                </a:lnTo>
                <a:lnTo>
                  <a:pt x="51621" y="188293"/>
                </a:lnTo>
                <a:lnTo>
                  <a:pt x="56041" y="183850"/>
                </a:lnTo>
                <a:lnTo>
                  <a:pt x="58316" y="182524"/>
                </a:lnTo>
                <a:lnTo>
                  <a:pt x="67021" y="179707"/>
                </a:lnTo>
                <a:lnTo>
                  <a:pt x="71350" y="177857"/>
                </a:lnTo>
                <a:lnTo>
                  <a:pt x="76142" y="175672"/>
                </a:lnTo>
                <a:lnTo>
                  <a:pt x="80289" y="173262"/>
                </a:lnTo>
                <a:lnTo>
                  <a:pt x="87436" y="168045"/>
                </a:lnTo>
                <a:lnTo>
                  <a:pt x="92581" y="166273"/>
                </a:lnTo>
                <a:lnTo>
                  <a:pt x="98868" y="165092"/>
                </a:lnTo>
                <a:lnTo>
                  <a:pt x="105917" y="164304"/>
                </a:lnTo>
                <a:lnTo>
                  <a:pt x="112521" y="162826"/>
                </a:lnTo>
                <a:lnTo>
                  <a:pt x="118829" y="160889"/>
                </a:lnTo>
                <a:lnTo>
                  <a:pt x="124939" y="158644"/>
                </a:lnTo>
                <a:lnTo>
                  <a:pt x="130918" y="157148"/>
                </a:lnTo>
                <a:lnTo>
                  <a:pt x="136809" y="156151"/>
                </a:lnTo>
                <a:lnTo>
                  <a:pt x="142641" y="155486"/>
                </a:lnTo>
                <a:lnTo>
                  <a:pt x="148434" y="155995"/>
                </a:lnTo>
                <a:lnTo>
                  <a:pt x="154201" y="157287"/>
                </a:lnTo>
                <a:lnTo>
                  <a:pt x="159951" y="159101"/>
                </a:lnTo>
                <a:lnTo>
                  <a:pt x="165689" y="161263"/>
                </a:lnTo>
                <a:lnTo>
                  <a:pt x="171419" y="163656"/>
                </a:lnTo>
                <a:lnTo>
                  <a:pt x="177144" y="166204"/>
                </a:lnTo>
                <a:lnTo>
                  <a:pt x="182866" y="167903"/>
                </a:lnTo>
                <a:lnTo>
                  <a:pt x="188586" y="169036"/>
                </a:lnTo>
                <a:lnTo>
                  <a:pt x="194304" y="169791"/>
                </a:lnTo>
                <a:lnTo>
                  <a:pt x="200021" y="172199"/>
                </a:lnTo>
                <a:lnTo>
                  <a:pt x="205737" y="175710"/>
                </a:lnTo>
                <a:lnTo>
                  <a:pt x="211453" y="179955"/>
                </a:lnTo>
                <a:lnTo>
                  <a:pt x="216216" y="183738"/>
                </a:lnTo>
                <a:lnTo>
                  <a:pt x="220344" y="187212"/>
                </a:lnTo>
                <a:lnTo>
                  <a:pt x="224049" y="190481"/>
                </a:lnTo>
                <a:lnTo>
                  <a:pt x="226518" y="193613"/>
                </a:lnTo>
                <a:lnTo>
                  <a:pt x="229262" y="199632"/>
                </a:lnTo>
                <a:lnTo>
                  <a:pt x="227942" y="210563"/>
                </a:lnTo>
                <a:lnTo>
                  <a:pt x="226256" y="217478"/>
                </a:lnTo>
                <a:lnTo>
                  <a:pt x="224180" y="223993"/>
                </a:lnTo>
                <a:lnTo>
                  <a:pt x="221843" y="230242"/>
                </a:lnTo>
                <a:lnTo>
                  <a:pt x="219333" y="236313"/>
                </a:lnTo>
                <a:lnTo>
                  <a:pt x="216707" y="242264"/>
                </a:lnTo>
                <a:lnTo>
                  <a:pt x="211249" y="253958"/>
                </a:lnTo>
                <a:lnTo>
                  <a:pt x="207508" y="259743"/>
                </a:lnTo>
                <a:lnTo>
                  <a:pt x="203109" y="265505"/>
                </a:lnTo>
                <a:lnTo>
                  <a:pt x="198271" y="271251"/>
                </a:lnTo>
                <a:lnTo>
                  <a:pt x="193141" y="276987"/>
                </a:lnTo>
                <a:lnTo>
                  <a:pt x="182360" y="288440"/>
                </a:lnTo>
                <a:lnTo>
                  <a:pt x="165581" y="305598"/>
                </a:lnTo>
                <a:lnTo>
                  <a:pt x="158965" y="310362"/>
                </a:lnTo>
                <a:lnTo>
                  <a:pt x="151697" y="314491"/>
                </a:lnTo>
                <a:lnTo>
                  <a:pt x="124051" y="327962"/>
                </a:lnTo>
                <a:lnTo>
                  <a:pt x="118895" y="330986"/>
                </a:lnTo>
                <a:lnTo>
                  <a:pt x="114506" y="333955"/>
                </a:lnTo>
                <a:lnTo>
                  <a:pt x="110627" y="336887"/>
                </a:lnTo>
                <a:lnTo>
                  <a:pt x="106136" y="339794"/>
                </a:lnTo>
                <a:lnTo>
                  <a:pt x="101238" y="342685"/>
                </a:lnTo>
                <a:lnTo>
                  <a:pt x="96067" y="345564"/>
                </a:lnTo>
                <a:lnTo>
                  <a:pt x="91667" y="347484"/>
                </a:lnTo>
                <a:lnTo>
                  <a:pt x="87781" y="348764"/>
                </a:lnTo>
                <a:lnTo>
                  <a:pt x="84238" y="349617"/>
                </a:lnTo>
                <a:lnTo>
                  <a:pt x="79971" y="350186"/>
                </a:lnTo>
                <a:lnTo>
                  <a:pt x="75222" y="350565"/>
                </a:lnTo>
                <a:lnTo>
                  <a:pt x="65817" y="350987"/>
                </a:lnTo>
                <a:lnTo>
                  <a:pt x="53517" y="351279"/>
                </a:lnTo>
                <a:lnTo>
                  <a:pt x="49820" y="348764"/>
                </a:lnTo>
                <a:lnTo>
                  <a:pt x="44237" y="343939"/>
                </a:lnTo>
                <a:lnTo>
                  <a:pt x="43779" y="342591"/>
                </a:lnTo>
                <a:lnTo>
                  <a:pt x="42863" y="33417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552"/>
          <p:cNvSpPr/>
          <p:nvPr/>
        </p:nvSpPr>
        <p:spPr>
          <a:xfrm>
            <a:off x="2583179" y="3758388"/>
            <a:ext cx="240031" cy="253542"/>
          </a:xfrm>
          <a:custGeom>
            <a:avLst/>
            <a:gdLst/>
            <a:ahLst/>
            <a:cxnLst/>
            <a:rect l="0" t="0" r="0" b="0"/>
            <a:pathLst>
              <a:path w="240031" h="253542">
                <a:moveTo>
                  <a:pt x="0" y="4939"/>
                </a:moveTo>
                <a:lnTo>
                  <a:pt x="4552" y="388"/>
                </a:lnTo>
                <a:lnTo>
                  <a:pt x="5892" y="0"/>
                </a:lnTo>
                <a:lnTo>
                  <a:pt x="6786" y="694"/>
                </a:lnTo>
                <a:lnTo>
                  <a:pt x="7381" y="2109"/>
                </a:lnTo>
                <a:lnTo>
                  <a:pt x="8731" y="3052"/>
                </a:lnTo>
                <a:lnTo>
                  <a:pt x="12771" y="4100"/>
                </a:lnTo>
                <a:lnTo>
                  <a:pt x="17741" y="4567"/>
                </a:lnTo>
                <a:lnTo>
                  <a:pt x="23125" y="4773"/>
                </a:lnTo>
                <a:lnTo>
                  <a:pt x="28693" y="4866"/>
                </a:lnTo>
                <a:lnTo>
                  <a:pt x="31511" y="5843"/>
                </a:lnTo>
                <a:lnTo>
                  <a:pt x="37183" y="9468"/>
                </a:lnTo>
                <a:lnTo>
                  <a:pt x="42878" y="14254"/>
                </a:lnTo>
                <a:lnTo>
                  <a:pt x="48585" y="19557"/>
                </a:lnTo>
                <a:lnTo>
                  <a:pt x="54296" y="25088"/>
                </a:lnTo>
                <a:lnTo>
                  <a:pt x="56200" y="28849"/>
                </a:lnTo>
                <a:lnTo>
                  <a:pt x="57469" y="33262"/>
                </a:lnTo>
                <a:lnTo>
                  <a:pt x="58316" y="38108"/>
                </a:lnTo>
                <a:lnTo>
                  <a:pt x="60785" y="42292"/>
                </a:lnTo>
                <a:lnTo>
                  <a:pt x="64336" y="46034"/>
                </a:lnTo>
                <a:lnTo>
                  <a:pt x="68608" y="49480"/>
                </a:lnTo>
                <a:lnTo>
                  <a:pt x="72409" y="53683"/>
                </a:lnTo>
                <a:lnTo>
                  <a:pt x="75895" y="58390"/>
                </a:lnTo>
                <a:lnTo>
                  <a:pt x="79172" y="63433"/>
                </a:lnTo>
                <a:lnTo>
                  <a:pt x="83262" y="67748"/>
                </a:lnTo>
                <a:lnTo>
                  <a:pt x="87893" y="71577"/>
                </a:lnTo>
                <a:lnTo>
                  <a:pt x="92885" y="75081"/>
                </a:lnTo>
                <a:lnTo>
                  <a:pt x="97166" y="79323"/>
                </a:lnTo>
                <a:lnTo>
                  <a:pt x="100973" y="84056"/>
                </a:lnTo>
                <a:lnTo>
                  <a:pt x="104463" y="89116"/>
                </a:lnTo>
                <a:lnTo>
                  <a:pt x="108694" y="94395"/>
                </a:lnTo>
                <a:lnTo>
                  <a:pt x="113421" y="99819"/>
                </a:lnTo>
                <a:lnTo>
                  <a:pt x="118476" y="105340"/>
                </a:lnTo>
                <a:lnTo>
                  <a:pt x="129174" y="116554"/>
                </a:lnTo>
                <a:lnTo>
                  <a:pt x="151564" y="139276"/>
                </a:lnTo>
                <a:lnTo>
                  <a:pt x="156288" y="144979"/>
                </a:lnTo>
                <a:lnTo>
                  <a:pt x="160389" y="150687"/>
                </a:lnTo>
                <a:lnTo>
                  <a:pt x="164076" y="156397"/>
                </a:lnTo>
                <a:lnTo>
                  <a:pt x="168440" y="162109"/>
                </a:lnTo>
                <a:lnTo>
                  <a:pt x="173253" y="167821"/>
                </a:lnTo>
                <a:lnTo>
                  <a:pt x="182729" y="178296"/>
                </a:lnTo>
                <a:lnTo>
                  <a:pt x="190116" y="186127"/>
                </a:lnTo>
                <a:lnTo>
                  <a:pt x="193419" y="190501"/>
                </a:lnTo>
                <a:lnTo>
                  <a:pt x="196574" y="195322"/>
                </a:lnTo>
                <a:lnTo>
                  <a:pt x="199629" y="200441"/>
                </a:lnTo>
                <a:lnTo>
                  <a:pt x="202619" y="204806"/>
                </a:lnTo>
                <a:lnTo>
                  <a:pt x="208481" y="212196"/>
                </a:lnTo>
                <a:lnTo>
                  <a:pt x="214261" y="218656"/>
                </a:lnTo>
                <a:lnTo>
                  <a:pt x="220005" y="224702"/>
                </a:lnTo>
                <a:lnTo>
                  <a:pt x="225733" y="230564"/>
                </a:lnTo>
                <a:lnTo>
                  <a:pt x="227641" y="233461"/>
                </a:lnTo>
                <a:lnTo>
                  <a:pt x="230327" y="241136"/>
                </a:lnTo>
                <a:lnTo>
                  <a:pt x="230955" y="243266"/>
                </a:lnTo>
                <a:lnTo>
                  <a:pt x="237250" y="250524"/>
                </a:lnTo>
                <a:lnTo>
                  <a:pt x="240030" y="253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553"/>
          <p:cNvSpPr/>
          <p:nvPr/>
        </p:nvSpPr>
        <p:spPr>
          <a:xfrm>
            <a:off x="2608897" y="3711892"/>
            <a:ext cx="248604" cy="308611"/>
          </a:xfrm>
          <a:custGeom>
            <a:avLst/>
            <a:gdLst/>
            <a:ahLst/>
            <a:cxnLst/>
            <a:rect l="0" t="0" r="0" b="0"/>
            <a:pathLst>
              <a:path w="248604" h="308611">
                <a:moveTo>
                  <a:pt x="248603" y="0"/>
                </a:moveTo>
                <a:lnTo>
                  <a:pt x="248603" y="4551"/>
                </a:lnTo>
                <a:lnTo>
                  <a:pt x="247650" y="5891"/>
                </a:lnTo>
                <a:lnTo>
                  <a:pt x="246063" y="6785"/>
                </a:lnTo>
                <a:lnTo>
                  <a:pt x="240806" y="8731"/>
                </a:lnTo>
                <a:lnTo>
                  <a:pt x="236737" y="10583"/>
                </a:lnTo>
                <a:lnTo>
                  <a:pt x="232120" y="12770"/>
                </a:lnTo>
                <a:lnTo>
                  <a:pt x="228089" y="16134"/>
                </a:lnTo>
                <a:lnTo>
                  <a:pt x="221070" y="24950"/>
                </a:lnTo>
                <a:lnTo>
                  <a:pt x="216913" y="29969"/>
                </a:lnTo>
                <a:lnTo>
                  <a:pt x="212236" y="35219"/>
                </a:lnTo>
                <a:lnTo>
                  <a:pt x="201960" y="46133"/>
                </a:lnTo>
                <a:lnTo>
                  <a:pt x="168511" y="80046"/>
                </a:lnTo>
                <a:lnTo>
                  <a:pt x="140007" y="108590"/>
                </a:lnTo>
                <a:lnTo>
                  <a:pt x="134295" y="115256"/>
                </a:lnTo>
                <a:lnTo>
                  <a:pt x="128583" y="122557"/>
                </a:lnTo>
                <a:lnTo>
                  <a:pt x="122869" y="130282"/>
                </a:lnTo>
                <a:lnTo>
                  <a:pt x="118108" y="137337"/>
                </a:lnTo>
                <a:lnTo>
                  <a:pt x="113981" y="143946"/>
                </a:lnTo>
                <a:lnTo>
                  <a:pt x="110277" y="150257"/>
                </a:lnTo>
                <a:lnTo>
                  <a:pt x="105903" y="156369"/>
                </a:lnTo>
                <a:lnTo>
                  <a:pt x="101082" y="162348"/>
                </a:lnTo>
                <a:lnTo>
                  <a:pt x="95963" y="168240"/>
                </a:lnTo>
                <a:lnTo>
                  <a:pt x="91598" y="174073"/>
                </a:lnTo>
                <a:lnTo>
                  <a:pt x="87735" y="179866"/>
                </a:lnTo>
                <a:lnTo>
                  <a:pt x="84207" y="185633"/>
                </a:lnTo>
                <a:lnTo>
                  <a:pt x="79951" y="191383"/>
                </a:lnTo>
                <a:lnTo>
                  <a:pt x="75208" y="197121"/>
                </a:lnTo>
                <a:lnTo>
                  <a:pt x="70141" y="202851"/>
                </a:lnTo>
                <a:lnTo>
                  <a:pt x="59431" y="214299"/>
                </a:lnTo>
                <a:lnTo>
                  <a:pt x="53909" y="220018"/>
                </a:lnTo>
                <a:lnTo>
                  <a:pt x="49274" y="225737"/>
                </a:lnTo>
                <a:lnTo>
                  <a:pt x="45232" y="231453"/>
                </a:lnTo>
                <a:lnTo>
                  <a:pt x="41585" y="237170"/>
                </a:lnTo>
                <a:lnTo>
                  <a:pt x="38200" y="242886"/>
                </a:lnTo>
                <a:lnTo>
                  <a:pt x="34992" y="248601"/>
                </a:lnTo>
                <a:lnTo>
                  <a:pt x="31900" y="254317"/>
                </a:lnTo>
                <a:lnTo>
                  <a:pt x="28465" y="263208"/>
                </a:lnTo>
                <a:lnTo>
                  <a:pt x="27550" y="266912"/>
                </a:lnTo>
                <a:lnTo>
                  <a:pt x="23992" y="273567"/>
                </a:lnTo>
                <a:lnTo>
                  <a:pt x="16634" y="282669"/>
                </a:lnTo>
                <a:lnTo>
                  <a:pt x="13946" y="285601"/>
                </a:lnTo>
                <a:lnTo>
                  <a:pt x="12155" y="288509"/>
                </a:lnTo>
                <a:lnTo>
                  <a:pt x="8681" y="297151"/>
                </a:lnTo>
                <a:lnTo>
                  <a:pt x="1997" y="306064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554"/>
          <p:cNvSpPr/>
          <p:nvPr/>
        </p:nvSpPr>
        <p:spPr>
          <a:xfrm>
            <a:off x="3003347" y="3541751"/>
            <a:ext cx="197054" cy="204432"/>
          </a:xfrm>
          <a:custGeom>
            <a:avLst/>
            <a:gdLst/>
            <a:ahLst/>
            <a:cxnLst/>
            <a:rect l="0" t="0" r="0" b="0"/>
            <a:pathLst>
              <a:path w="197054" h="204432">
                <a:moveTo>
                  <a:pt x="25603" y="41553"/>
                </a:moveTo>
                <a:lnTo>
                  <a:pt x="0" y="41553"/>
                </a:lnTo>
                <a:lnTo>
                  <a:pt x="5799" y="35662"/>
                </a:lnTo>
                <a:lnTo>
                  <a:pt x="7276" y="34173"/>
                </a:lnTo>
                <a:lnTo>
                  <a:pt x="13012" y="30971"/>
                </a:lnTo>
                <a:lnTo>
                  <a:pt x="17209" y="28783"/>
                </a:lnTo>
                <a:lnTo>
                  <a:pt x="20959" y="26373"/>
                </a:lnTo>
                <a:lnTo>
                  <a:pt x="24412" y="23813"/>
                </a:lnTo>
                <a:lnTo>
                  <a:pt x="27667" y="21154"/>
                </a:lnTo>
                <a:lnTo>
                  <a:pt x="31741" y="19382"/>
                </a:lnTo>
                <a:lnTo>
                  <a:pt x="36362" y="18200"/>
                </a:lnTo>
                <a:lnTo>
                  <a:pt x="41348" y="17412"/>
                </a:lnTo>
                <a:lnTo>
                  <a:pt x="46577" y="15934"/>
                </a:lnTo>
                <a:lnTo>
                  <a:pt x="51968" y="13997"/>
                </a:lnTo>
                <a:lnTo>
                  <a:pt x="57467" y="11752"/>
                </a:lnTo>
                <a:lnTo>
                  <a:pt x="63991" y="10256"/>
                </a:lnTo>
                <a:lnTo>
                  <a:pt x="71197" y="9258"/>
                </a:lnTo>
                <a:lnTo>
                  <a:pt x="78859" y="8593"/>
                </a:lnTo>
                <a:lnTo>
                  <a:pt x="85871" y="7198"/>
                </a:lnTo>
                <a:lnTo>
                  <a:pt x="92452" y="5315"/>
                </a:lnTo>
                <a:lnTo>
                  <a:pt x="98744" y="3107"/>
                </a:lnTo>
                <a:lnTo>
                  <a:pt x="103891" y="1635"/>
                </a:lnTo>
                <a:lnTo>
                  <a:pt x="108275" y="654"/>
                </a:lnTo>
                <a:lnTo>
                  <a:pt x="112150" y="0"/>
                </a:lnTo>
                <a:lnTo>
                  <a:pt x="116638" y="516"/>
                </a:lnTo>
                <a:lnTo>
                  <a:pt x="121536" y="1812"/>
                </a:lnTo>
                <a:lnTo>
                  <a:pt x="126705" y="3630"/>
                </a:lnTo>
                <a:lnTo>
                  <a:pt x="132057" y="4841"/>
                </a:lnTo>
                <a:lnTo>
                  <a:pt x="137530" y="5649"/>
                </a:lnTo>
                <a:lnTo>
                  <a:pt x="143083" y="6187"/>
                </a:lnTo>
                <a:lnTo>
                  <a:pt x="147738" y="7498"/>
                </a:lnTo>
                <a:lnTo>
                  <a:pt x="151794" y="9325"/>
                </a:lnTo>
                <a:lnTo>
                  <a:pt x="155450" y="11496"/>
                </a:lnTo>
                <a:lnTo>
                  <a:pt x="157887" y="13895"/>
                </a:lnTo>
                <a:lnTo>
                  <a:pt x="159512" y="16447"/>
                </a:lnTo>
                <a:lnTo>
                  <a:pt x="161318" y="21822"/>
                </a:lnTo>
                <a:lnTo>
                  <a:pt x="162121" y="27387"/>
                </a:lnTo>
                <a:lnTo>
                  <a:pt x="162477" y="33035"/>
                </a:lnTo>
                <a:lnTo>
                  <a:pt x="162572" y="35874"/>
                </a:lnTo>
                <a:lnTo>
                  <a:pt x="162706" y="48973"/>
                </a:lnTo>
                <a:lnTo>
                  <a:pt x="161772" y="53167"/>
                </a:lnTo>
                <a:lnTo>
                  <a:pt x="160197" y="56916"/>
                </a:lnTo>
                <a:lnTo>
                  <a:pt x="158195" y="60368"/>
                </a:lnTo>
                <a:lnTo>
                  <a:pt x="153430" y="69283"/>
                </a:lnTo>
                <a:lnTo>
                  <a:pt x="142610" y="90528"/>
                </a:lnTo>
                <a:lnTo>
                  <a:pt x="138850" y="95158"/>
                </a:lnTo>
                <a:lnTo>
                  <a:pt x="134438" y="99198"/>
                </a:lnTo>
                <a:lnTo>
                  <a:pt x="129592" y="102843"/>
                </a:lnTo>
                <a:lnTo>
                  <a:pt x="125409" y="107178"/>
                </a:lnTo>
                <a:lnTo>
                  <a:pt x="121668" y="111974"/>
                </a:lnTo>
                <a:lnTo>
                  <a:pt x="118221" y="117075"/>
                </a:lnTo>
                <a:lnTo>
                  <a:pt x="114971" y="121429"/>
                </a:lnTo>
                <a:lnTo>
                  <a:pt x="111851" y="125284"/>
                </a:lnTo>
                <a:lnTo>
                  <a:pt x="108819" y="128806"/>
                </a:lnTo>
                <a:lnTo>
                  <a:pt x="105845" y="132107"/>
                </a:lnTo>
                <a:lnTo>
                  <a:pt x="100001" y="138315"/>
                </a:lnTo>
                <a:lnTo>
                  <a:pt x="96157" y="141303"/>
                </a:lnTo>
                <a:lnTo>
                  <a:pt x="91689" y="144249"/>
                </a:lnTo>
                <a:lnTo>
                  <a:pt x="86805" y="147164"/>
                </a:lnTo>
                <a:lnTo>
                  <a:pt x="82597" y="150061"/>
                </a:lnTo>
                <a:lnTo>
                  <a:pt x="78839" y="152944"/>
                </a:lnTo>
                <a:lnTo>
                  <a:pt x="75381" y="155819"/>
                </a:lnTo>
                <a:lnTo>
                  <a:pt x="71170" y="157735"/>
                </a:lnTo>
                <a:lnTo>
                  <a:pt x="66459" y="159013"/>
                </a:lnTo>
                <a:lnTo>
                  <a:pt x="61412" y="159865"/>
                </a:lnTo>
                <a:lnTo>
                  <a:pt x="57096" y="160433"/>
                </a:lnTo>
                <a:lnTo>
                  <a:pt x="53266" y="160812"/>
                </a:lnTo>
                <a:lnTo>
                  <a:pt x="49759" y="161064"/>
                </a:lnTo>
                <a:lnTo>
                  <a:pt x="46470" y="161232"/>
                </a:lnTo>
                <a:lnTo>
                  <a:pt x="40274" y="161419"/>
                </a:lnTo>
                <a:lnTo>
                  <a:pt x="25653" y="161549"/>
                </a:lnTo>
                <a:lnTo>
                  <a:pt x="22779" y="161555"/>
                </a:lnTo>
                <a:lnTo>
                  <a:pt x="20862" y="160607"/>
                </a:lnTo>
                <a:lnTo>
                  <a:pt x="19585" y="159023"/>
                </a:lnTo>
                <a:lnTo>
                  <a:pt x="17179" y="153349"/>
                </a:lnTo>
                <a:lnTo>
                  <a:pt x="12524" y="148550"/>
                </a:lnTo>
                <a:lnTo>
                  <a:pt x="12121" y="147174"/>
                </a:lnTo>
                <a:lnTo>
                  <a:pt x="12805" y="146257"/>
                </a:lnTo>
                <a:lnTo>
                  <a:pt x="14213" y="145646"/>
                </a:lnTo>
                <a:lnTo>
                  <a:pt x="18318" y="144967"/>
                </a:lnTo>
                <a:lnTo>
                  <a:pt x="23318" y="144665"/>
                </a:lnTo>
                <a:lnTo>
                  <a:pt x="28715" y="144531"/>
                </a:lnTo>
                <a:lnTo>
                  <a:pt x="74335" y="144427"/>
                </a:lnTo>
                <a:lnTo>
                  <a:pt x="79999" y="145378"/>
                </a:lnTo>
                <a:lnTo>
                  <a:pt x="85679" y="146965"/>
                </a:lnTo>
                <a:lnTo>
                  <a:pt x="91371" y="148975"/>
                </a:lnTo>
                <a:lnTo>
                  <a:pt x="97071" y="150316"/>
                </a:lnTo>
                <a:lnTo>
                  <a:pt x="102776" y="151209"/>
                </a:lnTo>
                <a:lnTo>
                  <a:pt x="108484" y="151805"/>
                </a:lnTo>
                <a:lnTo>
                  <a:pt x="114194" y="153154"/>
                </a:lnTo>
                <a:lnTo>
                  <a:pt x="119906" y="155007"/>
                </a:lnTo>
                <a:lnTo>
                  <a:pt x="125619" y="157194"/>
                </a:lnTo>
                <a:lnTo>
                  <a:pt x="131333" y="159605"/>
                </a:lnTo>
                <a:lnTo>
                  <a:pt x="137047" y="162164"/>
                </a:lnTo>
                <a:lnTo>
                  <a:pt x="142761" y="164823"/>
                </a:lnTo>
                <a:lnTo>
                  <a:pt x="147523" y="167548"/>
                </a:lnTo>
                <a:lnTo>
                  <a:pt x="151650" y="170318"/>
                </a:lnTo>
                <a:lnTo>
                  <a:pt x="155355" y="173116"/>
                </a:lnTo>
                <a:lnTo>
                  <a:pt x="158776" y="175934"/>
                </a:lnTo>
                <a:lnTo>
                  <a:pt x="162010" y="178766"/>
                </a:lnTo>
                <a:lnTo>
                  <a:pt x="168143" y="184452"/>
                </a:lnTo>
                <a:lnTo>
                  <a:pt x="176951" y="193008"/>
                </a:lnTo>
                <a:lnTo>
                  <a:pt x="186774" y="202739"/>
                </a:lnTo>
                <a:lnTo>
                  <a:pt x="188295" y="203303"/>
                </a:lnTo>
                <a:lnTo>
                  <a:pt x="194034" y="204097"/>
                </a:lnTo>
                <a:lnTo>
                  <a:pt x="197053" y="2044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555"/>
          <p:cNvSpPr/>
          <p:nvPr/>
        </p:nvSpPr>
        <p:spPr>
          <a:xfrm>
            <a:off x="3474720" y="3686175"/>
            <a:ext cx="51435" cy="300038"/>
          </a:xfrm>
          <a:custGeom>
            <a:avLst/>
            <a:gdLst/>
            <a:ahLst/>
            <a:cxnLst/>
            <a:rect l="0" t="0" r="0" b="0"/>
            <a:pathLst>
              <a:path w="51435" h="300038">
                <a:moveTo>
                  <a:pt x="8572" y="0"/>
                </a:moveTo>
                <a:lnTo>
                  <a:pt x="104" y="0"/>
                </a:lnTo>
                <a:lnTo>
                  <a:pt x="6" y="8730"/>
                </a:lnTo>
                <a:lnTo>
                  <a:pt x="0" y="53664"/>
                </a:lnTo>
                <a:lnTo>
                  <a:pt x="952" y="60541"/>
                </a:lnTo>
                <a:lnTo>
                  <a:pt x="2540" y="67031"/>
                </a:lnTo>
                <a:lnTo>
                  <a:pt x="4550" y="73262"/>
                </a:lnTo>
                <a:lnTo>
                  <a:pt x="5891" y="80274"/>
                </a:lnTo>
                <a:lnTo>
                  <a:pt x="6784" y="87806"/>
                </a:lnTo>
                <a:lnTo>
                  <a:pt x="7381" y="95684"/>
                </a:lnTo>
                <a:lnTo>
                  <a:pt x="7778" y="103795"/>
                </a:lnTo>
                <a:lnTo>
                  <a:pt x="8219" y="120426"/>
                </a:lnTo>
                <a:lnTo>
                  <a:pt x="9289" y="128861"/>
                </a:lnTo>
                <a:lnTo>
                  <a:pt x="10955" y="137342"/>
                </a:lnTo>
                <a:lnTo>
                  <a:pt x="13018" y="145854"/>
                </a:lnTo>
                <a:lnTo>
                  <a:pt x="14394" y="154386"/>
                </a:lnTo>
                <a:lnTo>
                  <a:pt x="15311" y="162931"/>
                </a:lnTo>
                <a:lnTo>
                  <a:pt x="15922" y="171486"/>
                </a:lnTo>
                <a:lnTo>
                  <a:pt x="17282" y="180046"/>
                </a:lnTo>
                <a:lnTo>
                  <a:pt x="19141" y="188611"/>
                </a:lnTo>
                <a:lnTo>
                  <a:pt x="21333" y="197178"/>
                </a:lnTo>
                <a:lnTo>
                  <a:pt x="22794" y="204794"/>
                </a:lnTo>
                <a:lnTo>
                  <a:pt x="23768" y="211777"/>
                </a:lnTo>
                <a:lnTo>
                  <a:pt x="24418" y="218337"/>
                </a:lnTo>
                <a:lnTo>
                  <a:pt x="25804" y="224615"/>
                </a:lnTo>
                <a:lnTo>
                  <a:pt x="27680" y="230706"/>
                </a:lnTo>
                <a:lnTo>
                  <a:pt x="29883" y="236671"/>
                </a:lnTo>
                <a:lnTo>
                  <a:pt x="31352" y="241601"/>
                </a:lnTo>
                <a:lnTo>
                  <a:pt x="32331" y="245840"/>
                </a:lnTo>
                <a:lnTo>
                  <a:pt x="33419" y="254042"/>
                </a:lnTo>
                <a:lnTo>
                  <a:pt x="33709" y="258896"/>
                </a:lnTo>
                <a:lnTo>
                  <a:pt x="33903" y="264037"/>
                </a:lnTo>
                <a:lnTo>
                  <a:pt x="34984" y="268417"/>
                </a:lnTo>
                <a:lnTo>
                  <a:pt x="36657" y="272290"/>
                </a:lnTo>
                <a:lnTo>
                  <a:pt x="38726" y="275824"/>
                </a:lnTo>
                <a:lnTo>
                  <a:pt x="40104" y="279132"/>
                </a:lnTo>
                <a:lnTo>
                  <a:pt x="41637" y="285349"/>
                </a:lnTo>
                <a:lnTo>
                  <a:pt x="42620" y="291209"/>
                </a:lnTo>
                <a:lnTo>
                  <a:pt x="42754" y="295479"/>
                </a:lnTo>
                <a:lnTo>
                  <a:pt x="43743" y="296998"/>
                </a:lnTo>
                <a:lnTo>
                  <a:pt x="45354" y="298011"/>
                </a:lnTo>
                <a:lnTo>
                  <a:pt x="51434" y="30003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556"/>
          <p:cNvSpPr/>
          <p:nvPr/>
        </p:nvSpPr>
        <p:spPr>
          <a:xfrm>
            <a:off x="3286125" y="3857625"/>
            <a:ext cx="351473" cy="17146"/>
          </a:xfrm>
          <a:custGeom>
            <a:avLst/>
            <a:gdLst/>
            <a:ahLst/>
            <a:cxnLst/>
            <a:rect l="0" t="0" r="0" b="0"/>
            <a:pathLst>
              <a:path w="351473" h="17146">
                <a:moveTo>
                  <a:pt x="0" y="17145"/>
                </a:moveTo>
                <a:lnTo>
                  <a:pt x="0" y="8925"/>
                </a:lnTo>
                <a:lnTo>
                  <a:pt x="9683" y="8593"/>
                </a:lnTo>
                <a:lnTo>
                  <a:pt x="57581" y="8572"/>
                </a:lnTo>
                <a:lnTo>
                  <a:pt x="64105" y="7620"/>
                </a:lnTo>
                <a:lnTo>
                  <a:pt x="71311" y="6032"/>
                </a:lnTo>
                <a:lnTo>
                  <a:pt x="78973" y="4021"/>
                </a:lnTo>
                <a:lnTo>
                  <a:pt x="86939" y="2681"/>
                </a:lnTo>
                <a:lnTo>
                  <a:pt x="95106" y="1787"/>
                </a:lnTo>
                <a:lnTo>
                  <a:pt x="103409" y="1191"/>
                </a:lnTo>
                <a:lnTo>
                  <a:pt x="110849" y="794"/>
                </a:lnTo>
                <a:lnTo>
                  <a:pt x="124196" y="353"/>
                </a:lnTo>
                <a:lnTo>
                  <a:pt x="167266" y="31"/>
                </a:lnTo>
                <a:lnTo>
                  <a:pt x="35147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557"/>
          <p:cNvSpPr/>
          <p:nvPr/>
        </p:nvSpPr>
        <p:spPr>
          <a:xfrm>
            <a:off x="3775143" y="3677602"/>
            <a:ext cx="256790" cy="111433"/>
          </a:xfrm>
          <a:custGeom>
            <a:avLst/>
            <a:gdLst/>
            <a:ahLst/>
            <a:cxnLst/>
            <a:rect l="0" t="0" r="0" b="0"/>
            <a:pathLst>
              <a:path w="256790" h="111433">
                <a:moveTo>
                  <a:pt x="25332" y="0"/>
                </a:moveTo>
                <a:lnTo>
                  <a:pt x="20393" y="0"/>
                </a:lnTo>
                <a:lnTo>
                  <a:pt x="24493" y="0"/>
                </a:lnTo>
                <a:lnTo>
                  <a:pt x="24773" y="952"/>
                </a:lnTo>
                <a:lnTo>
                  <a:pt x="24959" y="2540"/>
                </a:lnTo>
                <a:lnTo>
                  <a:pt x="25258" y="7381"/>
                </a:lnTo>
                <a:lnTo>
                  <a:pt x="25310" y="12770"/>
                </a:lnTo>
                <a:lnTo>
                  <a:pt x="25330" y="36074"/>
                </a:lnTo>
                <a:lnTo>
                  <a:pt x="24378" y="40242"/>
                </a:lnTo>
                <a:lnTo>
                  <a:pt x="22791" y="44925"/>
                </a:lnTo>
                <a:lnTo>
                  <a:pt x="20780" y="49953"/>
                </a:lnTo>
                <a:lnTo>
                  <a:pt x="19440" y="54257"/>
                </a:lnTo>
                <a:lnTo>
                  <a:pt x="18546" y="58079"/>
                </a:lnTo>
                <a:lnTo>
                  <a:pt x="17950" y="61579"/>
                </a:lnTo>
                <a:lnTo>
                  <a:pt x="16601" y="64866"/>
                </a:lnTo>
                <a:lnTo>
                  <a:pt x="14749" y="68009"/>
                </a:lnTo>
                <a:lnTo>
                  <a:pt x="12561" y="71057"/>
                </a:lnTo>
                <a:lnTo>
                  <a:pt x="11103" y="74041"/>
                </a:lnTo>
                <a:lnTo>
                  <a:pt x="10131" y="76983"/>
                </a:lnTo>
                <a:lnTo>
                  <a:pt x="9483" y="79897"/>
                </a:lnTo>
                <a:lnTo>
                  <a:pt x="8098" y="82792"/>
                </a:lnTo>
                <a:lnTo>
                  <a:pt x="6223" y="85675"/>
                </a:lnTo>
                <a:lnTo>
                  <a:pt x="4020" y="88549"/>
                </a:lnTo>
                <a:lnTo>
                  <a:pt x="2551" y="91418"/>
                </a:lnTo>
                <a:lnTo>
                  <a:pt x="1572" y="94283"/>
                </a:lnTo>
                <a:lnTo>
                  <a:pt x="0" y="101174"/>
                </a:lnTo>
                <a:lnTo>
                  <a:pt x="824" y="102692"/>
                </a:lnTo>
                <a:lnTo>
                  <a:pt x="2326" y="104656"/>
                </a:lnTo>
                <a:lnTo>
                  <a:pt x="7844" y="111045"/>
                </a:lnTo>
                <a:lnTo>
                  <a:pt x="15537" y="111408"/>
                </a:lnTo>
                <a:lnTo>
                  <a:pt x="20948" y="111432"/>
                </a:lnTo>
                <a:lnTo>
                  <a:pt x="23361" y="110483"/>
                </a:lnTo>
                <a:lnTo>
                  <a:pt x="25923" y="108898"/>
                </a:lnTo>
                <a:lnTo>
                  <a:pt x="28583" y="106889"/>
                </a:lnTo>
                <a:lnTo>
                  <a:pt x="32262" y="105549"/>
                </a:lnTo>
                <a:lnTo>
                  <a:pt x="36620" y="104656"/>
                </a:lnTo>
                <a:lnTo>
                  <a:pt x="41429" y="104061"/>
                </a:lnTo>
                <a:lnTo>
                  <a:pt x="46541" y="102712"/>
                </a:lnTo>
                <a:lnTo>
                  <a:pt x="51854" y="100860"/>
                </a:lnTo>
                <a:lnTo>
                  <a:pt x="57300" y="98672"/>
                </a:lnTo>
                <a:lnTo>
                  <a:pt x="62837" y="97214"/>
                </a:lnTo>
                <a:lnTo>
                  <a:pt x="68432" y="96242"/>
                </a:lnTo>
                <a:lnTo>
                  <a:pt x="74068" y="95594"/>
                </a:lnTo>
                <a:lnTo>
                  <a:pt x="79730" y="94209"/>
                </a:lnTo>
                <a:lnTo>
                  <a:pt x="85410" y="92334"/>
                </a:lnTo>
                <a:lnTo>
                  <a:pt x="91101" y="90131"/>
                </a:lnTo>
                <a:lnTo>
                  <a:pt x="96800" y="87710"/>
                </a:lnTo>
                <a:lnTo>
                  <a:pt x="108213" y="82480"/>
                </a:lnTo>
                <a:lnTo>
                  <a:pt x="114876" y="80704"/>
                </a:lnTo>
                <a:lnTo>
                  <a:pt x="122176" y="79520"/>
                </a:lnTo>
                <a:lnTo>
                  <a:pt x="129899" y="78731"/>
                </a:lnTo>
                <a:lnTo>
                  <a:pt x="136953" y="77252"/>
                </a:lnTo>
                <a:lnTo>
                  <a:pt x="143561" y="75314"/>
                </a:lnTo>
                <a:lnTo>
                  <a:pt x="149871" y="73069"/>
                </a:lnTo>
                <a:lnTo>
                  <a:pt x="155983" y="71573"/>
                </a:lnTo>
                <a:lnTo>
                  <a:pt x="161962" y="70575"/>
                </a:lnTo>
                <a:lnTo>
                  <a:pt x="167854" y="69910"/>
                </a:lnTo>
                <a:lnTo>
                  <a:pt x="173686" y="70420"/>
                </a:lnTo>
                <a:lnTo>
                  <a:pt x="179480" y="71711"/>
                </a:lnTo>
                <a:lnTo>
                  <a:pt x="185247" y="73525"/>
                </a:lnTo>
                <a:lnTo>
                  <a:pt x="190044" y="74734"/>
                </a:lnTo>
                <a:lnTo>
                  <a:pt x="197915" y="76078"/>
                </a:lnTo>
                <a:lnTo>
                  <a:pt x="202299" y="76436"/>
                </a:lnTo>
                <a:lnTo>
                  <a:pt x="207128" y="76675"/>
                </a:lnTo>
                <a:lnTo>
                  <a:pt x="220485" y="77011"/>
                </a:lnTo>
                <a:lnTo>
                  <a:pt x="242384" y="77144"/>
                </a:lnTo>
                <a:lnTo>
                  <a:pt x="244328" y="78100"/>
                </a:lnTo>
                <a:lnTo>
                  <a:pt x="245624" y="79689"/>
                </a:lnTo>
                <a:lnTo>
                  <a:pt x="246488" y="81701"/>
                </a:lnTo>
                <a:lnTo>
                  <a:pt x="248017" y="83042"/>
                </a:lnTo>
                <a:lnTo>
                  <a:pt x="249989" y="83937"/>
                </a:lnTo>
                <a:lnTo>
                  <a:pt x="256789" y="8572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558"/>
          <p:cNvSpPr/>
          <p:nvPr/>
        </p:nvSpPr>
        <p:spPr>
          <a:xfrm>
            <a:off x="3958413" y="3634740"/>
            <a:ext cx="39230" cy="360046"/>
          </a:xfrm>
          <a:custGeom>
            <a:avLst/>
            <a:gdLst/>
            <a:ahLst/>
            <a:cxnLst/>
            <a:rect l="0" t="0" r="0" b="0"/>
            <a:pathLst>
              <a:path w="39230" h="360046">
                <a:moveTo>
                  <a:pt x="4939" y="0"/>
                </a:moveTo>
                <a:lnTo>
                  <a:pt x="0" y="0"/>
                </a:lnTo>
                <a:lnTo>
                  <a:pt x="4101" y="0"/>
                </a:lnTo>
                <a:lnTo>
                  <a:pt x="4380" y="952"/>
                </a:lnTo>
                <a:lnTo>
                  <a:pt x="4907" y="10583"/>
                </a:lnTo>
                <a:lnTo>
                  <a:pt x="4937" y="40624"/>
                </a:lnTo>
                <a:lnTo>
                  <a:pt x="5890" y="46132"/>
                </a:lnTo>
                <a:lnTo>
                  <a:pt x="7478" y="51710"/>
                </a:lnTo>
                <a:lnTo>
                  <a:pt x="9489" y="57333"/>
                </a:lnTo>
                <a:lnTo>
                  <a:pt x="10830" y="62987"/>
                </a:lnTo>
                <a:lnTo>
                  <a:pt x="11724" y="68661"/>
                </a:lnTo>
                <a:lnTo>
                  <a:pt x="12320" y="74349"/>
                </a:lnTo>
                <a:lnTo>
                  <a:pt x="12717" y="80998"/>
                </a:lnTo>
                <a:lnTo>
                  <a:pt x="13158" y="96007"/>
                </a:lnTo>
                <a:lnTo>
                  <a:pt x="14229" y="104962"/>
                </a:lnTo>
                <a:lnTo>
                  <a:pt x="15895" y="114742"/>
                </a:lnTo>
                <a:lnTo>
                  <a:pt x="17958" y="125072"/>
                </a:lnTo>
                <a:lnTo>
                  <a:pt x="19333" y="134816"/>
                </a:lnTo>
                <a:lnTo>
                  <a:pt x="20250" y="144170"/>
                </a:lnTo>
                <a:lnTo>
                  <a:pt x="20861" y="153263"/>
                </a:lnTo>
                <a:lnTo>
                  <a:pt x="21269" y="162183"/>
                </a:lnTo>
                <a:lnTo>
                  <a:pt x="21722" y="179713"/>
                </a:lnTo>
                <a:lnTo>
                  <a:pt x="22083" y="288458"/>
                </a:lnTo>
                <a:lnTo>
                  <a:pt x="23036" y="294222"/>
                </a:lnTo>
                <a:lnTo>
                  <a:pt x="24624" y="299970"/>
                </a:lnTo>
                <a:lnTo>
                  <a:pt x="26635" y="305708"/>
                </a:lnTo>
                <a:lnTo>
                  <a:pt x="27975" y="311438"/>
                </a:lnTo>
                <a:lnTo>
                  <a:pt x="28869" y="317162"/>
                </a:lnTo>
                <a:lnTo>
                  <a:pt x="29862" y="327651"/>
                </a:lnTo>
                <a:lnTo>
                  <a:pt x="30303" y="335487"/>
                </a:lnTo>
                <a:lnTo>
                  <a:pt x="30552" y="345254"/>
                </a:lnTo>
                <a:lnTo>
                  <a:pt x="31539" y="347327"/>
                </a:lnTo>
                <a:lnTo>
                  <a:pt x="33150" y="348709"/>
                </a:lnTo>
                <a:lnTo>
                  <a:pt x="35176" y="349630"/>
                </a:lnTo>
                <a:lnTo>
                  <a:pt x="36528" y="351196"/>
                </a:lnTo>
                <a:lnTo>
                  <a:pt x="37428" y="353193"/>
                </a:lnTo>
                <a:lnTo>
                  <a:pt x="39229" y="3600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559"/>
          <p:cNvSpPr/>
          <p:nvPr/>
        </p:nvSpPr>
        <p:spPr>
          <a:xfrm>
            <a:off x="4109084" y="3737610"/>
            <a:ext cx="231459" cy="265748"/>
          </a:xfrm>
          <a:custGeom>
            <a:avLst/>
            <a:gdLst/>
            <a:ahLst/>
            <a:cxnLst/>
            <a:rect l="0" t="0" r="0" b="0"/>
            <a:pathLst>
              <a:path w="231459" h="265748">
                <a:moveTo>
                  <a:pt x="0" y="0"/>
                </a:moveTo>
                <a:lnTo>
                  <a:pt x="4552" y="4551"/>
                </a:lnTo>
                <a:lnTo>
                  <a:pt x="6844" y="5891"/>
                </a:lnTo>
                <a:lnTo>
                  <a:pt x="11932" y="7380"/>
                </a:lnTo>
                <a:lnTo>
                  <a:pt x="13670" y="8730"/>
                </a:lnTo>
                <a:lnTo>
                  <a:pt x="14829" y="10582"/>
                </a:lnTo>
                <a:lnTo>
                  <a:pt x="15601" y="12770"/>
                </a:lnTo>
                <a:lnTo>
                  <a:pt x="18999" y="17740"/>
                </a:lnTo>
                <a:lnTo>
                  <a:pt x="23684" y="23125"/>
                </a:lnTo>
                <a:lnTo>
                  <a:pt x="28942" y="28693"/>
                </a:lnTo>
                <a:lnTo>
                  <a:pt x="37257" y="37182"/>
                </a:lnTo>
                <a:lnTo>
                  <a:pt x="42911" y="45418"/>
                </a:lnTo>
                <a:lnTo>
                  <a:pt x="45753" y="50281"/>
                </a:lnTo>
                <a:lnTo>
                  <a:pt x="49552" y="54475"/>
                </a:lnTo>
                <a:lnTo>
                  <a:pt x="53990" y="58224"/>
                </a:lnTo>
                <a:lnTo>
                  <a:pt x="58853" y="61676"/>
                </a:lnTo>
                <a:lnTo>
                  <a:pt x="63048" y="65882"/>
                </a:lnTo>
                <a:lnTo>
                  <a:pt x="66797" y="70592"/>
                </a:lnTo>
                <a:lnTo>
                  <a:pt x="70249" y="75636"/>
                </a:lnTo>
                <a:lnTo>
                  <a:pt x="73503" y="80904"/>
                </a:lnTo>
                <a:lnTo>
                  <a:pt x="76624" y="86321"/>
                </a:lnTo>
                <a:lnTo>
                  <a:pt x="79658" y="91837"/>
                </a:lnTo>
                <a:lnTo>
                  <a:pt x="83586" y="97419"/>
                </a:lnTo>
                <a:lnTo>
                  <a:pt x="88109" y="103046"/>
                </a:lnTo>
                <a:lnTo>
                  <a:pt x="93030" y="108702"/>
                </a:lnTo>
                <a:lnTo>
                  <a:pt x="101036" y="117527"/>
                </a:lnTo>
                <a:lnTo>
                  <a:pt x="108723" y="125577"/>
                </a:lnTo>
                <a:lnTo>
                  <a:pt x="134698" y="151803"/>
                </a:lnTo>
                <a:lnTo>
                  <a:pt x="139328" y="157399"/>
                </a:lnTo>
                <a:lnTo>
                  <a:pt x="143368" y="163036"/>
                </a:lnTo>
                <a:lnTo>
                  <a:pt x="147014" y="168698"/>
                </a:lnTo>
                <a:lnTo>
                  <a:pt x="150397" y="174377"/>
                </a:lnTo>
                <a:lnTo>
                  <a:pt x="153605" y="180069"/>
                </a:lnTo>
                <a:lnTo>
                  <a:pt x="156696" y="185768"/>
                </a:lnTo>
                <a:lnTo>
                  <a:pt x="160661" y="191473"/>
                </a:lnTo>
                <a:lnTo>
                  <a:pt x="165210" y="197181"/>
                </a:lnTo>
                <a:lnTo>
                  <a:pt x="170148" y="202891"/>
                </a:lnTo>
                <a:lnTo>
                  <a:pt x="178174" y="211776"/>
                </a:lnTo>
                <a:lnTo>
                  <a:pt x="184916" y="219853"/>
                </a:lnTo>
                <a:lnTo>
                  <a:pt x="188048" y="224673"/>
                </a:lnTo>
                <a:lnTo>
                  <a:pt x="191088" y="229792"/>
                </a:lnTo>
                <a:lnTo>
                  <a:pt x="197006" y="238020"/>
                </a:lnTo>
                <a:lnTo>
                  <a:pt x="202811" y="244851"/>
                </a:lnTo>
                <a:lnTo>
                  <a:pt x="208566" y="251063"/>
                </a:lnTo>
                <a:lnTo>
                  <a:pt x="217162" y="259915"/>
                </a:lnTo>
                <a:lnTo>
                  <a:pt x="220022" y="261859"/>
                </a:lnTo>
                <a:lnTo>
                  <a:pt x="225740" y="264019"/>
                </a:lnTo>
                <a:lnTo>
                  <a:pt x="231458" y="26574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560"/>
          <p:cNvSpPr/>
          <p:nvPr/>
        </p:nvSpPr>
        <p:spPr>
          <a:xfrm>
            <a:off x="4113131" y="3741243"/>
            <a:ext cx="218840" cy="270687"/>
          </a:xfrm>
          <a:custGeom>
            <a:avLst/>
            <a:gdLst/>
            <a:ahLst/>
            <a:cxnLst/>
            <a:rect l="0" t="0" r="0" b="0"/>
            <a:pathLst>
              <a:path w="218840" h="270687">
                <a:moveTo>
                  <a:pt x="218839" y="4939"/>
                </a:moveTo>
                <a:lnTo>
                  <a:pt x="214288" y="388"/>
                </a:lnTo>
                <a:lnTo>
                  <a:pt x="212947" y="0"/>
                </a:lnTo>
                <a:lnTo>
                  <a:pt x="212053" y="694"/>
                </a:lnTo>
                <a:lnTo>
                  <a:pt x="210619" y="4101"/>
                </a:lnTo>
                <a:lnTo>
                  <a:pt x="207883" y="4567"/>
                </a:lnTo>
                <a:lnTo>
                  <a:pt x="205820" y="4691"/>
                </a:lnTo>
                <a:lnTo>
                  <a:pt x="203492" y="6679"/>
                </a:lnTo>
                <a:lnTo>
                  <a:pt x="198365" y="13967"/>
                </a:lnTo>
                <a:lnTo>
                  <a:pt x="195665" y="18578"/>
                </a:lnTo>
                <a:lnTo>
                  <a:pt x="192912" y="23557"/>
                </a:lnTo>
                <a:lnTo>
                  <a:pt x="190124" y="28781"/>
                </a:lnTo>
                <a:lnTo>
                  <a:pt x="186360" y="34168"/>
                </a:lnTo>
                <a:lnTo>
                  <a:pt x="181947" y="39665"/>
                </a:lnTo>
                <a:lnTo>
                  <a:pt x="177099" y="45235"/>
                </a:lnTo>
                <a:lnTo>
                  <a:pt x="171962" y="51806"/>
                </a:lnTo>
                <a:lnTo>
                  <a:pt x="166633" y="59043"/>
                </a:lnTo>
                <a:lnTo>
                  <a:pt x="161175" y="66726"/>
                </a:lnTo>
                <a:lnTo>
                  <a:pt x="154678" y="74705"/>
                </a:lnTo>
                <a:lnTo>
                  <a:pt x="147490" y="82882"/>
                </a:lnTo>
                <a:lnTo>
                  <a:pt x="132836" y="98636"/>
                </a:lnTo>
                <a:lnTo>
                  <a:pt x="119973" y="111987"/>
                </a:lnTo>
                <a:lnTo>
                  <a:pt x="113876" y="119167"/>
                </a:lnTo>
                <a:lnTo>
                  <a:pt x="107905" y="126811"/>
                </a:lnTo>
                <a:lnTo>
                  <a:pt x="102021" y="134764"/>
                </a:lnTo>
                <a:lnTo>
                  <a:pt x="90402" y="151222"/>
                </a:lnTo>
                <a:lnTo>
                  <a:pt x="84637" y="159611"/>
                </a:lnTo>
                <a:lnTo>
                  <a:pt x="78888" y="167109"/>
                </a:lnTo>
                <a:lnTo>
                  <a:pt x="73151" y="174012"/>
                </a:lnTo>
                <a:lnTo>
                  <a:pt x="67421" y="180519"/>
                </a:lnTo>
                <a:lnTo>
                  <a:pt x="55974" y="192830"/>
                </a:lnTo>
                <a:lnTo>
                  <a:pt x="50255" y="198780"/>
                </a:lnTo>
                <a:lnTo>
                  <a:pt x="45490" y="204651"/>
                </a:lnTo>
                <a:lnTo>
                  <a:pt x="41360" y="210471"/>
                </a:lnTo>
                <a:lnTo>
                  <a:pt x="37654" y="216255"/>
                </a:lnTo>
                <a:lnTo>
                  <a:pt x="33279" y="222016"/>
                </a:lnTo>
                <a:lnTo>
                  <a:pt x="28457" y="227762"/>
                </a:lnTo>
                <a:lnTo>
                  <a:pt x="18972" y="238274"/>
                </a:lnTo>
                <a:lnTo>
                  <a:pt x="6616" y="251343"/>
                </a:lnTo>
                <a:lnTo>
                  <a:pt x="595" y="257441"/>
                </a:lnTo>
                <a:lnTo>
                  <a:pt x="0" y="258998"/>
                </a:lnTo>
                <a:lnTo>
                  <a:pt x="556" y="260037"/>
                </a:lnTo>
                <a:lnTo>
                  <a:pt x="1879" y="260729"/>
                </a:lnTo>
                <a:lnTo>
                  <a:pt x="2762" y="262144"/>
                </a:lnTo>
                <a:lnTo>
                  <a:pt x="4178" y="268717"/>
                </a:lnTo>
                <a:lnTo>
                  <a:pt x="4526" y="2706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561"/>
          <p:cNvSpPr/>
          <p:nvPr/>
        </p:nvSpPr>
        <p:spPr>
          <a:xfrm>
            <a:off x="4640579" y="3711892"/>
            <a:ext cx="17147" cy="240031"/>
          </a:xfrm>
          <a:custGeom>
            <a:avLst/>
            <a:gdLst/>
            <a:ahLst/>
            <a:cxnLst/>
            <a:rect l="0" t="0" r="0" b="0"/>
            <a:pathLst>
              <a:path w="17147" h="240031">
                <a:moveTo>
                  <a:pt x="0" y="0"/>
                </a:moveTo>
                <a:lnTo>
                  <a:pt x="0" y="11932"/>
                </a:lnTo>
                <a:lnTo>
                  <a:pt x="953" y="15575"/>
                </a:lnTo>
                <a:lnTo>
                  <a:pt x="2541" y="19908"/>
                </a:lnTo>
                <a:lnTo>
                  <a:pt x="4551" y="24702"/>
                </a:lnTo>
                <a:lnTo>
                  <a:pt x="5892" y="29803"/>
                </a:lnTo>
                <a:lnTo>
                  <a:pt x="6786" y="35109"/>
                </a:lnTo>
                <a:lnTo>
                  <a:pt x="7382" y="40551"/>
                </a:lnTo>
                <a:lnTo>
                  <a:pt x="7779" y="46084"/>
                </a:lnTo>
                <a:lnTo>
                  <a:pt x="8043" y="51678"/>
                </a:lnTo>
                <a:lnTo>
                  <a:pt x="8338" y="62973"/>
                </a:lnTo>
                <a:lnTo>
                  <a:pt x="8469" y="74343"/>
                </a:lnTo>
                <a:lnTo>
                  <a:pt x="9456" y="80995"/>
                </a:lnTo>
                <a:lnTo>
                  <a:pt x="11067" y="88286"/>
                </a:lnTo>
                <a:lnTo>
                  <a:pt x="13093" y="96005"/>
                </a:lnTo>
                <a:lnTo>
                  <a:pt x="14444" y="103056"/>
                </a:lnTo>
                <a:lnTo>
                  <a:pt x="15344" y="109661"/>
                </a:lnTo>
                <a:lnTo>
                  <a:pt x="15945" y="115970"/>
                </a:lnTo>
                <a:lnTo>
                  <a:pt x="15393" y="123033"/>
                </a:lnTo>
                <a:lnTo>
                  <a:pt x="14072" y="130600"/>
                </a:lnTo>
                <a:lnTo>
                  <a:pt x="12239" y="138502"/>
                </a:lnTo>
                <a:lnTo>
                  <a:pt x="11017" y="145674"/>
                </a:lnTo>
                <a:lnTo>
                  <a:pt x="10202" y="152361"/>
                </a:lnTo>
                <a:lnTo>
                  <a:pt x="9659" y="158724"/>
                </a:lnTo>
                <a:lnTo>
                  <a:pt x="9297" y="164871"/>
                </a:lnTo>
                <a:lnTo>
                  <a:pt x="8895" y="176781"/>
                </a:lnTo>
                <a:lnTo>
                  <a:pt x="8669" y="189646"/>
                </a:lnTo>
                <a:lnTo>
                  <a:pt x="9589" y="194058"/>
                </a:lnTo>
                <a:lnTo>
                  <a:pt x="11156" y="198904"/>
                </a:lnTo>
                <a:lnTo>
                  <a:pt x="13152" y="204041"/>
                </a:lnTo>
                <a:lnTo>
                  <a:pt x="14483" y="208417"/>
                </a:lnTo>
                <a:lnTo>
                  <a:pt x="15371" y="212287"/>
                </a:lnTo>
                <a:lnTo>
                  <a:pt x="15963" y="215820"/>
                </a:lnTo>
                <a:lnTo>
                  <a:pt x="16357" y="219127"/>
                </a:lnTo>
                <a:lnTo>
                  <a:pt x="16795" y="225343"/>
                </a:lnTo>
                <a:lnTo>
                  <a:pt x="17077" y="231202"/>
                </a:lnTo>
                <a:lnTo>
                  <a:pt x="17146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62"/>
          <p:cNvSpPr/>
          <p:nvPr/>
        </p:nvSpPr>
        <p:spPr>
          <a:xfrm>
            <a:off x="4486391" y="3806294"/>
            <a:ext cx="317067" cy="42759"/>
          </a:xfrm>
          <a:custGeom>
            <a:avLst/>
            <a:gdLst/>
            <a:ahLst/>
            <a:cxnLst/>
            <a:rect l="0" t="0" r="0" b="0"/>
            <a:pathLst>
              <a:path w="317067" h="42759">
                <a:moveTo>
                  <a:pt x="25601" y="17041"/>
                </a:moveTo>
                <a:lnTo>
                  <a:pt x="4363" y="17041"/>
                </a:lnTo>
                <a:lnTo>
                  <a:pt x="2870" y="16088"/>
                </a:lnTo>
                <a:lnTo>
                  <a:pt x="1874" y="14501"/>
                </a:lnTo>
                <a:lnTo>
                  <a:pt x="0" y="8821"/>
                </a:lnTo>
                <a:lnTo>
                  <a:pt x="9224" y="8515"/>
                </a:lnTo>
                <a:lnTo>
                  <a:pt x="73388" y="8468"/>
                </a:lnTo>
                <a:lnTo>
                  <a:pt x="81272" y="7516"/>
                </a:lnTo>
                <a:lnTo>
                  <a:pt x="90337" y="5928"/>
                </a:lnTo>
                <a:lnTo>
                  <a:pt x="100191" y="3918"/>
                </a:lnTo>
                <a:lnTo>
                  <a:pt x="108665" y="2577"/>
                </a:lnTo>
                <a:lnTo>
                  <a:pt x="116220" y="1683"/>
                </a:lnTo>
                <a:lnTo>
                  <a:pt x="123161" y="1087"/>
                </a:lnTo>
                <a:lnTo>
                  <a:pt x="130646" y="690"/>
                </a:lnTo>
                <a:lnTo>
                  <a:pt x="146583" y="249"/>
                </a:lnTo>
                <a:lnTo>
                  <a:pt x="171620" y="0"/>
                </a:lnTo>
                <a:lnTo>
                  <a:pt x="180097" y="918"/>
                </a:lnTo>
                <a:lnTo>
                  <a:pt x="188606" y="2482"/>
                </a:lnTo>
                <a:lnTo>
                  <a:pt x="197136" y="4478"/>
                </a:lnTo>
                <a:lnTo>
                  <a:pt x="204728" y="5808"/>
                </a:lnTo>
                <a:lnTo>
                  <a:pt x="211694" y="6694"/>
                </a:lnTo>
                <a:lnTo>
                  <a:pt x="218243" y="7286"/>
                </a:lnTo>
                <a:lnTo>
                  <a:pt x="224514" y="8632"/>
                </a:lnTo>
                <a:lnTo>
                  <a:pt x="230600" y="10483"/>
                </a:lnTo>
                <a:lnTo>
                  <a:pt x="236562" y="12669"/>
                </a:lnTo>
                <a:lnTo>
                  <a:pt x="242442" y="15078"/>
                </a:lnTo>
                <a:lnTo>
                  <a:pt x="248266" y="17638"/>
                </a:lnTo>
                <a:lnTo>
                  <a:pt x="254055" y="20296"/>
                </a:lnTo>
                <a:lnTo>
                  <a:pt x="259818" y="22068"/>
                </a:lnTo>
                <a:lnTo>
                  <a:pt x="265566" y="23250"/>
                </a:lnTo>
                <a:lnTo>
                  <a:pt x="271303" y="24038"/>
                </a:lnTo>
                <a:lnTo>
                  <a:pt x="277032" y="25515"/>
                </a:lnTo>
                <a:lnTo>
                  <a:pt x="282757" y="27453"/>
                </a:lnTo>
                <a:lnTo>
                  <a:pt x="288478" y="29697"/>
                </a:lnTo>
                <a:lnTo>
                  <a:pt x="293245" y="31193"/>
                </a:lnTo>
                <a:lnTo>
                  <a:pt x="297375" y="32191"/>
                </a:lnTo>
                <a:lnTo>
                  <a:pt x="301081" y="32856"/>
                </a:lnTo>
                <a:lnTo>
                  <a:pt x="304505" y="34251"/>
                </a:lnTo>
                <a:lnTo>
                  <a:pt x="307740" y="36135"/>
                </a:lnTo>
                <a:lnTo>
                  <a:pt x="317066" y="427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63"/>
          <p:cNvSpPr/>
          <p:nvPr/>
        </p:nvSpPr>
        <p:spPr>
          <a:xfrm>
            <a:off x="4889182" y="3720465"/>
            <a:ext cx="248603" cy="94298"/>
          </a:xfrm>
          <a:custGeom>
            <a:avLst/>
            <a:gdLst/>
            <a:ahLst/>
            <a:cxnLst/>
            <a:rect l="0" t="0" r="0" b="0"/>
            <a:pathLst>
              <a:path w="248603" h="94298">
                <a:moveTo>
                  <a:pt x="0" y="0"/>
                </a:moveTo>
                <a:lnTo>
                  <a:pt x="4939" y="0"/>
                </a:lnTo>
                <a:lnTo>
                  <a:pt x="2830" y="0"/>
                </a:lnTo>
                <a:lnTo>
                  <a:pt x="13040" y="0"/>
                </a:lnTo>
                <a:lnTo>
                  <a:pt x="14409" y="952"/>
                </a:lnTo>
                <a:lnTo>
                  <a:pt x="15321" y="2539"/>
                </a:lnTo>
                <a:lnTo>
                  <a:pt x="15929" y="4551"/>
                </a:lnTo>
                <a:lnTo>
                  <a:pt x="17287" y="5891"/>
                </a:lnTo>
                <a:lnTo>
                  <a:pt x="19145" y="6785"/>
                </a:lnTo>
                <a:lnTo>
                  <a:pt x="21336" y="7381"/>
                </a:lnTo>
                <a:lnTo>
                  <a:pt x="22796" y="8731"/>
                </a:lnTo>
                <a:lnTo>
                  <a:pt x="23770" y="10583"/>
                </a:lnTo>
                <a:lnTo>
                  <a:pt x="24420" y="12770"/>
                </a:lnTo>
                <a:lnTo>
                  <a:pt x="24852" y="15181"/>
                </a:lnTo>
                <a:lnTo>
                  <a:pt x="25140" y="17740"/>
                </a:lnTo>
                <a:lnTo>
                  <a:pt x="25333" y="20399"/>
                </a:lnTo>
                <a:lnTo>
                  <a:pt x="25461" y="23125"/>
                </a:lnTo>
                <a:lnTo>
                  <a:pt x="25604" y="28692"/>
                </a:lnTo>
                <a:lnTo>
                  <a:pt x="25715" y="54295"/>
                </a:lnTo>
                <a:lnTo>
                  <a:pt x="24763" y="57152"/>
                </a:lnTo>
                <a:lnTo>
                  <a:pt x="23176" y="60008"/>
                </a:lnTo>
                <a:lnTo>
                  <a:pt x="21166" y="62866"/>
                </a:lnTo>
                <a:lnTo>
                  <a:pt x="19826" y="65723"/>
                </a:lnTo>
                <a:lnTo>
                  <a:pt x="18932" y="68580"/>
                </a:lnTo>
                <a:lnTo>
                  <a:pt x="18336" y="71438"/>
                </a:lnTo>
                <a:lnTo>
                  <a:pt x="17939" y="74295"/>
                </a:lnTo>
                <a:lnTo>
                  <a:pt x="17675" y="77152"/>
                </a:lnTo>
                <a:lnTo>
                  <a:pt x="17176" y="85223"/>
                </a:lnTo>
                <a:lnTo>
                  <a:pt x="17146" y="93931"/>
                </a:lnTo>
                <a:lnTo>
                  <a:pt x="24526" y="94265"/>
                </a:lnTo>
                <a:lnTo>
                  <a:pt x="50659" y="94297"/>
                </a:lnTo>
                <a:lnTo>
                  <a:pt x="55680" y="93344"/>
                </a:lnTo>
                <a:lnTo>
                  <a:pt x="60932" y="91757"/>
                </a:lnTo>
                <a:lnTo>
                  <a:pt x="66339" y="89747"/>
                </a:lnTo>
                <a:lnTo>
                  <a:pt x="71848" y="88405"/>
                </a:lnTo>
                <a:lnTo>
                  <a:pt x="77427" y="87512"/>
                </a:lnTo>
                <a:lnTo>
                  <a:pt x="83050" y="86916"/>
                </a:lnTo>
                <a:lnTo>
                  <a:pt x="88704" y="85567"/>
                </a:lnTo>
                <a:lnTo>
                  <a:pt x="94378" y="83714"/>
                </a:lnTo>
                <a:lnTo>
                  <a:pt x="100066" y="81527"/>
                </a:lnTo>
                <a:lnTo>
                  <a:pt x="114007" y="76556"/>
                </a:lnTo>
                <a:lnTo>
                  <a:pt x="121724" y="73897"/>
                </a:lnTo>
                <a:lnTo>
                  <a:pt x="128775" y="72125"/>
                </a:lnTo>
                <a:lnTo>
                  <a:pt x="135380" y="70943"/>
                </a:lnTo>
                <a:lnTo>
                  <a:pt x="141688" y="70155"/>
                </a:lnTo>
                <a:lnTo>
                  <a:pt x="147799" y="69630"/>
                </a:lnTo>
                <a:lnTo>
                  <a:pt x="153778" y="69280"/>
                </a:lnTo>
                <a:lnTo>
                  <a:pt x="159669" y="69047"/>
                </a:lnTo>
                <a:lnTo>
                  <a:pt x="165500" y="67939"/>
                </a:lnTo>
                <a:lnTo>
                  <a:pt x="171294" y="66247"/>
                </a:lnTo>
                <a:lnTo>
                  <a:pt x="177061" y="64167"/>
                </a:lnTo>
                <a:lnTo>
                  <a:pt x="181858" y="62780"/>
                </a:lnTo>
                <a:lnTo>
                  <a:pt x="186009" y="61856"/>
                </a:lnTo>
                <a:lnTo>
                  <a:pt x="189728" y="61240"/>
                </a:lnTo>
                <a:lnTo>
                  <a:pt x="194113" y="60829"/>
                </a:lnTo>
                <a:lnTo>
                  <a:pt x="198941" y="60555"/>
                </a:lnTo>
                <a:lnTo>
                  <a:pt x="209386" y="60251"/>
                </a:lnTo>
                <a:lnTo>
                  <a:pt x="232726" y="60039"/>
                </a:lnTo>
                <a:lnTo>
                  <a:pt x="236113" y="59076"/>
                </a:lnTo>
                <a:lnTo>
                  <a:pt x="239323" y="57481"/>
                </a:lnTo>
                <a:lnTo>
                  <a:pt x="248602" y="514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64"/>
          <p:cNvSpPr/>
          <p:nvPr/>
        </p:nvSpPr>
        <p:spPr>
          <a:xfrm>
            <a:off x="5069204" y="3669062"/>
            <a:ext cx="42864" cy="334296"/>
          </a:xfrm>
          <a:custGeom>
            <a:avLst/>
            <a:gdLst/>
            <a:ahLst/>
            <a:cxnLst/>
            <a:rect l="0" t="0" r="0" b="0"/>
            <a:pathLst>
              <a:path w="42864" h="334296">
                <a:moveTo>
                  <a:pt x="42863" y="17113"/>
                </a:moveTo>
                <a:lnTo>
                  <a:pt x="29844" y="4094"/>
                </a:lnTo>
                <a:lnTo>
                  <a:pt x="27516" y="2718"/>
                </a:lnTo>
                <a:lnTo>
                  <a:pt x="25012" y="1801"/>
                </a:lnTo>
                <a:lnTo>
                  <a:pt x="17282" y="0"/>
                </a:lnTo>
                <a:lnTo>
                  <a:pt x="17163" y="9297"/>
                </a:lnTo>
                <a:lnTo>
                  <a:pt x="17146" y="226906"/>
                </a:lnTo>
                <a:lnTo>
                  <a:pt x="16193" y="233175"/>
                </a:lnTo>
                <a:lnTo>
                  <a:pt x="14606" y="239259"/>
                </a:lnTo>
                <a:lnTo>
                  <a:pt x="12595" y="245220"/>
                </a:lnTo>
                <a:lnTo>
                  <a:pt x="11254" y="251099"/>
                </a:lnTo>
                <a:lnTo>
                  <a:pt x="10360" y="256924"/>
                </a:lnTo>
                <a:lnTo>
                  <a:pt x="9765" y="262712"/>
                </a:lnTo>
                <a:lnTo>
                  <a:pt x="9367" y="268475"/>
                </a:lnTo>
                <a:lnTo>
                  <a:pt x="9103" y="274223"/>
                </a:lnTo>
                <a:lnTo>
                  <a:pt x="8808" y="285689"/>
                </a:lnTo>
                <a:lnTo>
                  <a:pt x="8604" y="309738"/>
                </a:lnTo>
                <a:lnTo>
                  <a:pt x="7641" y="313161"/>
                </a:lnTo>
                <a:lnTo>
                  <a:pt x="6047" y="316396"/>
                </a:lnTo>
                <a:lnTo>
                  <a:pt x="1195" y="323880"/>
                </a:lnTo>
                <a:lnTo>
                  <a:pt x="531" y="327444"/>
                </a:lnTo>
                <a:lnTo>
                  <a:pt x="0" y="3342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65"/>
          <p:cNvSpPr/>
          <p:nvPr/>
        </p:nvSpPr>
        <p:spPr>
          <a:xfrm>
            <a:off x="5643562" y="1877377"/>
            <a:ext cx="197168" cy="17146"/>
          </a:xfrm>
          <a:custGeom>
            <a:avLst/>
            <a:gdLst/>
            <a:ahLst/>
            <a:cxnLst/>
            <a:rect l="0" t="0" r="0" b="0"/>
            <a:pathLst>
              <a:path w="197168" h="17146">
                <a:moveTo>
                  <a:pt x="0" y="0"/>
                </a:moveTo>
                <a:lnTo>
                  <a:pt x="0" y="4551"/>
                </a:lnTo>
                <a:lnTo>
                  <a:pt x="953" y="5891"/>
                </a:lnTo>
                <a:lnTo>
                  <a:pt x="2540" y="6785"/>
                </a:lnTo>
                <a:lnTo>
                  <a:pt x="4551" y="7381"/>
                </a:lnTo>
                <a:lnTo>
                  <a:pt x="6844" y="7778"/>
                </a:lnTo>
                <a:lnTo>
                  <a:pt x="11931" y="8219"/>
                </a:lnTo>
                <a:lnTo>
                  <a:pt x="17368" y="8416"/>
                </a:lnTo>
                <a:lnTo>
                  <a:pt x="28324" y="8526"/>
                </a:lnTo>
                <a:lnTo>
                  <a:pt x="192355" y="8573"/>
                </a:lnTo>
                <a:lnTo>
                  <a:pt x="193959" y="9525"/>
                </a:lnTo>
                <a:lnTo>
                  <a:pt x="195028" y="11112"/>
                </a:lnTo>
                <a:lnTo>
                  <a:pt x="197167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66"/>
          <p:cNvSpPr/>
          <p:nvPr/>
        </p:nvSpPr>
        <p:spPr>
          <a:xfrm>
            <a:off x="5961129" y="1680222"/>
            <a:ext cx="128204" cy="385751"/>
          </a:xfrm>
          <a:custGeom>
            <a:avLst/>
            <a:gdLst/>
            <a:ahLst/>
            <a:cxnLst/>
            <a:rect l="0" t="0" r="0" b="0"/>
            <a:pathLst>
              <a:path w="128204" h="385751">
                <a:moveTo>
                  <a:pt x="128203" y="34278"/>
                </a:moveTo>
                <a:lnTo>
                  <a:pt x="128203" y="26897"/>
                </a:lnTo>
                <a:lnTo>
                  <a:pt x="125663" y="23695"/>
                </a:lnTo>
                <a:lnTo>
                  <a:pt x="120822" y="18429"/>
                </a:lnTo>
                <a:lnTo>
                  <a:pt x="107804" y="5315"/>
                </a:lnTo>
                <a:lnTo>
                  <a:pt x="105078" y="3539"/>
                </a:lnTo>
                <a:lnTo>
                  <a:pt x="102309" y="2355"/>
                </a:lnTo>
                <a:lnTo>
                  <a:pt x="99510" y="1566"/>
                </a:lnTo>
                <a:lnTo>
                  <a:pt x="96692" y="1040"/>
                </a:lnTo>
                <a:lnTo>
                  <a:pt x="93861" y="689"/>
                </a:lnTo>
                <a:lnTo>
                  <a:pt x="91020" y="455"/>
                </a:lnTo>
                <a:lnTo>
                  <a:pt x="88175" y="299"/>
                </a:lnTo>
                <a:lnTo>
                  <a:pt x="82473" y="126"/>
                </a:lnTo>
                <a:lnTo>
                  <a:pt x="57956" y="0"/>
                </a:lnTo>
                <a:lnTo>
                  <a:pt x="54701" y="948"/>
                </a:lnTo>
                <a:lnTo>
                  <a:pt x="51580" y="2533"/>
                </a:lnTo>
                <a:lnTo>
                  <a:pt x="48546" y="4542"/>
                </a:lnTo>
                <a:lnTo>
                  <a:pt x="45571" y="6834"/>
                </a:lnTo>
                <a:lnTo>
                  <a:pt x="42635" y="9314"/>
                </a:lnTo>
                <a:lnTo>
                  <a:pt x="39725" y="11921"/>
                </a:lnTo>
                <a:lnTo>
                  <a:pt x="33952" y="17356"/>
                </a:lnTo>
                <a:lnTo>
                  <a:pt x="31079" y="20139"/>
                </a:lnTo>
                <a:lnTo>
                  <a:pt x="29163" y="22947"/>
                </a:lnTo>
                <a:lnTo>
                  <a:pt x="25516" y="31450"/>
                </a:lnTo>
                <a:lnTo>
                  <a:pt x="23550" y="34297"/>
                </a:lnTo>
                <a:lnTo>
                  <a:pt x="21287" y="37148"/>
                </a:lnTo>
                <a:lnTo>
                  <a:pt x="19778" y="40954"/>
                </a:lnTo>
                <a:lnTo>
                  <a:pt x="18102" y="50262"/>
                </a:lnTo>
                <a:lnTo>
                  <a:pt x="17356" y="60749"/>
                </a:lnTo>
                <a:lnTo>
                  <a:pt x="16073" y="72713"/>
                </a:lnTo>
                <a:lnTo>
                  <a:pt x="14397" y="79904"/>
                </a:lnTo>
                <a:lnTo>
                  <a:pt x="12328" y="87555"/>
                </a:lnTo>
                <a:lnTo>
                  <a:pt x="10948" y="94561"/>
                </a:lnTo>
                <a:lnTo>
                  <a:pt x="10028" y="101136"/>
                </a:lnTo>
                <a:lnTo>
                  <a:pt x="9415" y="107425"/>
                </a:lnTo>
                <a:lnTo>
                  <a:pt x="8053" y="113522"/>
                </a:lnTo>
                <a:lnTo>
                  <a:pt x="6193" y="119492"/>
                </a:lnTo>
                <a:lnTo>
                  <a:pt x="4001" y="125378"/>
                </a:lnTo>
                <a:lnTo>
                  <a:pt x="2539" y="132158"/>
                </a:lnTo>
                <a:lnTo>
                  <a:pt x="1565" y="139536"/>
                </a:lnTo>
                <a:lnTo>
                  <a:pt x="915" y="147313"/>
                </a:lnTo>
                <a:lnTo>
                  <a:pt x="482" y="154402"/>
                </a:lnTo>
                <a:lnTo>
                  <a:pt x="0" y="167359"/>
                </a:lnTo>
                <a:lnTo>
                  <a:pt x="825" y="174433"/>
                </a:lnTo>
                <a:lnTo>
                  <a:pt x="2327" y="182007"/>
                </a:lnTo>
                <a:lnTo>
                  <a:pt x="4280" y="189914"/>
                </a:lnTo>
                <a:lnTo>
                  <a:pt x="5583" y="197090"/>
                </a:lnTo>
                <a:lnTo>
                  <a:pt x="6452" y="203779"/>
                </a:lnTo>
                <a:lnTo>
                  <a:pt x="7030" y="210144"/>
                </a:lnTo>
                <a:lnTo>
                  <a:pt x="8369" y="217244"/>
                </a:lnTo>
                <a:lnTo>
                  <a:pt x="10213" y="224835"/>
                </a:lnTo>
                <a:lnTo>
                  <a:pt x="12396" y="232754"/>
                </a:lnTo>
                <a:lnTo>
                  <a:pt x="13851" y="239937"/>
                </a:lnTo>
                <a:lnTo>
                  <a:pt x="14821" y="246632"/>
                </a:lnTo>
                <a:lnTo>
                  <a:pt x="15467" y="252999"/>
                </a:lnTo>
                <a:lnTo>
                  <a:pt x="16851" y="259150"/>
                </a:lnTo>
                <a:lnTo>
                  <a:pt x="18726" y="265155"/>
                </a:lnTo>
                <a:lnTo>
                  <a:pt x="20929" y="271063"/>
                </a:lnTo>
                <a:lnTo>
                  <a:pt x="22397" y="277860"/>
                </a:lnTo>
                <a:lnTo>
                  <a:pt x="23376" y="285248"/>
                </a:lnTo>
                <a:lnTo>
                  <a:pt x="24463" y="299172"/>
                </a:lnTo>
                <a:lnTo>
                  <a:pt x="24946" y="308536"/>
                </a:lnTo>
                <a:lnTo>
                  <a:pt x="25161" y="318413"/>
                </a:lnTo>
                <a:lnTo>
                  <a:pt x="25300" y="340275"/>
                </a:lnTo>
                <a:lnTo>
                  <a:pt x="26263" y="344956"/>
                </a:lnTo>
                <a:lnTo>
                  <a:pt x="31218" y="356095"/>
                </a:lnTo>
                <a:lnTo>
                  <a:pt x="32711" y="362410"/>
                </a:lnTo>
                <a:lnTo>
                  <a:pt x="35915" y="368392"/>
                </a:lnTo>
                <a:lnTo>
                  <a:pt x="38102" y="371320"/>
                </a:lnTo>
                <a:lnTo>
                  <a:pt x="40533" y="377114"/>
                </a:lnTo>
                <a:lnTo>
                  <a:pt x="42478" y="3857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67"/>
          <p:cNvSpPr/>
          <p:nvPr/>
        </p:nvSpPr>
        <p:spPr>
          <a:xfrm>
            <a:off x="5866487" y="1889585"/>
            <a:ext cx="248564" cy="39228"/>
          </a:xfrm>
          <a:custGeom>
            <a:avLst/>
            <a:gdLst/>
            <a:ahLst/>
            <a:cxnLst/>
            <a:rect l="0" t="0" r="0" b="0"/>
            <a:pathLst>
              <a:path w="248564" h="39228">
                <a:moveTo>
                  <a:pt x="17105" y="39227"/>
                </a:moveTo>
                <a:lnTo>
                  <a:pt x="12554" y="34676"/>
                </a:lnTo>
                <a:lnTo>
                  <a:pt x="10261" y="33336"/>
                </a:lnTo>
                <a:lnTo>
                  <a:pt x="7780" y="32442"/>
                </a:lnTo>
                <a:lnTo>
                  <a:pt x="1505" y="31008"/>
                </a:lnTo>
                <a:lnTo>
                  <a:pt x="990" y="29937"/>
                </a:lnTo>
                <a:lnTo>
                  <a:pt x="647" y="28271"/>
                </a:lnTo>
                <a:lnTo>
                  <a:pt x="418" y="26208"/>
                </a:lnTo>
                <a:lnTo>
                  <a:pt x="265" y="23880"/>
                </a:lnTo>
                <a:lnTo>
                  <a:pt x="164" y="21376"/>
                </a:lnTo>
                <a:lnTo>
                  <a:pt x="0" y="15063"/>
                </a:lnTo>
                <a:lnTo>
                  <a:pt x="940" y="14546"/>
                </a:lnTo>
                <a:lnTo>
                  <a:pt x="4523" y="13970"/>
                </a:lnTo>
                <a:lnTo>
                  <a:pt x="11895" y="13646"/>
                </a:lnTo>
                <a:lnTo>
                  <a:pt x="14585" y="12648"/>
                </a:lnTo>
                <a:lnTo>
                  <a:pt x="17329" y="11030"/>
                </a:lnTo>
                <a:lnTo>
                  <a:pt x="20112" y="8999"/>
                </a:lnTo>
                <a:lnTo>
                  <a:pt x="23872" y="7645"/>
                </a:lnTo>
                <a:lnTo>
                  <a:pt x="28284" y="6742"/>
                </a:lnTo>
                <a:lnTo>
                  <a:pt x="33130" y="6141"/>
                </a:lnTo>
                <a:lnTo>
                  <a:pt x="38266" y="5739"/>
                </a:lnTo>
                <a:lnTo>
                  <a:pt x="43595" y="5472"/>
                </a:lnTo>
                <a:lnTo>
                  <a:pt x="54596" y="5175"/>
                </a:lnTo>
                <a:lnTo>
                  <a:pt x="107367" y="4946"/>
                </a:lnTo>
                <a:lnTo>
                  <a:pt x="114427" y="3991"/>
                </a:lnTo>
                <a:lnTo>
                  <a:pt x="121992" y="2401"/>
                </a:lnTo>
                <a:lnTo>
                  <a:pt x="129892" y="389"/>
                </a:lnTo>
                <a:lnTo>
                  <a:pt x="138016" y="0"/>
                </a:lnTo>
                <a:lnTo>
                  <a:pt x="146290" y="693"/>
                </a:lnTo>
                <a:lnTo>
                  <a:pt x="154664" y="2108"/>
                </a:lnTo>
                <a:lnTo>
                  <a:pt x="162150" y="3051"/>
                </a:lnTo>
                <a:lnTo>
                  <a:pt x="169047" y="3680"/>
                </a:lnTo>
                <a:lnTo>
                  <a:pt x="175550" y="4099"/>
                </a:lnTo>
                <a:lnTo>
                  <a:pt x="187855" y="4565"/>
                </a:lnTo>
                <a:lnTo>
                  <a:pt x="205493" y="4827"/>
                </a:lnTo>
                <a:lnTo>
                  <a:pt x="248563" y="49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68"/>
          <p:cNvSpPr/>
          <p:nvPr/>
        </p:nvSpPr>
        <p:spPr>
          <a:xfrm>
            <a:off x="6157916" y="1697364"/>
            <a:ext cx="116378" cy="325275"/>
          </a:xfrm>
          <a:custGeom>
            <a:avLst/>
            <a:gdLst/>
            <a:ahLst/>
            <a:cxnLst/>
            <a:rect l="0" t="0" r="0" b="0"/>
            <a:pathLst>
              <a:path w="116378" h="325275">
                <a:moveTo>
                  <a:pt x="111438" y="8563"/>
                </a:moveTo>
                <a:lnTo>
                  <a:pt x="111438" y="4012"/>
                </a:lnTo>
                <a:lnTo>
                  <a:pt x="112391" y="2672"/>
                </a:lnTo>
                <a:lnTo>
                  <a:pt x="113979" y="1778"/>
                </a:lnTo>
                <a:lnTo>
                  <a:pt x="115990" y="1182"/>
                </a:lnTo>
                <a:lnTo>
                  <a:pt x="116377" y="785"/>
                </a:lnTo>
                <a:lnTo>
                  <a:pt x="115684" y="520"/>
                </a:lnTo>
                <a:lnTo>
                  <a:pt x="111512" y="0"/>
                </a:lnTo>
                <a:lnTo>
                  <a:pt x="111461" y="4544"/>
                </a:lnTo>
                <a:lnTo>
                  <a:pt x="110501" y="6836"/>
                </a:lnTo>
                <a:lnTo>
                  <a:pt x="106894" y="11923"/>
                </a:lnTo>
                <a:lnTo>
                  <a:pt x="104599" y="14613"/>
                </a:lnTo>
                <a:lnTo>
                  <a:pt x="102116" y="17359"/>
                </a:lnTo>
                <a:lnTo>
                  <a:pt x="99509" y="20142"/>
                </a:lnTo>
                <a:lnTo>
                  <a:pt x="86737" y="33160"/>
                </a:lnTo>
                <a:lnTo>
                  <a:pt x="82589" y="38296"/>
                </a:lnTo>
                <a:lnTo>
                  <a:pt x="78870" y="43625"/>
                </a:lnTo>
                <a:lnTo>
                  <a:pt x="75439" y="49083"/>
                </a:lnTo>
                <a:lnTo>
                  <a:pt x="71247" y="54626"/>
                </a:lnTo>
                <a:lnTo>
                  <a:pt x="66547" y="60227"/>
                </a:lnTo>
                <a:lnTo>
                  <a:pt x="57196" y="70577"/>
                </a:lnTo>
                <a:lnTo>
                  <a:pt x="49866" y="78352"/>
                </a:lnTo>
                <a:lnTo>
                  <a:pt x="46578" y="83664"/>
                </a:lnTo>
                <a:lnTo>
                  <a:pt x="43433" y="90063"/>
                </a:lnTo>
                <a:lnTo>
                  <a:pt x="40384" y="97186"/>
                </a:lnTo>
                <a:lnTo>
                  <a:pt x="34456" y="110181"/>
                </a:lnTo>
                <a:lnTo>
                  <a:pt x="22890" y="134046"/>
                </a:lnTo>
                <a:lnTo>
                  <a:pt x="5714" y="168561"/>
                </a:lnTo>
                <a:lnTo>
                  <a:pt x="3808" y="174284"/>
                </a:lnTo>
                <a:lnTo>
                  <a:pt x="2537" y="180003"/>
                </a:lnTo>
                <a:lnTo>
                  <a:pt x="1690" y="185722"/>
                </a:lnTo>
                <a:lnTo>
                  <a:pt x="1126" y="191439"/>
                </a:lnTo>
                <a:lnTo>
                  <a:pt x="749" y="197155"/>
                </a:lnTo>
                <a:lnTo>
                  <a:pt x="498" y="202871"/>
                </a:lnTo>
                <a:lnTo>
                  <a:pt x="219" y="214302"/>
                </a:lnTo>
                <a:lnTo>
                  <a:pt x="0" y="266902"/>
                </a:lnTo>
                <a:lnTo>
                  <a:pt x="2538" y="276098"/>
                </a:lnTo>
                <a:lnTo>
                  <a:pt x="4548" y="281217"/>
                </a:lnTo>
                <a:lnTo>
                  <a:pt x="6841" y="285582"/>
                </a:lnTo>
                <a:lnTo>
                  <a:pt x="9322" y="289445"/>
                </a:lnTo>
                <a:lnTo>
                  <a:pt x="11928" y="292973"/>
                </a:lnTo>
                <a:lnTo>
                  <a:pt x="14618" y="296277"/>
                </a:lnTo>
                <a:lnTo>
                  <a:pt x="17364" y="299432"/>
                </a:lnTo>
                <a:lnTo>
                  <a:pt x="20147" y="302488"/>
                </a:lnTo>
                <a:lnTo>
                  <a:pt x="22955" y="304526"/>
                </a:lnTo>
                <a:lnTo>
                  <a:pt x="25780" y="305884"/>
                </a:lnTo>
                <a:lnTo>
                  <a:pt x="28615" y="306790"/>
                </a:lnTo>
                <a:lnTo>
                  <a:pt x="31458" y="308346"/>
                </a:lnTo>
                <a:lnTo>
                  <a:pt x="34306" y="310336"/>
                </a:lnTo>
                <a:lnTo>
                  <a:pt x="37157" y="312615"/>
                </a:lnTo>
                <a:lnTo>
                  <a:pt x="40009" y="315087"/>
                </a:lnTo>
                <a:lnTo>
                  <a:pt x="42864" y="317687"/>
                </a:lnTo>
                <a:lnTo>
                  <a:pt x="45720" y="320373"/>
                </a:lnTo>
                <a:lnTo>
                  <a:pt x="48576" y="322164"/>
                </a:lnTo>
                <a:lnTo>
                  <a:pt x="51433" y="323358"/>
                </a:lnTo>
                <a:lnTo>
                  <a:pt x="54290" y="324154"/>
                </a:lnTo>
                <a:lnTo>
                  <a:pt x="58099" y="324684"/>
                </a:lnTo>
                <a:lnTo>
                  <a:pt x="62544" y="325038"/>
                </a:lnTo>
                <a:lnTo>
                  <a:pt x="67412" y="325274"/>
                </a:lnTo>
                <a:lnTo>
                  <a:pt x="71610" y="324479"/>
                </a:lnTo>
                <a:lnTo>
                  <a:pt x="75361" y="322996"/>
                </a:lnTo>
                <a:lnTo>
                  <a:pt x="78814" y="321055"/>
                </a:lnTo>
                <a:lnTo>
                  <a:pt x="82069" y="319761"/>
                </a:lnTo>
                <a:lnTo>
                  <a:pt x="85192" y="318898"/>
                </a:lnTo>
                <a:lnTo>
                  <a:pt x="88225" y="318323"/>
                </a:lnTo>
                <a:lnTo>
                  <a:pt x="91201" y="316987"/>
                </a:lnTo>
                <a:lnTo>
                  <a:pt x="94136" y="315144"/>
                </a:lnTo>
                <a:lnTo>
                  <a:pt x="102866" y="3086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69"/>
          <p:cNvSpPr/>
          <p:nvPr/>
        </p:nvSpPr>
        <p:spPr>
          <a:xfrm>
            <a:off x="6286531" y="1843440"/>
            <a:ext cx="222737" cy="188243"/>
          </a:xfrm>
          <a:custGeom>
            <a:avLst/>
            <a:gdLst/>
            <a:ahLst/>
            <a:cxnLst/>
            <a:rect l="0" t="0" r="0" b="0"/>
            <a:pathLst>
              <a:path w="222737" h="188243">
                <a:moveTo>
                  <a:pt x="8541" y="8220"/>
                </a:moveTo>
                <a:lnTo>
                  <a:pt x="322" y="0"/>
                </a:lnTo>
                <a:lnTo>
                  <a:pt x="39" y="5608"/>
                </a:lnTo>
                <a:lnTo>
                  <a:pt x="0" y="7059"/>
                </a:lnTo>
                <a:lnTo>
                  <a:pt x="4528" y="12426"/>
                </a:lnTo>
                <a:lnTo>
                  <a:pt x="7352" y="15499"/>
                </a:lnTo>
                <a:lnTo>
                  <a:pt x="10553" y="21297"/>
                </a:lnTo>
                <a:lnTo>
                  <a:pt x="12739" y="25510"/>
                </a:lnTo>
                <a:lnTo>
                  <a:pt x="16103" y="29272"/>
                </a:lnTo>
                <a:lnTo>
                  <a:pt x="20250" y="32732"/>
                </a:lnTo>
                <a:lnTo>
                  <a:pt x="24919" y="35991"/>
                </a:lnTo>
                <a:lnTo>
                  <a:pt x="28985" y="39116"/>
                </a:lnTo>
                <a:lnTo>
                  <a:pt x="32648" y="42152"/>
                </a:lnTo>
                <a:lnTo>
                  <a:pt x="36042" y="45129"/>
                </a:lnTo>
                <a:lnTo>
                  <a:pt x="40210" y="49018"/>
                </a:lnTo>
                <a:lnTo>
                  <a:pt x="55178" y="63594"/>
                </a:lnTo>
                <a:lnTo>
                  <a:pt x="108917" y="117170"/>
                </a:lnTo>
                <a:lnTo>
                  <a:pt x="114511" y="121811"/>
                </a:lnTo>
                <a:lnTo>
                  <a:pt x="120145" y="125857"/>
                </a:lnTo>
                <a:lnTo>
                  <a:pt x="125807" y="129507"/>
                </a:lnTo>
                <a:lnTo>
                  <a:pt x="131486" y="133845"/>
                </a:lnTo>
                <a:lnTo>
                  <a:pt x="137177" y="138643"/>
                </a:lnTo>
                <a:lnTo>
                  <a:pt x="142876" y="143746"/>
                </a:lnTo>
                <a:lnTo>
                  <a:pt x="148580" y="148100"/>
                </a:lnTo>
                <a:lnTo>
                  <a:pt x="154288" y="151956"/>
                </a:lnTo>
                <a:lnTo>
                  <a:pt x="159998" y="155479"/>
                </a:lnTo>
                <a:lnTo>
                  <a:pt x="164757" y="158780"/>
                </a:lnTo>
                <a:lnTo>
                  <a:pt x="168883" y="161933"/>
                </a:lnTo>
                <a:lnTo>
                  <a:pt x="172586" y="164988"/>
                </a:lnTo>
                <a:lnTo>
                  <a:pt x="176959" y="167977"/>
                </a:lnTo>
                <a:lnTo>
                  <a:pt x="181780" y="170922"/>
                </a:lnTo>
                <a:lnTo>
                  <a:pt x="186899" y="173838"/>
                </a:lnTo>
                <a:lnTo>
                  <a:pt x="191263" y="175782"/>
                </a:lnTo>
                <a:lnTo>
                  <a:pt x="195126" y="177078"/>
                </a:lnTo>
                <a:lnTo>
                  <a:pt x="198653" y="177942"/>
                </a:lnTo>
                <a:lnTo>
                  <a:pt x="205113" y="181442"/>
                </a:lnTo>
                <a:lnTo>
                  <a:pt x="212470" y="186899"/>
                </a:lnTo>
                <a:lnTo>
                  <a:pt x="216017" y="187645"/>
                </a:lnTo>
                <a:lnTo>
                  <a:pt x="222736" y="188232"/>
                </a:lnTo>
                <a:lnTo>
                  <a:pt x="214281" y="18824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70"/>
          <p:cNvSpPr/>
          <p:nvPr/>
        </p:nvSpPr>
        <p:spPr>
          <a:xfrm>
            <a:off x="6286544" y="1860232"/>
            <a:ext cx="171407" cy="205613"/>
          </a:xfrm>
          <a:custGeom>
            <a:avLst/>
            <a:gdLst/>
            <a:ahLst/>
            <a:cxnLst/>
            <a:rect l="0" t="0" r="0" b="0"/>
            <a:pathLst>
              <a:path w="171407" h="205613">
                <a:moveTo>
                  <a:pt x="171406" y="0"/>
                </a:moveTo>
                <a:lnTo>
                  <a:pt x="164025" y="0"/>
                </a:lnTo>
                <a:lnTo>
                  <a:pt x="160823" y="2540"/>
                </a:lnTo>
                <a:lnTo>
                  <a:pt x="156225" y="6844"/>
                </a:lnTo>
                <a:lnTo>
                  <a:pt x="151006" y="11932"/>
                </a:lnTo>
                <a:lnTo>
                  <a:pt x="148281" y="15575"/>
                </a:lnTo>
                <a:lnTo>
                  <a:pt x="145512" y="19908"/>
                </a:lnTo>
                <a:lnTo>
                  <a:pt x="142713" y="24702"/>
                </a:lnTo>
                <a:lnTo>
                  <a:pt x="139895" y="29803"/>
                </a:lnTo>
                <a:lnTo>
                  <a:pt x="134223" y="40551"/>
                </a:lnTo>
                <a:lnTo>
                  <a:pt x="129472" y="46084"/>
                </a:lnTo>
                <a:lnTo>
                  <a:pt x="123448" y="51678"/>
                </a:lnTo>
                <a:lnTo>
                  <a:pt x="116574" y="57312"/>
                </a:lnTo>
                <a:lnTo>
                  <a:pt x="110086" y="63925"/>
                </a:lnTo>
                <a:lnTo>
                  <a:pt x="103856" y="71192"/>
                </a:lnTo>
                <a:lnTo>
                  <a:pt x="97797" y="78894"/>
                </a:lnTo>
                <a:lnTo>
                  <a:pt x="91853" y="85933"/>
                </a:lnTo>
                <a:lnTo>
                  <a:pt x="85986" y="92531"/>
                </a:lnTo>
                <a:lnTo>
                  <a:pt x="80169" y="98835"/>
                </a:lnTo>
                <a:lnTo>
                  <a:pt x="74386" y="105895"/>
                </a:lnTo>
                <a:lnTo>
                  <a:pt x="68626" y="113459"/>
                </a:lnTo>
                <a:lnTo>
                  <a:pt x="62880" y="121360"/>
                </a:lnTo>
                <a:lnTo>
                  <a:pt x="58098" y="128531"/>
                </a:lnTo>
                <a:lnTo>
                  <a:pt x="53958" y="135218"/>
                </a:lnTo>
                <a:lnTo>
                  <a:pt x="50244" y="141580"/>
                </a:lnTo>
                <a:lnTo>
                  <a:pt x="45864" y="147727"/>
                </a:lnTo>
                <a:lnTo>
                  <a:pt x="41039" y="153729"/>
                </a:lnTo>
                <a:lnTo>
                  <a:pt x="35917" y="159636"/>
                </a:lnTo>
                <a:lnTo>
                  <a:pt x="27686" y="168739"/>
                </a:lnTo>
                <a:lnTo>
                  <a:pt x="24158" y="172501"/>
                </a:lnTo>
                <a:lnTo>
                  <a:pt x="20853" y="176913"/>
                </a:lnTo>
                <a:lnTo>
                  <a:pt x="17697" y="181760"/>
                </a:lnTo>
                <a:lnTo>
                  <a:pt x="14640" y="186895"/>
                </a:lnTo>
                <a:lnTo>
                  <a:pt x="11651" y="190319"/>
                </a:lnTo>
                <a:lnTo>
                  <a:pt x="8705" y="192602"/>
                </a:lnTo>
                <a:lnTo>
                  <a:pt x="5788" y="194124"/>
                </a:lnTo>
                <a:lnTo>
                  <a:pt x="3844" y="196091"/>
                </a:lnTo>
                <a:lnTo>
                  <a:pt x="2548" y="198355"/>
                </a:lnTo>
                <a:lnTo>
                  <a:pt x="0" y="205612"/>
                </a:lnTo>
                <a:lnTo>
                  <a:pt x="7340" y="198348"/>
                </a:lnTo>
                <a:lnTo>
                  <a:pt x="17101" y="1885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71"/>
          <p:cNvSpPr/>
          <p:nvPr/>
        </p:nvSpPr>
        <p:spPr>
          <a:xfrm>
            <a:off x="6432232" y="1697459"/>
            <a:ext cx="179871" cy="385260"/>
          </a:xfrm>
          <a:custGeom>
            <a:avLst/>
            <a:gdLst/>
            <a:ahLst/>
            <a:cxnLst/>
            <a:rect l="0" t="0" r="0" b="0"/>
            <a:pathLst>
              <a:path w="179871" h="385260">
                <a:moveTo>
                  <a:pt x="0" y="8468"/>
                </a:moveTo>
                <a:lnTo>
                  <a:pt x="0" y="1087"/>
                </a:lnTo>
                <a:lnTo>
                  <a:pt x="953" y="690"/>
                </a:lnTo>
                <a:lnTo>
                  <a:pt x="4551" y="249"/>
                </a:lnTo>
                <a:lnTo>
                  <a:pt x="9325" y="53"/>
                </a:lnTo>
                <a:lnTo>
                  <a:pt x="11932" y="0"/>
                </a:lnTo>
                <a:lnTo>
                  <a:pt x="14622" y="918"/>
                </a:lnTo>
                <a:lnTo>
                  <a:pt x="20152" y="4477"/>
                </a:lnTo>
                <a:lnTo>
                  <a:pt x="23912" y="6760"/>
                </a:lnTo>
                <a:lnTo>
                  <a:pt x="28324" y="9234"/>
                </a:lnTo>
                <a:lnTo>
                  <a:pt x="33170" y="11836"/>
                </a:lnTo>
                <a:lnTo>
                  <a:pt x="37354" y="13571"/>
                </a:lnTo>
                <a:lnTo>
                  <a:pt x="41095" y="14728"/>
                </a:lnTo>
                <a:lnTo>
                  <a:pt x="44542" y="15499"/>
                </a:lnTo>
                <a:lnTo>
                  <a:pt x="48745" y="17918"/>
                </a:lnTo>
                <a:lnTo>
                  <a:pt x="53451" y="21435"/>
                </a:lnTo>
                <a:lnTo>
                  <a:pt x="58494" y="25685"/>
                </a:lnTo>
                <a:lnTo>
                  <a:pt x="63761" y="29471"/>
                </a:lnTo>
                <a:lnTo>
                  <a:pt x="69178" y="32948"/>
                </a:lnTo>
                <a:lnTo>
                  <a:pt x="74694" y="36218"/>
                </a:lnTo>
                <a:lnTo>
                  <a:pt x="80275" y="40303"/>
                </a:lnTo>
                <a:lnTo>
                  <a:pt x="85902" y="44931"/>
                </a:lnTo>
                <a:lnTo>
                  <a:pt x="91558" y="49922"/>
                </a:lnTo>
                <a:lnTo>
                  <a:pt x="102923" y="60547"/>
                </a:lnTo>
                <a:lnTo>
                  <a:pt x="125741" y="82890"/>
                </a:lnTo>
                <a:lnTo>
                  <a:pt x="131452" y="89515"/>
                </a:lnTo>
                <a:lnTo>
                  <a:pt x="137165" y="96790"/>
                </a:lnTo>
                <a:lnTo>
                  <a:pt x="142879" y="104497"/>
                </a:lnTo>
                <a:lnTo>
                  <a:pt x="147640" y="111540"/>
                </a:lnTo>
                <a:lnTo>
                  <a:pt x="151766" y="118140"/>
                </a:lnTo>
                <a:lnTo>
                  <a:pt x="155470" y="124445"/>
                </a:lnTo>
                <a:lnTo>
                  <a:pt x="158892" y="131506"/>
                </a:lnTo>
                <a:lnTo>
                  <a:pt x="162125" y="139071"/>
                </a:lnTo>
                <a:lnTo>
                  <a:pt x="165234" y="146972"/>
                </a:lnTo>
                <a:lnTo>
                  <a:pt x="171227" y="163370"/>
                </a:lnTo>
                <a:lnTo>
                  <a:pt x="174160" y="171744"/>
                </a:lnTo>
                <a:lnTo>
                  <a:pt x="176114" y="180183"/>
                </a:lnTo>
                <a:lnTo>
                  <a:pt x="177417" y="188667"/>
                </a:lnTo>
                <a:lnTo>
                  <a:pt x="178286" y="197181"/>
                </a:lnTo>
                <a:lnTo>
                  <a:pt x="178865" y="205714"/>
                </a:lnTo>
                <a:lnTo>
                  <a:pt x="179251" y="214260"/>
                </a:lnTo>
                <a:lnTo>
                  <a:pt x="179679" y="231376"/>
                </a:lnTo>
                <a:lnTo>
                  <a:pt x="179870" y="248509"/>
                </a:lnTo>
                <a:lnTo>
                  <a:pt x="178968" y="257077"/>
                </a:lnTo>
                <a:lnTo>
                  <a:pt x="177414" y="265648"/>
                </a:lnTo>
                <a:lnTo>
                  <a:pt x="175426" y="274219"/>
                </a:lnTo>
                <a:lnTo>
                  <a:pt x="172196" y="281838"/>
                </a:lnTo>
                <a:lnTo>
                  <a:pt x="168137" y="288822"/>
                </a:lnTo>
                <a:lnTo>
                  <a:pt x="158548" y="302615"/>
                </a:lnTo>
                <a:lnTo>
                  <a:pt x="147936" y="318270"/>
                </a:lnTo>
                <a:lnTo>
                  <a:pt x="142439" y="325493"/>
                </a:lnTo>
                <a:lnTo>
                  <a:pt x="136869" y="332213"/>
                </a:lnTo>
                <a:lnTo>
                  <a:pt x="126553" y="343807"/>
                </a:lnTo>
                <a:lnTo>
                  <a:pt x="118793" y="352135"/>
                </a:lnTo>
                <a:lnTo>
                  <a:pt x="114438" y="355689"/>
                </a:lnTo>
                <a:lnTo>
                  <a:pt x="109629" y="359011"/>
                </a:lnTo>
                <a:lnTo>
                  <a:pt x="104519" y="362179"/>
                </a:lnTo>
                <a:lnTo>
                  <a:pt x="99207" y="365243"/>
                </a:lnTo>
                <a:lnTo>
                  <a:pt x="88225" y="371187"/>
                </a:lnTo>
                <a:lnTo>
                  <a:pt x="83581" y="373153"/>
                </a:lnTo>
                <a:lnTo>
                  <a:pt x="79534" y="374464"/>
                </a:lnTo>
                <a:lnTo>
                  <a:pt x="75882" y="375338"/>
                </a:lnTo>
                <a:lnTo>
                  <a:pt x="72496" y="376873"/>
                </a:lnTo>
                <a:lnTo>
                  <a:pt x="69285" y="378849"/>
                </a:lnTo>
                <a:lnTo>
                  <a:pt x="66193" y="381119"/>
                </a:lnTo>
                <a:lnTo>
                  <a:pt x="63179" y="382632"/>
                </a:lnTo>
                <a:lnTo>
                  <a:pt x="60217" y="383641"/>
                </a:lnTo>
                <a:lnTo>
                  <a:pt x="53170" y="385259"/>
                </a:lnTo>
                <a:lnTo>
                  <a:pt x="51639" y="384440"/>
                </a:lnTo>
                <a:lnTo>
                  <a:pt x="47398" y="380989"/>
                </a:lnTo>
                <a:lnTo>
                  <a:pt x="42863" y="3770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572"/>
          <p:cNvSpPr/>
          <p:nvPr/>
        </p:nvSpPr>
        <p:spPr>
          <a:xfrm>
            <a:off x="6706552" y="1851660"/>
            <a:ext cx="300039" cy="17146"/>
          </a:xfrm>
          <a:custGeom>
            <a:avLst/>
            <a:gdLst/>
            <a:ahLst/>
            <a:cxnLst/>
            <a:rect l="0" t="0" r="0" b="0"/>
            <a:pathLst>
              <a:path w="300039" h="17146">
                <a:moveTo>
                  <a:pt x="0" y="0"/>
                </a:moveTo>
                <a:lnTo>
                  <a:pt x="28693" y="0"/>
                </a:lnTo>
                <a:lnTo>
                  <a:pt x="31511" y="952"/>
                </a:lnTo>
                <a:lnTo>
                  <a:pt x="34342" y="2540"/>
                </a:lnTo>
                <a:lnTo>
                  <a:pt x="37182" y="4550"/>
                </a:lnTo>
                <a:lnTo>
                  <a:pt x="40981" y="5891"/>
                </a:lnTo>
                <a:lnTo>
                  <a:pt x="45418" y="6785"/>
                </a:lnTo>
                <a:lnTo>
                  <a:pt x="50282" y="7380"/>
                </a:lnTo>
                <a:lnTo>
                  <a:pt x="55429" y="7778"/>
                </a:lnTo>
                <a:lnTo>
                  <a:pt x="60765" y="8042"/>
                </a:lnTo>
                <a:lnTo>
                  <a:pt x="71774" y="8337"/>
                </a:lnTo>
                <a:lnTo>
                  <a:pt x="248541" y="8572"/>
                </a:lnTo>
                <a:lnTo>
                  <a:pt x="253323" y="9525"/>
                </a:lnTo>
                <a:lnTo>
                  <a:pt x="258418" y="11112"/>
                </a:lnTo>
                <a:lnTo>
                  <a:pt x="263718" y="13123"/>
                </a:lnTo>
                <a:lnTo>
                  <a:pt x="268205" y="14463"/>
                </a:lnTo>
                <a:lnTo>
                  <a:pt x="272148" y="15357"/>
                </a:lnTo>
                <a:lnTo>
                  <a:pt x="275730" y="15953"/>
                </a:lnTo>
                <a:lnTo>
                  <a:pt x="279070" y="16350"/>
                </a:lnTo>
                <a:lnTo>
                  <a:pt x="285321" y="16792"/>
                </a:lnTo>
                <a:lnTo>
                  <a:pt x="293196" y="17098"/>
                </a:lnTo>
                <a:lnTo>
                  <a:pt x="300038" y="171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573"/>
          <p:cNvSpPr/>
          <p:nvPr/>
        </p:nvSpPr>
        <p:spPr>
          <a:xfrm>
            <a:off x="6757987" y="1928812"/>
            <a:ext cx="282894" cy="17145"/>
          </a:xfrm>
          <a:custGeom>
            <a:avLst/>
            <a:gdLst/>
            <a:ahLst/>
            <a:cxnLst/>
            <a:rect l="0" t="0" r="0" b="0"/>
            <a:pathLst>
              <a:path w="282894" h="17145">
                <a:moveTo>
                  <a:pt x="0" y="0"/>
                </a:moveTo>
                <a:lnTo>
                  <a:pt x="0" y="7381"/>
                </a:lnTo>
                <a:lnTo>
                  <a:pt x="953" y="7778"/>
                </a:lnTo>
                <a:lnTo>
                  <a:pt x="4551" y="8219"/>
                </a:lnTo>
                <a:lnTo>
                  <a:pt x="6844" y="9290"/>
                </a:lnTo>
                <a:lnTo>
                  <a:pt x="9326" y="10956"/>
                </a:lnTo>
                <a:lnTo>
                  <a:pt x="11932" y="13019"/>
                </a:lnTo>
                <a:lnTo>
                  <a:pt x="14622" y="14394"/>
                </a:lnTo>
                <a:lnTo>
                  <a:pt x="17368" y="15311"/>
                </a:lnTo>
                <a:lnTo>
                  <a:pt x="20151" y="15922"/>
                </a:lnTo>
                <a:lnTo>
                  <a:pt x="23912" y="16330"/>
                </a:lnTo>
                <a:lnTo>
                  <a:pt x="28324" y="16602"/>
                </a:lnTo>
                <a:lnTo>
                  <a:pt x="38305" y="16904"/>
                </a:lnTo>
                <a:lnTo>
                  <a:pt x="77221" y="17131"/>
                </a:lnTo>
                <a:lnTo>
                  <a:pt x="129094" y="17144"/>
                </a:lnTo>
                <a:lnTo>
                  <a:pt x="137497" y="16192"/>
                </a:lnTo>
                <a:lnTo>
                  <a:pt x="145958" y="14605"/>
                </a:lnTo>
                <a:lnTo>
                  <a:pt x="154455" y="12594"/>
                </a:lnTo>
                <a:lnTo>
                  <a:pt x="162978" y="11254"/>
                </a:lnTo>
                <a:lnTo>
                  <a:pt x="171517" y="10360"/>
                </a:lnTo>
                <a:lnTo>
                  <a:pt x="180067" y="9764"/>
                </a:lnTo>
                <a:lnTo>
                  <a:pt x="187672" y="9367"/>
                </a:lnTo>
                <a:lnTo>
                  <a:pt x="201202" y="8926"/>
                </a:lnTo>
                <a:lnTo>
                  <a:pt x="208430" y="7856"/>
                </a:lnTo>
                <a:lnTo>
                  <a:pt x="216106" y="6190"/>
                </a:lnTo>
                <a:lnTo>
                  <a:pt x="224081" y="4126"/>
                </a:lnTo>
                <a:lnTo>
                  <a:pt x="231302" y="2751"/>
                </a:lnTo>
                <a:lnTo>
                  <a:pt x="238021" y="1834"/>
                </a:lnTo>
                <a:lnTo>
                  <a:pt x="244406" y="1223"/>
                </a:lnTo>
                <a:lnTo>
                  <a:pt x="249615" y="815"/>
                </a:lnTo>
                <a:lnTo>
                  <a:pt x="257942" y="362"/>
                </a:lnTo>
                <a:lnTo>
                  <a:pt x="262450" y="1194"/>
                </a:lnTo>
                <a:lnTo>
                  <a:pt x="267359" y="2701"/>
                </a:lnTo>
                <a:lnTo>
                  <a:pt x="282893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574"/>
          <p:cNvSpPr/>
          <p:nvPr/>
        </p:nvSpPr>
        <p:spPr>
          <a:xfrm>
            <a:off x="5849302" y="2348864"/>
            <a:ext cx="197169" cy="34292"/>
          </a:xfrm>
          <a:custGeom>
            <a:avLst/>
            <a:gdLst/>
            <a:ahLst/>
            <a:cxnLst/>
            <a:rect l="0" t="0" r="0" b="0"/>
            <a:pathLst>
              <a:path w="197169" h="34292">
                <a:moveTo>
                  <a:pt x="0" y="34291"/>
                </a:moveTo>
                <a:lnTo>
                  <a:pt x="4551" y="34291"/>
                </a:lnTo>
                <a:lnTo>
                  <a:pt x="5892" y="33338"/>
                </a:lnTo>
                <a:lnTo>
                  <a:pt x="6785" y="31750"/>
                </a:lnTo>
                <a:lnTo>
                  <a:pt x="7381" y="29740"/>
                </a:lnTo>
                <a:lnTo>
                  <a:pt x="9683" y="28399"/>
                </a:lnTo>
                <a:lnTo>
                  <a:pt x="13123" y="27505"/>
                </a:lnTo>
                <a:lnTo>
                  <a:pt x="17321" y="26910"/>
                </a:lnTo>
                <a:lnTo>
                  <a:pt x="21072" y="26513"/>
                </a:lnTo>
                <a:lnTo>
                  <a:pt x="24526" y="26248"/>
                </a:lnTo>
                <a:lnTo>
                  <a:pt x="27781" y="26071"/>
                </a:lnTo>
                <a:lnTo>
                  <a:pt x="31856" y="25001"/>
                </a:lnTo>
                <a:lnTo>
                  <a:pt x="36477" y="23335"/>
                </a:lnTo>
                <a:lnTo>
                  <a:pt x="41463" y="21272"/>
                </a:lnTo>
                <a:lnTo>
                  <a:pt x="45740" y="19896"/>
                </a:lnTo>
                <a:lnTo>
                  <a:pt x="49543" y="18980"/>
                </a:lnTo>
                <a:lnTo>
                  <a:pt x="53031" y="18368"/>
                </a:lnTo>
                <a:lnTo>
                  <a:pt x="58214" y="17008"/>
                </a:lnTo>
                <a:lnTo>
                  <a:pt x="64527" y="15149"/>
                </a:lnTo>
                <a:lnTo>
                  <a:pt x="71593" y="12957"/>
                </a:lnTo>
                <a:lnTo>
                  <a:pt x="77256" y="11496"/>
                </a:lnTo>
                <a:lnTo>
                  <a:pt x="81984" y="10522"/>
                </a:lnTo>
                <a:lnTo>
                  <a:pt x="86089" y="9872"/>
                </a:lnTo>
                <a:lnTo>
                  <a:pt x="90730" y="9439"/>
                </a:lnTo>
                <a:lnTo>
                  <a:pt x="95729" y="9150"/>
                </a:lnTo>
                <a:lnTo>
                  <a:pt x="100967" y="8958"/>
                </a:lnTo>
                <a:lnTo>
                  <a:pt x="106363" y="7877"/>
                </a:lnTo>
                <a:lnTo>
                  <a:pt x="111867" y="6204"/>
                </a:lnTo>
                <a:lnTo>
                  <a:pt x="117440" y="4136"/>
                </a:lnTo>
                <a:lnTo>
                  <a:pt x="123061" y="2758"/>
                </a:lnTo>
                <a:lnTo>
                  <a:pt x="128713" y="1839"/>
                </a:lnTo>
                <a:lnTo>
                  <a:pt x="134387" y="1226"/>
                </a:lnTo>
                <a:lnTo>
                  <a:pt x="140073" y="817"/>
                </a:lnTo>
                <a:lnTo>
                  <a:pt x="145770" y="545"/>
                </a:lnTo>
                <a:lnTo>
                  <a:pt x="160349" y="16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575"/>
          <p:cNvSpPr/>
          <p:nvPr/>
        </p:nvSpPr>
        <p:spPr>
          <a:xfrm>
            <a:off x="6115050" y="2186126"/>
            <a:ext cx="214313" cy="257037"/>
          </a:xfrm>
          <a:custGeom>
            <a:avLst/>
            <a:gdLst/>
            <a:ahLst/>
            <a:cxnLst/>
            <a:rect l="0" t="0" r="0" b="0"/>
            <a:pathLst>
              <a:path w="214313" h="257037">
                <a:moveTo>
                  <a:pt x="0" y="51296"/>
                </a:moveTo>
                <a:lnTo>
                  <a:pt x="0" y="43915"/>
                </a:lnTo>
                <a:lnTo>
                  <a:pt x="5891" y="37067"/>
                </a:lnTo>
                <a:lnTo>
                  <a:pt x="10583" y="32187"/>
                </a:lnTo>
                <a:lnTo>
                  <a:pt x="20399" y="22333"/>
                </a:lnTo>
                <a:lnTo>
                  <a:pt x="24077" y="20557"/>
                </a:lnTo>
                <a:lnTo>
                  <a:pt x="28433" y="19374"/>
                </a:lnTo>
                <a:lnTo>
                  <a:pt x="33243" y="18584"/>
                </a:lnTo>
                <a:lnTo>
                  <a:pt x="37402" y="17106"/>
                </a:lnTo>
                <a:lnTo>
                  <a:pt x="41127" y="15168"/>
                </a:lnTo>
                <a:lnTo>
                  <a:pt x="44562" y="12923"/>
                </a:lnTo>
                <a:lnTo>
                  <a:pt x="49711" y="10474"/>
                </a:lnTo>
                <a:lnTo>
                  <a:pt x="56001" y="7889"/>
                </a:lnTo>
                <a:lnTo>
                  <a:pt x="63051" y="5213"/>
                </a:lnTo>
                <a:lnTo>
                  <a:pt x="69656" y="3429"/>
                </a:lnTo>
                <a:lnTo>
                  <a:pt x="75965" y="2240"/>
                </a:lnTo>
                <a:lnTo>
                  <a:pt x="82075" y="1447"/>
                </a:lnTo>
                <a:lnTo>
                  <a:pt x="88055" y="918"/>
                </a:lnTo>
                <a:lnTo>
                  <a:pt x="93945" y="566"/>
                </a:lnTo>
                <a:lnTo>
                  <a:pt x="99778" y="331"/>
                </a:lnTo>
                <a:lnTo>
                  <a:pt x="113878" y="70"/>
                </a:lnTo>
                <a:lnTo>
                  <a:pt x="121639" y="0"/>
                </a:lnTo>
                <a:lnTo>
                  <a:pt x="128717" y="906"/>
                </a:lnTo>
                <a:lnTo>
                  <a:pt x="135341" y="2463"/>
                </a:lnTo>
                <a:lnTo>
                  <a:pt x="141663" y="4453"/>
                </a:lnTo>
                <a:lnTo>
                  <a:pt x="146829" y="5780"/>
                </a:lnTo>
                <a:lnTo>
                  <a:pt x="151226" y="6664"/>
                </a:lnTo>
                <a:lnTo>
                  <a:pt x="155109" y="7254"/>
                </a:lnTo>
                <a:lnTo>
                  <a:pt x="158651" y="8600"/>
                </a:lnTo>
                <a:lnTo>
                  <a:pt x="165126" y="12635"/>
                </a:lnTo>
                <a:lnTo>
                  <a:pt x="171179" y="17603"/>
                </a:lnTo>
                <a:lnTo>
                  <a:pt x="174127" y="20262"/>
                </a:lnTo>
                <a:lnTo>
                  <a:pt x="176092" y="23939"/>
                </a:lnTo>
                <a:lnTo>
                  <a:pt x="177402" y="28296"/>
                </a:lnTo>
                <a:lnTo>
                  <a:pt x="178275" y="33105"/>
                </a:lnTo>
                <a:lnTo>
                  <a:pt x="179810" y="38216"/>
                </a:lnTo>
                <a:lnTo>
                  <a:pt x="181786" y="43528"/>
                </a:lnTo>
                <a:lnTo>
                  <a:pt x="184056" y="48975"/>
                </a:lnTo>
                <a:lnTo>
                  <a:pt x="184616" y="54511"/>
                </a:lnTo>
                <a:lnTo>
                  <a:pt x="184037" y="60107"/>
                </a:lnTo>
                <a:lnTo>
                  <a:pt x="182699" y="65742"/>
                </a:lnTo>
                <a:lnTo>
                  <a:pt x="181807" y="71405"/>
                </a:lnTo>
                <a:lnTo>
                  <a:pt x="181212" y="77084"/>
                </a:lnTo>
                <a:lnTo>
                  <a:pt x="180815" y="82776"/>
                </a:lnTo>
                <a:lnTo>
                  <a:pt x="179598" y="88475"/>
                </a:lnTo>
                <a:lnTo>
                  <a:pt x="177834" y="94179"/>
                </a:lnTo>
                <a:lnTo>
                  <a:pt x="175707" y="99888"/>
                </a:lnTo>
                <a:lnTo>
                  <a:pt x="172382" y="105598"/>
                </a:lnTo>
                <a:lnTo>
                  <a:pt x="168261" y="111310"/>
                </a:lnTo>
                <a:lnTo>
                  <a:pt x="163609" y="117023"/>
                </a:lnTo>
                <a:lnTo>
                  <a:pt x="159555" y="122736"/>
                </a:lnTo>
                <a:lnTo>
                  <a:pt x="155900" y="128450"/>
                </a:lnTo>
                <a:lnTo>
                  <a:pt x="152510" y="134165"/>
                </a:lnTo>
                <a:lnTo>
                  <a:pt x="148346" y="139879"/>
                </a:lnTo>
                <a:lnTo>
                  <a:pt x="143665" y="145594"/>
                </a:lnTo>
                <a:lnTo>
                  <a:pt x="134335" y="156071"/>
                </a:lnTo>
                <a:lnTo>
                  <a:pt x="127014" y="163903"/>
                </a:lnTo>
                <a:lnTo>
                  <a:pt x="112987" y="178218"/>
                </a:lnTo>
                <a:lnTo>
                  <a:pt x="107709" y="182583"/>
                </a:lnTo>
                <a:lnTo>
                  <a:pt x="102286" y="186446"/>
                </a:lnTo>
                <a:lnTo>
                  <a:pt x="96766" y="189973"/>
                </a:lnTo>
                <a:lnTo>
                  <a:pt x="91180" y="193277"/>
                </a:lnTo>
                <a:lnTo>
                  <a:pt x="85552" y="196433"/>
                </a:lnTo>
                <a:lnTo>
                  <a:pt x="79895" y="199489"/>
                </a:lnTo>
                <a:lnTo>
                  <a:pt x="75170" y="202479"/>
                </a:lnTo>
                <a:lnTo>
                  <a:pt x="71068" y="205425"/>
                </a:lnTo>
                <a:lnTo>
                  <a:pt x="67381" y="208341"/>
                </a:lnTo>
                <a:lnTo>
                  <a:pt x="63018" y="210285"/>
                </a:lnTo>
                <a:lnTo>
                  <a:pt x="58204" y="211581"/>
                </a:lnTo>
                <a:lnTo>
                  <a:pt x="53090" y="212445"/>
                </a:lnTo>
                <a:lnTo>
                  <a:pt x="48728" y="213974"/>
                </a:lnTo>
                <a:lnTo>
                  <a:pt x="44868" y="215945"/>
                </a:lnTo>
                <a:lnTo>
                  <a:pt x="41342" y="218212"/>
                </a:lnTo>
                <a:lnTo>
                  <a:pt x="37086" y="219724"/>
                </a:lnTo>
                <a:lnTo>
                  <a:pt x="32344" y="220731"/>
                </a:lnTo>
                <a:lnTo>
                  <a:pt x="27278" y="221403"/>
                </a:lnTo>
                <a:lnTo>
                  <a:pt x="23900" y="220898"/>
                </a:lnTo>
                <a:lnTo>
                  <a:pt x="21649" y="219609"/>
                </a:lnTo>
                <a:lnTo>
                  <a:pt x="20147" y="217797"/>
                </a:lnTo>
                <a:lnTo>
                  <a:pt x="18194" y="216589"/>
                </a:lnTo>
                <a:lnTo>
                  <a:pt x="13484" y="215247"/>
                </a:lnTo>
                <a:lnTo>
                  <a:pt x="11846" y="213937"/>
                </a:lnTo>
                <a:lnTo>
                  <a:pt x="10755" y="212111"/>
                </a:lnTo>
                <a:lnTo>
                  <a:pt x="9542" y="207542"/>
                </a:lnTo>
                <a:lnTo>
                  <a:pt x="9003" y="202336"/>
                </a:lnTo>
                <a:lnTo>
                  <a:pt x="9812" y="200567"/>
                </a:lnTo>
                <a:lnTo>
                  <a:pt x="11304" y="199388"/>
                </a:lnTo>
                <a:lnTo>
                  <a:pt x="13251" y="198601"/>
                </a:lnTo>
                <a:lnTo>
                  <a:pt x="17954" y="195188"/>
                </a:lnTo>
                <a:lnTo>
                  <a:pt x="24172" y="190495"/>
                </a:lnTo>
                <a:lnTo>
                  <a:pt x="28497" y="187911"/>
                </a:lnTo>
                <a:lnTo>
                  <a:pt x="33285" y="185235"/>
                </a:lnTo>
                <a:lnTo>
                  <a:pt x="37430" y="182499"/>
                </a:lnTo>
                <a:lnTo>
                  <a:pt x="41146" y="179722"/>
                </a:lnTo>
                <a:lnTo>
                  <a:pt x="44575" y="176918"/>
                </a:lnTo>
                <a:lnTo>
                  <a:pt x="48767" y="175049"/>
                </a:lnTo>
                <a:lnTo>
                  <a:pt x="53466" y="173803"/>
                </a:lnTo>
                <a:lnTo>
                  <a:pt x="58504" y="172973"/>
                </a:lnTo>
                <a:lnTo>
                  <a:pt x="63767" y="171466"/>
                </a:lnTo>
                <a:lnTo>
                  <a:pt x="69182" y="169510"/>
                </a:lnTo>
                <a:lnTo>
                  <a:pt x="74696" y="167253"/>
                </a:lnTo>
                <a:lnTo>
                  <a:pt x="80277" y="165748"/>
                </a:lnTo>
                <a:lnTo>
                  <a:pt x="85903" y="164745"/>
                </a:lnTo>
                <a:lnTo>
                  <a:pt x="91559" y="164076"/>
                </a:lnTo>
                <a:lnTo>
                  <a:pt x="98187" y="163630"/>
                </a:lnTo>
                <a:lnTo>
                  <a:pt x="105462" y="163333"/>
                </a:lnTo>
                <a:lnTo>
                  <a:pt x="113171" y="163135"/>
                </a:lnTo>
                <a:lnTo>
                  <a:pt x="120214" y="163955"/>
                </a:lnTo>
                <a:lnTo>
                  <a:pt x="126815" y="165455"/>
                </a:lnTo>
                <a:lnTo>
                  <a:pt x="133121" y="167407"/>
                </a:lnTo>
                <a:lnTo>
                  <a:pt x="139230" y="168708"/>
                </a:lnTo>
                <a:lnTo>
                  <a:pt x="145207" y="169576"/>
                </a:lnTo>
                <a:lnTo>
                  <a:pt x="151097" y="170154"/>
                </a:lnTo>
                <a:lnTo>
                  <a:pt x="155976" y="171492"/>
                </a:lnTo>
                <a:lnTo>
                  <a:pt x="160182" y="173337"/>
                </a:lnTo>
                <a:lnTo>
                  <a:pt x="163938" y="175519"/>
                </a:lnTo>
                <a:lnTo>
                  <a:pt x="166442" y="178879"/>
                </a:lnTo>
                <a:lnTo>
                  <a:pt x="168111" y="183024"/>
                </a:lnTo>
                <a:lnTo>
                  <a:pt x="169224" y="187692"/>
                </a:lnTo>
                <a:lnTo>
                  <a:pt x="171871" y="191757"/>
                </a:lnTo>
                <a:lnTo>
                  <a:pt x="175541" y="195419"/>
                </a:lnTo>
                <a:lnTo>
                  <a:pt x="179892" y="198813"/>
                </a:lnTo>
                <a:lnTo>
                  <a:pt x="182793" y="202028"/>
                </a:lnTo>
                <a:lnTo>
                  <a:pt x="184727" y="205124"/>
                </a:lnTo>
                <a:lnTo>
                  <a:pt x="187828" y="212057"/>
                </a:lnTo>
                <a:lnTo>
                  <a:pt x="192381" y="221488"/>
                </a:lnTo>
                <a:lnTo>
                  <a:pt x="195040" y="229489"/>
                </a:lnTo>
                <a:lnTo>
                  <a:pt x="195749" y="232956"/>
                </a:lnTo>
                <a:lnTo>
                  <a:pt x="199077" y="239349"/>
                </a:lnTo>
                <a:lnTo>
                  <a:pt x="204423" y="246663"/>
                </a:lnTo>
                <a:lnTo>
                  <a:pt x="205154" y="250203"/>
                </a:lnTo>
                <a:lnTo>
                  <a:pt x="205350" y="252481"/>
                </a:lnTo>
                <a:lnTo>
                  <a:pt x="206432" y="253999"/>
                </a:lnTo>
                <a:lnTo>
                  <a:pt x="208106" y="255012"/>
                </a:lnTo>
                <a:lnTo>
                  <a:pt x="214312" y="2570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576"/>
          <p:cNvSpPr/>
          <p:nvPr/>
        </p:nvSpPr>
        <p:spPr>
          <a:xfrm>
            <a:off x="6372225" y="2264331"/>
            <a:ext cx="171451" cy="195977"/>
          </a:xfrm>
          <a:custGeom>
            <a:avLst/>
            <a:gdLst/>
            <a:ahLst/>
            <a:cxnLst/>
            <a:rect l="0" t="0" r="0" b="0"/>
            <a:pathLst>
              <a:path w="171451" h="195977">
                <a:moveTo>
                  <a:pt x="0" y="7381"/>
                </a:moveTo>
                <a:lnTo>
                  <a:pt x="0" y="0"/>
                </a:lnTo>
                <a:lnTo>
                  <a:pt x="952" y="555"/>
                </a:lnTo>
                <a:lnTo>
                  <a:pt x="5891" y="4935"/>
                </a:lnTo>
                <a:lnTo>
                  <a:pt x="7380" y="6294"/>
                </a:lnTo>
                <a:lnTo>
                  <a:pt x="7778" y="7609"/>
                </a:lnTo>
                <a:lnTo>
                  <a:pt x="8219" y="11610"/>
                </a:lnTo>
                <a:lnTo>
                  <a:pt x="9289" y="13058"/>
                </a:lnTo>
                <a:lnTo>
                  <a:pt x="10955" y="14023"/>
                </a:lnTo>
                <a:lnTo>
                  <a:pt x="13018" y="14666"/>
                </a:lnTo>
                <a:lnTo>
                  <a:pt x="17851" y="17922"/>
                </a:lnTo>
                <a:lnTo>
                  <a:pt x="23173" y="22543"/>
                </a:lnTo>
                <a:lnTo>
                  <a:pt x="28714" y="27772"/>
                </a:lnTo>
                <a:lnTo>
                  <a:pt x="31525" y="31453"/>
                </a:lnTo>
                <a:lnTo>
                  <a:pt x="34352" y="35811"/>
                </a:lnTo>
                <a:lnTo>
                  <a:pt x="37188" y="40622"/>
                </a:lnTo>
                <a:lnTo>
                  <a:pt x="40032" y="44782"/>
                </a:lnTo>
                <a:lnTo>
                  <a:pt x="42880" y="48508"/>
                </a:lnTo>
                <a:lnTo>
                  <a:pt x="45732" y="51944"/>
                </a:lnTo>
                <a:lnTo>
                  <a:pt x="48586" y="56139"/>
                </a:lnTo>
                <a:lnTo>
                  <a:pt x="51440" y="60842"/>
                </a:lnTo>
                <a:lnTo>
                  <a:pt x="54296" y="65881"/>
                </a:lnTo>
                <a:lnTo>
                  <a:pt x="60009" y="76561"/>
                </a:lnTo>
                <a:lnTo>
                  <a:pt x="62866" y="82076"/>
                </a:lnTo>
                <a:lnTo>
                  <a:pt x="66676" y="86705"/>
                </a:lnTo>
                <a:lnTo>
                  <a:pt x="71120" y="90744"/>
                </a:lnTo>
                <a:lnTo>
                  <a:pt x="75988" y="94389"/>
                </a:lnTo>
                <a:lnTo>
                  <a:pt x="80186" y="98724"/>
                </a:lnTo>
                <a:lnTo>
                  <a:pt x="83938" y="103519"/>
                </a:lnTo>
                <a:lnTo>
                  <a:pt x="87390" y="108620"/>
                </a:lnTo>
                <a:lnTo>
                  <a:pt x="90646" y="113926"/>
                </a:lnTo>
                <a:lnTo>
                  <a:pt x="93767" y="119369"/>
                </a:lnTo>
                <a:lnTo>
                  <a:pt x="96801" y="124902"/>
                </a:lnTo>
                <a:lnTo>
                  <a:pt x="100729" y="129543"/>
                </a:lnTo>
                <a:lnTo>
                  <a:pt x="105253" y="133590"/>
                </a:lnTo>
                <a:lnTo>
                  <a:pt x="110173" y="137241"/>
                </a:lnTo>
                <a:lnTo>
                  <a:pt x="114406" y="141579"/>
                </a:lnTo>
                <a:lnTo>
                  <a:pt x="118181" y="146376"/>
                </a:lnTo>
                <a:lnTo>
                  <a:pt x="121649" y="151480"/>
                </a:lnTo>
                <a:lnTo>
                  <a:pt x="125867" y="155834"/>
                </a:lnTo>
                <a:lnTo>
                  <a:pt x="130584" y="159690"/>
                </a:lnTo>
                <a:lnTo>
                  <a:pt x="135633" y="163213"/>
                </a:lnTo>
                <a:lnTo>
                  <a:pt x="139000" y="166514"/>
                </a:lnTo>
                <a:lnTo>
                  <a:pt x="141244" y="169667"/>
                </a:lnTo>
                <a:lnTo>
                  <a:pt x="142740" y="172722"/>
                </a:lnTo>
                <a:lnTo>
                  <a:pt x="145642" y="174758"/>
                </a:lnTo>
                <a:lnTo>
                  <a:pt x="149482" y="176116"/>
                </a:lnTo>
                <a:lnTo>
                  <a:pt x="153947" y="177021"/>
                </a:lnTo>
                <a:lnTo>
                  <a:pt x="156924" y="178577"/>
                </a:lnTo>
                <a:lnTo>
                  <a:pt x="158908" y="180567"/>
                </a:lnTo>
                <a:lnTo>
                  <a:pt x="162066" y="185317"/>
                </a:lnTo>
                <a:lnTo>
                  <a:pt x="166644" y="190604"/>
                </a:lnTo>
                <a:lnTo>
                  <a:pt x="171450" y="1959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577"/>
          <p:cNvSpPr/>
          <p:nvPr/>
        </p:nvSpPr>
        <p:spPr>
          <a:xfrm>
            <a:off x="6380797" y="2280285"/>
            <a:ext cx="154306" cy="180023"/>
          </a:xfrm>
          <a:custGeom>
            <a:avLst/>
            <a:gdLst/>
            <a:ahLst/>
            <a:cxnLst/>
            <a:rect l="0" t="0" r="0" b="0"/>
            <a:pathLst>
              <a:path w="154306" h="180023">
                <a:moveTo>
                  <a:pt x="154305" y="0"/>
                </a:moveTo>
                <a:lnTo>
                  <a:pt x="149754" y="0"/>
                </a:lnTo>
                <a:lnTo>
                  <a:pt x="148413" y="952"/>
                </a:lnTo>
                <a:lnTo>
                  <a:pt x="147520" y="2540"/>
                </a:lnTo>
                <a:lnTo>
                  <a:pt x="146086" y="7380"/>
                </a:lnTo>
                <a:lnTo>
                  <a:pt x="141286" y="12770"/>
                </a:lnTo>
                <a:lnTo>
                  <a:pt x="133832" y="20399"/>
                </a:lnTo>
                <a:lnTo>
                  <a:pt x="131131" y="24077"/>
                </a:lnTo>
                <a:lnTo>
                  <a:pt x="128378" y="28434"/>
                </a:lnTo>
                <a:lnTo>
                  <a:pt x="125591" y="33243"/>
                </a:lnTo>
                <a:lnTo>
                  <a:pt x="121827" y="38355"/>
                </a:lnTo>
                <a:lnTo>
                  <a:pt x="117413" y="43667"/>
                </a:lnTo>
                <a:lnTo>
                  <a:pt x="112565" y="49114"/>
                </a:lnTo>
                <a:lnTo>
                  <a:pt x="102099" y="60246"/>
                </a:lnTo>
                <a:lnTo>
                  <a:pt x="68512" y="94318"/>
                </a:lnTo>
                <a:lnTo>
                  <a:pt x="62820" y="100026"/>
                </a:lnTo>
                <a:lnTo>
                  <a:pt x="58073" y="106689"/>
                </a:lnTo>
                <a:lnTo>
                  <a:pt x="53955" y="113988"/>
                </a:lnTo>
                <a:lnTo>
                  <a:pt x="50257" y="121712"/>
                </a:lnTo>
                <a:lnTo>
                  <a:pt x="45887" y="127814"/>
                </a:lnTo>
                <a:lnTo>
                  <a:pt x="41069" y="132834"/>
                </a:lnTo>
                <a:lnTo>
                  <a:pt x="35952" y="137133"/>
                </a:lnTo>
                <a:lnTo>
                  <a:pt x="31588" y="140952"/>
                </a:lnTo>
                <a:lnTo>
                  <a:pt x="24199" y="147735"/>
                </a:lnTo>
                <a:lnTo>
                  <a:pt x="21848" y="151830"/>
                </a:lnTo>
                <a:lnTo>
                  <a:pt x="20280" y="156465"/>
                </a:lnTo>
                <a:lnTo>
                  <a:pt x="19235" y="161460"/>
                </a:lnTo>
                <a:lnTo>
                  <a:pt x="17586" y="164790"/>
                </a:lnTo>
                <a:lnTo>
                  <a:pt x="15534" y="167010"/>
                </a:lnTo>
                <a:lnTo>
                  <a:pt x="13213" y="168490"/>
                </a:lnTo>
                <a:lnTo>
                  <a:pt x="11666" y="170429"/>
                </a:lnTo>
                <a:lnTo>
                  <a:pt x="10635" y="172674"/>
                </a:lnTo>
                <a:lnTo>
                  <a:pt x="9948" y="175123"/>
                </a:lnTo>
                <a:lnTo>
                  <a:pt x="8537" y="176756"/>
                </a:lnTo>
                <a:lnTo>
                  <a:pt x="6644" y="177845"/>
                </a:lnTo>
                <a:lnTo>
                  <a:pt x="0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578"/>
          <p:cNvSpPr/>
          <p:nvPr/>
        </p:nvSpPr>
        <p:spPr>
          <a:xfrm>
            <a:off x="6569392" y="2160625"/>
            <a:ext cx="171196" cy="171096"/>
          </a:xfrm>
          <a:custGeom>
            <a:avLst/>
            <a:gdLst/>
            <a:ahLst/>
            <a:cxnLst/>
            <a:rect l="0" t="0" r="0" b="0"/>
            <a:pathLst>
              <a:path w="171196" h="171096">
                <a:moveTo>
                  <a:pt x="8573" y="25362"/>
                </a:moveTo>
                <a:lnTo>
                  <a:pt x="8573" y="17981"/>
                </a:lnTo>
                <a:lnTo>
                  <a:pt x="9525" y="17584"/>
                </a:lnTo>
                <a:lnTo>
                  <a:pt x="13124" y="17143"/>
                </a:lnTo>
                <a:lnTo>
                  <a:pt x="14464" y="16072"/>
                </a:lnTo>
                <a:lnTo>
                  <a:pt x="15358" y="14406"/>
                </a:lnTo>
                <a:lnTo>
                  <a:pt x="15954" y="12343"/>
                </a:lnTo>
                <a:lnTo>
                  <a:pt x="17303" y="10968"/>
                </a:lnTo>
                <a:lnTo>
                  <a:pt x="19156" y="10051"/>
                </a:lnTo>
                <a:lnTo>
                  <a:pt x="21343" y="9440"/>
                </a:lnTo>
                <a:lnTo>
                  <a:pt x="24706" y="9032"/>
                </a:lnTo>
                <a:lnTo>
                  <a:pt x="28853" y="8760"/>
                </a:lnTo>
                <a:lnTo>
                  <a:pt x="33523" y="8579"/>
                </a:lnTo>
                <a:lnTo>
                  <a:pt x="49197" y="8324"/>
                </a:lnTo>
                <a:lnTo>
                  <a:pt x="53753" y="7336"/>
                </a:lnTo>
                <a:lnTo>
                  <a:pt x="57743" y="5725"/>
                </a:lnTo>
                <a:lnTo>
                  <a:pt x="61355" y="3698"/>
                </a:lnTo>
                <a:lnTo>
                  <a:pt x="65669" y="2347"/>
                </a:lnTo>
                <a:lnTo>
                  <a:pt x="70449" y="1446"/>
                </a:lnTo>
                <a:lnTo>
                  <a:pt x="75541" y="846"/>
                </a:lnTo>
                <a:lnTo>
                  <a:pt x="80840" y="445"/>
                </a:lnTo>
                <a:lnTo>
                  <a:pt x="86279" y="178"/>
                </a:lnTo>
                <a:lnTo>
                  <a:pt x="91809" y="0"/>
                </a:lnTo>
                <a:lnTo>
                  <a:pt x="96449" y="834"/>
                </a:lnTo>
                <a:lnTo>
                  <a:pt x="100494" y="2343"/>
                </a:lnTo>
                <a:lnTo>
                  <a:pt x="104144" y="4301"/>
                </a:lnTo>
                <a:lnTo>
                  <a:pt x="107529" y="5606"/>
                </a:lnTo>
                <a:lnTo>
                  <a:pt x="110739" y="6477"/>
                </a:lnTo>
                <a:lnTo>
                  <a:pt x="113831" y="7057"/>
                </a:lnTo>
                <a:lnTo>
                  <a:pt x="115892" y="8396"/>
                </a:lnTo>
                <a:lnTo>
                  <a:pt x="117267" y="10241"/>
                </a:lnTo>
                <a:lnTo>
                  <a:pt x="119472" y="15496"/>
                </a:lnTo>
                <a:lnTo>
                  <a:pt x="119774" y="18755"/>
                </a:lnTo>
                <a:lnTo>
                  <a:pt x="119854" y="20957"/>
                </a:lnTo>
                <a:lnTo>
                  <a:pt x="118956" y="23378"/>
                </a:lnTo>
                <a:lnTo>
                  <a:pt x="115417" y="28608"/>
                </a:lnTo>
                <a:lnTo>
                  <a:pt x="114092" y="31336"/>
                </a:lnTo>
                <a:lnTo>
                  <a:pt x="113209" y="34107"/>
                </a:lnTo>
                <a:lnTo>
                  <a:pt x="112621" y="36907"/>
                </a:lnTo>
                <a:lnTo>
                  <a:pt x="111275" y="39726"/>
                </a:lnTo>
                <a:lnTo>
                  <a:pt x="109426" y="42558"/>
                </a:lnTo>
                <a:lnTo>
                  <a:pt x="107240" y="45399"/>
                </a:lnTo>
                <a:lnTo>
                  <a:pt x="105784" y="48245"/>
                </a:lnTo>
                <a:lnTo>
                  <a:pt x="104813" y="51095"/>
                </a:lnTo>
                <a:lnTo>
                  <a:pt x="104165" y="53947"/>
                </a:lnTo>
                <a:lnTo>
                  <a:pt x="102781" y="55849"/>
                </a:lnTo>
                <a:lnTo>
                  <a:pt x="100906" y="57116"/>
                </a:lnTo>
                <a:lnTo>
                  <a:pt x="98703" y="57962"/>
                </a:lnTo>
                <a:lnTo>
                  <a:pt x="93716" y="61441"/>
                </a:lnTo>
                <a:lnTo>
                  <a:pt x="86193" y="67827"/>
                </a:lnTo>
                <a:lnTo>
                  <a:pt x="90415" y="68107"/>
                </a:lnTo>
                <a:lnTo>
                  <a:pt x="100375" y="68201"/>
                </a:lnTo>
                <a:lnTo>
                  <a:pt x="148239" y="68224"/>
                </a:lnTo>
                <a:lnTo>
                  <a:pt x="152165" y="69177"/>
                </a:lnTo>
                <a:lnTo>
                  <a:pt x="156689" y="70764"/>
                </a:lnTo>
                <a:lnTo>
                  <a:pt x="161609" y="72775"/>
                </a:lnTo>
                <a:lnTo>
                  <a:pt x="164889" y="75068"/>
                </a:lnTo>
                <a:lnTo>
                  <a:pt x="167076" y="77550"/>
                </a:lnTo>
                <a:lnTo>
                  <a:pt x="170586" y="83825"/>
                </a:lnTo>
                <a:lnTo>
                  <a:pt x="171066" y="87223"/>
                </a:lnTo>
                <a:lnTo>
                  <a:pt x="171195" y="89463"/>
                </a:lnTo>
                <a:lnTo>
                  <a:pt x="169374" y="91908"/>
                </a:lnTo>
                <a:lnTo>
                  <a:pt x="166257" y="94491"/>
                </a:lnTo>
                <a:lnTo>
                  <a:pt x="162273" y="97166"/>
                </a:lnTo>
                <a:lnTo>
                  <a:pt x="158664" y="100854"/>
                </a:lnTo>
                <a:lnTo>
                  <a:pt x="155306" y="105217"/>
                </a:lnTo>
                <a:lnTo>
                  <a:pt x="152115" y="110031"/>
                </a:lnTo>
                <a:lnTo>
                  <a:pt x="148083" y="114193"/>
                </a:lnTo>
                <a:lnTo>
                  <a:pt x="143489" y="117920"/>
                </a:lnTo>
                <a:lnTo>
                  <a:pt x="138522" y="121358"/>
                </a:lnTo>
                <a:lnTo>
                  <a:pt x="133305" y="124602"/>
                </a:lnTo>
                <a:lnTo>
                  <a:pt x="127923" y="127717"/>
                </a:lnTo>
                <a:lnTo>
                  <a:pt x="116862" y="133718"/>
                </a:lnTo>
                <a:lnTo>
                  <a:pt x="94240" y="145332"/>
                </a:lnTo>
                <a:lnTo>
                  <a:pt x="71426" y="156798"/>
                </a:lnTo>
                <a:lnTo>
                  <a:pt x="65715" y="158706"/>
                </a:lnTo>
                <a:lnTo>
                  <a:pt x="60002" y="159978"/>
                </a:lnTo>
                <a:lnTo>
                  <a:pt x="54289" y="160826"/>
                </a:lnTo>
                <a:lnTo>
                  <a:pt x="48575" y="162344"/>
                </a:lnTo>
                <a:lnTo>
                  <a:pt x="42861" y="164308"/>
                </a:lnTo>
                <a:lnTo>
                  <a:pt x="37147" y="166570"/>
                </a:lnTo>
                <a:lnTo>
                  <a:pt x="32384" y="168078"/>
                </a:lnTo>
                <a:lnTo>
                  <a:pt x="28258" y="169084"/>
                </a:lnTo>
                <a:lnTo>
                  <a:pt x="24553" y="169754"/>
                </a:lnTo>
                <a:lnTo>
                  <a:pt x="21132" y="170201"/>
                </a:lnTo>
                <a:lnTo>
                  <a:pt x="17898" y="170499"/>
                </a:lnTo>
                <a:lnTo>
                  <a:pt x="14789" y="170698"/>
                </a:lnTo>
                <a:lnTo>
                  <a:pt x="8795" y="170918"/>
                </a:lnTo>
                <a:lnTo>
                  <a:pt x="0" y="1710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579"/>
          <p:cNvSpPr/>
          <p:nvPr/>
        </p:nvSpPr>
        <p:spPr>
          <a:xfrm>
            <a:off x="6843743" y="2245995"/>
            <a:ext cx="17115" cy="274320"/>
          </a:xfrm>
          <a:custGeom>
            <a:avLst/>
            <a:gdLst/>
            <a:ahLst/>
            <a:cxnLst/>
            <a:rect l="0" t="0" r="0" b="0"/>
            <a:pathLst>
              <a:path w="17115" h="274320">
                <a:moveTo>
                  <a:pt x="8541" y="0"/>
                </a:moveTo>
                <a:lnTo>
                  <a:pt x="8541" y="33265"/>
                </a:lnTo>
                <a:lnTo>
                  <a:pt x="7589" y="37417"/>
                </a:lnTo>
                <a:lnTo>
                  <a:pt x="6002" y="41137"/>
                </a:lnTo>
                <a:lnTo>
                  <a:pt x="3991" y="44569"/>
                </a:lnTo>
                <a:lnTo>
                  <a:pt x="2650" y="48763"/>
                </a:lnTo>
                <a:lnTo>
                  <a:pt x="1756" y="53463"/>
                </a:lnTo>
                <a:lnTo>
                  <a:pt x="1160" y="58502"/>
                </a:lnTo>
                <a:lnTo>
                  <a:pt x="764" y="63766"/>
                </a:lnTo>
                <a:lnTo>
                  <a:pt x="498" y="69181"/>
                </a:lnTo>
                <a:lnTo>
                  <a:pt x="205" y="80277"/>
                </a:lnTo>
                <a:lnTo>
                  <a:pt x="0" y="108620"/>
                </a:lnTo>
                <a:lnTo>
                  <a:pt x="943" y="114323"/>
                </a:lnTo>
                <a:lnTo>
                  <a:pt x="2523" y="120030"/>
                </a:lnTo>
                <a:lnTo>
                  <a:pt x="4529" y="125740"/>
                </a:lnTo>
                <a:lnTo>
                  <a:pt x="5867" y="132404"/>
                </a:lnTo>
                <a:lnTo>
                  <a:pt x="6759" y="139704"/>
                </a:lnTo>
                <a:lnTo>
                  <a:pt x="7353" y="147429"/>
                </a:lnTo>
                <a:lnTo>
                  <a:pt x="8702" y="154483"/>
                </a:lnTo>
                <a:lnTo>
                  <a:pt x="10554" y="161091"/>
                </a:lnTo>
                <a:lnTo>
                  <a:pt x="12740" y="167401"/>
                </a:lnTo>
                <a:lnTo>
                  <a:pt x="14198" y="173513"/>
                </a:lnTo>
                <a:lnTo>
                  <a:pt x="15170" y="179493"/>
                </a:lnTo>
                <a:lnTo>
                  <a:pt x="15818" y="185384"/>
                </a:lnTo>
                <a:lnTo>
                  <a:pt x="16250" y="191217"/>
                </a:lnTo>
                <a:lnTo>
                  <a:pt x="16538" y="197010"/>
                </a:lnTo>
                <a:lnTo>
                  <a:pt x="16858" y="208527"/>
                </a:lnTo>
                <a:lnTo>
                  <a:pt x="17110" y="248378"/>
                </a:lnTo>
                <a:lnTo>
                  <a:pt x="17114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580"/>
          <p:cNvSpPr/>
          <p:nvPr/>
        </p:nvSpPr>
        <p:spPr>
          <a:xfrm>
            <a:off x="6680834" y="2400300"/>
            <a:ext cx="265749" cy="25718"/>
          </a:xfrm>
          <a:custGeom>
            <a:avLst/>
            <a:gdLst/>
            <a:ahLst/>
            <a:cxnLst/>
            <a:rect l="0" t="0" r="0" b="0"/>
            <a:pathLst>
              <a:path w="265749" h="25718">
                <a:moveTo>
                  <a:pt x="0" y="25717"/>
                </a:moveTo>
                <a:lnTo>
                  <a:pt x="24703" y="25717"/>
                </a:lnTo>
                <a:lnTo>
                  <a:pt x="28851" y="24764"/>
                </a:lnTo>
                <a:lnTo>
                  <a:pt x="32569" y="23177"/>
                </a:lnTo>
                <a:lnTo>
                  <a:pt x="36000" y="21166"/>
                </a:lnTo>
                <a:lnTo>
                  <a:pt x="41146" y="19826"/>
                </a:lnTo>
                <a:lnTo>
                  <a:pt x="47433" y="18932"/>
                </a:lnTo>
                <a:lnTo>
                  <a:pt x="54482" y="18336"/>
                </a:lnTo>
                <a:lnTo>
                  <a:pt x="61087" y="17939"/>
                </a:lnTo>
                <a:lnTo>
                  <a:pt x="73505" y="17497"/>
                </a:lnTo>
                <a:lnTo>
                  <a:pt x="109552" y="17191"/>
                </a:lnTo>
                <a:lnTo>
                  <a:pt x="115897" y="17176"/>
                </a:lnTo>
                <a:lnTo>
                  <a:pt x="122032" y="16213"/>
                </a:lnTo>
                <a:lnTo>
                  <a:pt x="128027" y="14618"/>
                </a:lnTo>
                <a:lnTo>
                  <a:pt x="133929" y="12603"/>
                </a:lnTo>
                <a:lnTo>
                  <a:pt x="140721" y="11259"/>
                </a:lnTo>
                <a:lnTo>
                  <a:pt x="148107" y="10364"/>
                </a:lnTo>
                <a:lnTo>
                  <a:pt x="155889" y="9766"/>
                </a:lnTo>
                <a:lnTo>
                  <a:pt x="162980" y="8416"/>
                </a:lnTo>
                <a:lnTo>
                  <a:pt x="169614" y="6563"/>
                </a:lnTo>
                <a:lnTo>
                  <a:pt x="175942" y="4375"/>
                </a:lnTo>
                <a:lnTo>
                  <a:pt x="182064" y="2917"/>
                </a:lnTo>
                <a:lnTo>
                  <a:pt x="188052" y="1944"/>
                </a:lnTo>
                <a:lnTo>
                  <a:pt x="193947" y="1296"/>
                </a:lnTo>
                <a:lnTo>
                  <a:pt x="199783" y="864"/>
                </a:lnTo>
                <a:lnTo>
                  <a:pt x="205579" y="576"/>
                </a:lnTo>
                <a:lnTo>
                  <a:pt x="220298" y="170"/>
                </a:lnTo>
                <a:lnTo>
                  <a:pt x="242737" y="10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581"/>
          <p:cNvSpPr/>
          <p:nvPr/>
        </p:nvSpPr>
        <p:spPr>
          <a:xfrm>
            <a:off x="6972812" y="2211715"/>
            <a:ext cx="201185" cy="281533"/>
          </a:xfrm>
          <a:custGeom>
            <a:avLst/>
            <a:gdLst/>
            <a:ahLst/>
            <a:cxnLst/>
            <a:rect l="0" t="0" r="0" b="0"/>
            <a:pathLst>
              <a:path w="201185" h="281533">
                <a:moveTo>
                  <a:pt x="68068" y="17135"/>
                </a:moveTo>
                <a:lnTo>
                  <a:pt x="80838" y="4364"/>
                </a:lnTo>
                <a:lnTo>
                  <a:pt x="84201" y="2906"/>
                </a:lnTo>
                <a:lnTo>
                  <a:pt x="88349" y="1934"/>
                </a:lnTo>
                <a:lnTo>
                  <a:pt x="93018" y="1286"/>
                </a:lnTo>
                <a:lnTo>
                  <a:pt x="98037" y="854"/>
                </a:lnTo>
                <a:lnTo>
                  <a:pt x="103287" y="566"/>
                </a:lnTo>
                <a:lnTo>
                  <a:pt x="114201" y="246"/>
                </a:lnTo>
                <a:lnTo>
                  <a:pt x="154973" y="0"/>
                </a:lnTo>
                <a:lnTo>
                  <a:pt x="158389" y="949"/>
                </a:lnTo>
                <a:lnTo>
                  <a:pt x="161619" y="2534"/>
                </a:lnTo>
                <a:lnTo>
                  <a:pt x="167749" y="6835"/>
                </a:lnTo>
                <a:lnTo>
                  <a:pt x="173648" y="11922"/>
                </a:lnTo>
                <a:lnTo>
                  <a:pt x="175602" y="14612"/>
                </a:lnTo>
                <a:lnTo>
                  <a:pt x="177773" y="20141"/>
                </a:lnTo>
                <a:lnTo>
                  <a:pt x="178995" y="28609"/>
                </a:lnTo>
                <a:lnTo>
                  <a:pt x="176742" y="36839"/>
                </a:lnTo>
                <a:lnTo>
                  <a:pt x="174806" y="41701"/>
                </a:lnTo>
                <a:lnTo>
                  <a:pt x="172658" y="49643"/>
                </a:lnTo>
                <a:lnTo>
                  <a:pt x="172085" y="53094"/>
                </a:lnTo>
                <a:lnTo>
                  <a:pt x="168907" y="59469"/>
                </a:lnTo>
                <a:lnTo>
                  <a:pt x="164320" y="66430"/>
                </a:lnTo>
                <a:lnTo>
                  <a:pt x="161764" y="70953"/>
                </a:lnTo>
                <a:lnTo>
                  <a:pt x="159106" y="75874"/>
                </a:lnTo>
                <a:lnTo>
                  <a:pt x="153614" y="83881"/>
                </a:lnTo>
                <a:lnTo>
                  <a:pt x="150816" y="87350"/>
                </a:lnTo>
                <a:lnTo>
                  <a:pt x="147999" y="89662"/>
                </a:lnTo>
                <a:lnTo>
                  <a:pt x="145167" y="91204"/>
                </a:lnTo>
                <a:lnTo>
                  <a:pt x="142327" y="92231"/>
                </a:lnTo>
                <a:lnTo>
                  <a:pt x="136632" y="95913"/>
                </a:lnTo>
                <a:lnTo>
                  <a:pt x="129766" y="101488"/>
                </a:lnTo>
                <a:lnTo>
                  <a:pt x="129202" y="102897"/>
                </a:lnTo>
                <a:lnTo>
                  <a:pt x="128119" y="111043"/>
                </a:lnTo>
                <a:lnTo>
                  <a:pt x="132639" y="111317"/>
                </a:lnTo>
                <a:lnTo>
                  <a:pt x="143652" y="111409"/>
                </a:lnTo>
                <a:lnTo>
                  <a:pt x="152778" y="111422"/>
                </a:lnTo>
                <a:lnTo>
                  <a:pt x="156926" y="112378"/>
                </a:lnTo>
                <a:lnTo>
                  <a:pt x="160644" y="113968"/>
                </a:lnTo>
                <a:lnTo>
                  <a:pt x="164075" y="115980"/>
                </a:lnTo>
                <a:lnTo>
                  <a:pt x="168267" y="117321"/>
                </a:lnTo>
                <a:lnTo>
                  <a:pt x="172968" y="118216"/>
                </a:lnTo>
                <a:lnTo>
                  <a:pt x="178006" y="118812"/>
                </a:lnTo>
                <a:lnTo>
                  <a:pt x="182317" y="120162"/>
                </a:lnTo>
                <a:lnTo>
                  <a:pt x="186144" y="122015"/>
                </a:lnTo>
                <a:lnTo>
                  <a:pt x="189648" y="124202"/>
                </a:lnTo>
                <a:lnTo>
                  <a:pt x="191984" y="126613"/>
                </a:lnTo>
                <a:lnTo>
                  <a:pt x="193541" y="129173"/>
                </a:lnTo>
                <a:lnTo>
                  <a:pt x="194579" y="131832"/>
                </a:lnTo>
                <a:lnTo>
                  <a:pt x="198272" y="137326"/>
                </a:lnTo>
                <a:lnTo>
                  <a:pt x="200591" y="140125"/>
                </a:lnTo>
                <a:lnTo>
                  <a:pt x="201184" y="143896"/>
                </a:lnTo>
                <a:lnTo>
                  <a:pt x="200627" y="148314"/>
                </a:lnTo>
                <a:lnTo>
                  <a:pt x="199303" y="153165"/>
                </a:lnTo>
                <a:lnTo>
                  <a:pt x="195292" y="161095"/>
                </a:lnTo>
                <a:lnTo>
                  <a:pt x="189381" y="168747"/>
                </a:lnTo>
                <a:lnTo>
                  <a:pt x="185139" y="173455"/>
                </a:lnTo>
                <a:lnTo>
                  <a:pt x="180404" y="178498"/>
                </a:lnTo>
                <a:lnTo>
                  <a:pt x="176296" y="183765"/>
                </a:lnTo>
                <a:lnTo>
                  <a:pt x="172606" y="189182"/>
                </a:lnTo>
                <a:lnTo>
                  <a:pt x="169192" y="194698"/>
                </a:lnTo>
                <a:lnTo>
                  <a:pt x="165012" y="199327"/>
                </a:lnTo>
                <a:lnTo>
                  <a:pt x="160320" y="203366"/>
                </a:lnTo>
                <a:lnTo>
                  <a:pt x="155287" y="207012"/>
                </a:lnTo>
                <a:lnTo>
                  <a:pt x="150026" y="211347"/>
                </a:lnTo>
                <a:lnTo>
                  <a:pt x="144614" y="216142"/>
                </a:lnTo>
                <a:lnTo>
                  <a:pt x="139101" y="221244"/>
                </a:lnTo>
                <a:lnTo>
                  <a:pt x="132569" y="225597"/>
                </a:lnTo>
                <a:lnTo>
                  <a:pt x="125356" y="229452"/>
                </a:lnTo>
                <a:lnTo>
                  <a:pt x="117690" y="232975"/>
                </a:lnTo>
                <a:lnTo>
                  <a:pt x="110675" y="237228"/>
                </a:lnTo>
                <a:lnTo>
                  <a:pt x="104092" y="241969"/>
                </a:lnTo>
                <a:lnTo>
                  <a:pt x="97799" y="247034"/>
                </a:lnTo>
                <a:lnTo>
                  <a:pt x="91698" y="251363"/>
                </a:lnTo>
                <a:lnTo>
                  <a:pt x="85727" y="255202"/>
                </a:lnTo>
                <a:lnTo>
                  <a:pt x="79841" y="258714"/>
                </a:lnTo>
                <a:lnTo>
                  <a:pt x="74012" y="262007"/>
                </a:lnTo>
                <a:lnTo>
                  <a:pt x="62454" y="268207"/>
                </a:lnTo>
                <a:lnTo>
                  <a:pt x="57658" y="270241"/>
                </a:lnTo>
                <a:lnTo>
                  <a:pt x="53507" y="271597"/>
                </a:lnTo>
                <a:lnTo>
                  <a:pt x="49788" y="272501"/>
                </a:lnTo>
                <a:lnTo>
                  <a:pt x="45404" y="274057"/>
                </a:lnTo>
                <a:lnTo>
                  <a:pt x="40576" y="276046"/>
                </a:lnTo>
                <a:lnTo>
                  <a:pt x="35452" y="278325"/>
                </a:lnTo>
                <a:lnTo>
                  <a:pt x="31084" y="279844"/>
                </a:lnTo>
                <a:lnTo>
                  <a:pt x="27219" y="280857"/>
                </a:lnTo>
                <a:lnTo>
                  <a:pt x="23691" y="281532"/>
                </a:lnTo>
                <a:lnTo>
                  <a:pt x="20385" y="281029"/>
                </a:lnTo>
                <a:lnTo>
                  <a:pt x="17230" y="279742"/>
                </a:lnTo>
                <a:lnTo>
                  <a:pt x="14173" y="277931"/>
                </a:lnTo>
                <a:lnTo>
                  <a:pt x="8237" y="275919"/>
                </a:lnTo>
                <a:lnTo>
                  <a:pt x="0" y="274404"/>
                </a:lnTo>
                <a:lnTo>
                  <a:pt x="2256" y="271811"/>
                </a:lnTo>
                <a:lnTo>
                  <a:pt x="8060" y="2657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582"/>
          <p:cNvSpPr/>
          <p:nvPr/>
        </p:nvSpPr>
        <p:spPr>
          <a:xfrm>
            <a:off x="7212330" y="2314575"/>
            <a:ext cx="137161" cy="205740"/>
          </a:xfrm>
          <a:custGeom>
            <a:avLst/>
            <a:gdLst/>
            <a:ahLst/>
            <a:cxnLst/>
            <a:rect l="0" t="0" r="0" b="0"/>
            <a:pathLst>
              <a:path w="137161" h="205740">
                <a:moveTo>
                  <a:pt x="0" y="0"/>
                </a:moveTo>
                <a:lnTo>
                  <a:pt x="12770" y="0"/>
                </a:lnTo>
                <a:lnTo>
                  <a:pt x="14228" y="952"/>
                </a:lnTo>
                <a:lnTo>
                  <a:pt x="15200" y="2539"/>
                </a:lnTo>
                <a:lnTo>
                  <a:pt x="16761" y="7380"/>
                </a:lnTo>
                <a:lnTo>
                  <a:pt x="19514" y="13123"/>
                </a:lnTo>
                <a:lnTo>
                  <a:pt x="21581" y="17321"/>
                </a:lnTo>
                <a:lnTo>
                  <a:pt x="22960" y="21072"/>
                </a:lnTo>
                <a:lnTo>
                  <a:pt x="23879" y="24525"/>
                </a:lnTo>
                <a:lnTo>
                  <a:pt x="24491" y="27780"/>
                </a:lnTo>
                <a:lnTo>
                  <a:pt x="27713" y="33936"/>
                </a:lnTo>
                <a:lnTo>
                  <a:pt x="29905" y="36912"/>
                </a:lnTo>
                <a:lnTo>
                  <a:pt x="32319" y="39848"/>
                </a:lnTo>
                <a:lnTo>
                  <a:pt x="34881" y="42757"/>
                </a:lnTo>
                <a:lnTo>
                  <a:pt x="37542" y="45650"/>
                </a:lnTo>
                <a:lnTo>
                  <a:pt x="40267" y="49483"/>
                </a:lnTo>
                <a:lnTo>
                  <a:pt x="43037" y="53944"/>
                </a:lnTo>
                <a:lnTo>
                  <a:pt x="45837" y="58822"/>
                </a:lnTo>
                <a:lnTo>
                  <a:pt x="47703" y="63980"/>
                </a:lnTo>
                <a:lnTo>
                  <a:pt x="48946" y="69323"/>
                </a:lnTo>
                <a:lnTo>
                  <a:pt x="49776" y="74790"/>
                </a:lnTo>
                <a:lnTo>
                  <a:pt x="51281" y="80340"/>
                </a:lnTo>
                <a:lnTo>
                  <a:pt x="53238" y="85945"/>
                </a:lnTo>
                <a:lnTo>
                  <a:pt x="55493" y="91587"/>
                </a:lnTo>
                <a:lnTo>
                  <a:pt x="57951" y="97252"/>
                </a:lnTo>
                <a:lnTo>
                  <a:pt x="63221" y="108628"/>
                </a:lnTo>
                <a:lnTo>
                  <a:pt x="65959" y="113376"/>
                </a:lnTo>
                <a:lnTo>
                  <a:pt x="68738" y="117494"/>
                </a:lnTo>
                <a:lnTo>
                  <a:pt x="71543" y="121192"/>
                </a:lnTo>
                <a:lnTo>
                  <a:pt x="74365" y="125562"/>
                </a:lnTo>
                <a:lnTo>
                  <a:pt x="77199" y="130380"/>
                </a:lnTo>
                <a:lnTo>
                  <a:pt x="80041" y="135497"/>
                </a:lnTo>
                <a:lnTo>
                  <a:pt x="82888" y="139862"/>
                </a:lnTo>
                <a:lnTo>
                  <a:pt x="85739" y="143723"/>
                </a:lnTo>
                <a:lnTo>
                  <a:pt x="88591" y="147250"/>
                </a:lnTo>
                <a:lnTo>
                  <a:pt x="91446" y="151507"/>
                </a:lnTo>
                <a:lnTo>
                  <a:pt x="94301" y="156249"/>
                </a:lnTo>
                <a:lnTo>
                  <a:pt x="97157" y="161316"/>
                </a:lnTo>
                <a:lnTo>
                  <a:pt x="100015" y="165647"/>
                </a:lnTo>
                <a:lnTo>
                  <a:pt x="102871" y="169486"/>
                </a:lnTo>
                <a:lnTo>
                  <a:pt x="105728" y="172998"/>
                </a:lnTo>
                <a:lnTo>
                  <a:pt x="108585" y="175339"/>
                </a:lnTo>
                <a:lnTo>
                  <a:pt x="111443" y="176900"/>
                </a:lnTo>
                <a:lnTo>
                  <a:pt x="114301" y="177941"/>
                </a:lnTo>
                <a:lnTo>
                  <a:pt x="117158" y="179587"/>
                </a:lnTo>
                <a:lnTo>
                  <a:pt x="120015" y="181637"/>
                </a:lnTo>
                <a:lnTo>
                  <a:pt x="122872" y="183956"/>
                </a:lnTo>
                <a:lnTo>
                  <a:pt x="124777" y="186455"/>
                </a:lnTo>
                <a:lnTo>
                  <a:pt x="126047" y="189073"/>
                </a:lnTo>
                <a:lnTo>
                  <a:pt x="126894" y="191771"/>
                </a:lnTo>
                <a:lnTo>
                  <a:pt x="128411" y="193570"/>
                </a:lnTo>
                <a:lnTo>
                  <a:pt x="130374" y="194769"/>
                </a:lnTo>
                <a:lnTo>
                  <a:pt x="135819" y="196693"/>
                </a:lnTo>
                <a:lnTo>
                  <a:pt x="136267" y="197804"/>
                </a:lnTo>
                <a:lnTo>
                  <a:pt x="136983" y="203890"/>
                </a:lnTo>
                <a:lnTo>
                  <a:pt x="137160" y="20573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583"/>
          <p:cNvSpPr/>
          <p:nvPr/>
        </p:nvSpPr>
        <p:spPr>
          <a:xfrm>
            <a:off x="7169467" y="2288857"/>
            <a:ext cx="171451" cy="227482"/>
          </a:xfrm>
          <a:custGeom>
            <a:avLst/>
            <a:gdLst/>
            <a:ahLst/>
            <a:cxnLst/>
            <a:rect l="0" t="0" r="0" b="0"/>
            <a:pathLst>
              <a:path w="171451" h="227482">
                <a:moveTo>
                  <a:pt x="171450" y="0"/>
                </a:moveTo>
                <a:lnTo>
                  <a:pt x="164069" y="7381"/>
                </a:lnTo>
                <a:lnTo>
                  <a:pt x="163407" y="10583"/>
                </a:lnTo>
                <a:lnTo>
                  <a:pt x="163231" y="12770"/>
                </a:lnTo>
                <a:lnTo>
                  <a:pt x="162161" y="15181"/>
                </a:lnTo>
                <a:lnTo>
                  <a:pt x="156103" y="24077"/>
                </a:lnTo>
                <a:lnTo>
                  <a:pt x="153599" y="28434"/>
                </a:lnTo>
                <a:lnTo>
                  <a:pt x="150977" y="33244"/>
                </a:lnTo>
                <a:lnTo>
                  <a:pt x="147324" y="38355"/>
                </a:lnTo>
                <a:lnTo>
                  <a:pt x="142984" y="43668"/>
                </a:lnTo>
                <a:lnTo>
                  <a:pt x="138185" y="49114"/>
                </a:lnTo>
                <a:lnTo>
                  <a:pt x="134033" y="55603"/>
                </a:lnTo>
                <a:lnTo>
                  <a:pt x="130313" y="62786"/>
                </a:lnTo>
                <a:lnTo>
                  <a:pt x="126880" y="70432"/>
                </a:lnTo>
                <a:lnTo>
                  <a:pt x="122687" y="77435"/>
                </a:lnTo>
                <a:lnTo>
                  <a:pt x="117986" y="84008"/>
                </a:lnTo>
                <a:lnTo>
                  <a:pt x="112948" y="90296"/>
                </a:lnTo>
                <a:lnTo>
                  <a:pt x="106731" y="97345"/>
                </a:lnTo>
                <a:lnTo>
                  <a:pt x="99729" y="104901"/>
                </a:lnTo>
                <a:lnTo>
                  <a:pt x="92203" y="112797"/>
                </a:lnTo>
                <a:lnTo>
                  <a:pt x="86234" y="119965"/>
                </a:lnTo>
                <a:lnTo>
                  <a:pt x="81302" y="126650"/>
                </a:lnTo>
                <a:lnTo>
                  <a:pt x="77061" y="133011"/>
                </a:lnTo>
                <a:lnTo>
                  <a:pt x="72329" y="139156"/>
                </a:lnTo>
                <a:lnTo>
                  <a:pt x="67270" y="145158"/>
                </a:lnTo>
                <a:lnTo>
                  <a:pt x="61992" y="151065"/>
                </a:lnTo>
                <a:lnTo>
                  <a:pt x="51047" y="162708"/>
                </a:lnTo>
                <a:lnTo>
                  <a:pt x="45461" y="168479"/>
                </a:lnTo>
                <a:lnTo>
                  <a:pt x="40785" y="174232"/>
                </a:lnTo>
                <a:lnTo>
                  <a:pt x="36715" y="179972"/>
                </a:lnTo>
                <a:lnTo>
                  <a:pt x="33049" y="185704"/>
                </a:lnTo>
                <a:lnTo>
                  <a:pt x="29653" y="190478"/>
                </a:lnTo>
                <a:lnTo>
                  <a:pt x="26436" y="194613"/>
                </a:lnTo>
                <a:lnTo>
                  <a:pt x="23339" y="198322"/>
                </a:lnTo>
                <a:lnTo>
                  <a:pt x="20322" y="201747"/>
                </a:lnTo>
                <a:lnTo>
                  <a:pt x="14430" y="208093"/>
                </a:lnTo>
                <a:lnTo>
                  <a:pt x="1706" y="221147"/>
                </a:lnTo>
                <a:lnTo>
                  <a:pt x="1137" y="222679"/>
                </a:lnTo>
                <a:lnTo>
                  <a:pt x="337" y="227481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584"/>
          <p:cNvSpPr/>
          <p:nvPr/>
        </p:nvSpPr>
        <p:spPr>
          <a:xfrm>
            <a:off x="7349490" y="2144431"/>
            <a:ext cx="205741" cy="160370"/>
          </a:xfrm>
          <a:custGeom>
            <a:avLst/>
            <a:gdLst/>
            <a:ahLst/>
            <a:cxnLst/>
            <a:rect l="0" t="0" r="0" b="0"/>
            <a:pathLst>
              <a:path w="205741" h="160370">
                <a:moveTo>
                  <a:pt x="0" y="41556"/>
                </a:moveTo>
                <a:lnTo>
                  <a:pt x="0" y="29624"/>
                </a:lnTo>
                <a:lnTo>
                  <a:pt x="952" y="27886"/>
                </a:lnTo>
                <a:lnTo>
                  <a:pt x="2540" y="26728"/>
                </a:lnTo>
                <a:lnTo>
                  <a:pt x="4551" y="25956"/>
                </a:lnTo>
                <a:lnTo>
                  <a:pt x="5891" y="24488"/>
                </a:lnTo>
                <a:lnTo>
                  <a:pt x="6785" y="22558"/>
                </a:lnTo>
                <a:lnTo>
                  <a:pt x="7381" y="20318"/>
                </a:lnTo>
                <a:lnTo>
                  <a:pt x="8731" y="18825"/>
                </a:lnTo>
                <a:lnTo>
                  <a:pt x="10583" y="17829"/>
                </a:lnTo>
                <a:lnTo>
                  <a:pt x="16133" y="15771"/>
                </a:lnTo>
                <a:lnTo>
                  <a:pt x="20281" y="13889"/>
                </a:lnTo>
                <a:lnTo>
                  <a:pt x="24950" y="11681"/>
                </a:lnTo>
                <a:lnTo>
                  <a:pt x="29016" y="10209"/>
                </a:lnTo>
                <a:lnTo>
                  <a:pt x="32678" y="9228"/>
                </a:lnTo>
                <a:lnTo>
                  <a:pt x="36073" y="8574"/>
                </a:lnTo>
                <a:lnTo>
                  <a:pt x="42385" y="5307"/>
                </a:lnTo>
                <a:lnTo>
                  <a:pt x="45402" y="3103"/>
                </a:lnTo>
                <a:lnTo>
                  <a:pt x="49318" y="1633"/>
                </a:lnTo>
                <a:lnTo>
                  <a:pt x="53834" y="653"/>
                </a:lnTo>
                <a:lnTo>
                  <a:pt x="58749" y="0"/>
                </a:lnTo>
                <a:lnTo>
                  <a:pt x="63931" y="517"/>
                </a:lnTo>
                <a:lnTo>
                  <a:pt x="69291" y="1814"/>
                </a:lnTo>
                <a:lnTo>
                  <a:pt x="74768" y="3632"/>
                </a:lnTo>
                <a:lnTo>
                  <a:pt x="79373" y="4843"/>
                </a:lnTo>
                <a:lnTo>
                  <a:pt x="83395" y="5651"/>
                </a:lnTo>
                <a:lnTo>
                  <a:pt x="87029" y="6189"/>
                </a:lnTo>
                <a:lnTo>
                  <a:pt x="91357" y="7501"/>
                </a:lnTo>
                <a:lnTo>
                  <a:pt x="96147" y="9328"/>
                </a:lnTo>
                <a:lnTo>
                  <a:pt x="101245" y="11498"/>
                </a:lnTo>
                <a:lnTo>
                  <a:pt x="105597" y="13897"/>
                </a:lnTo>
                <a:lnTo>
                  <a:pt x="109450" y="16449"/>
                </a:lnTo>
                <a:lnTo>
                  <a:pt x="112972" y="19103"/>
                </a:lnTo>
                <a:lnTo>
                  <a:pt x="116272" y="21825"/>
                </a:lnTo>
                <a:lnTo>
                  <a:pt x="119424" y="24592"/>
                </a:lnTo>
                <a:lnTo>
                  <a:pt x="122479" y="27389"/>
                </a:lnTo>
                <a:lnTo>
                  <a:pt x="124515" y="30206"/>
                </a:lnTo>
                <a:lnTo>
                  <a:pt x="125873" y="33037"/>
                </a:lnTo>
                <a:lnTo>
                  <a:pt x="126778" y="35877"/>
                </a:lnTo>
                <a:lnTo>
                  <a:pt x="126428" y="39675"/>
                </a:lnTo>
                <a:lnTo>
                  <a:pt x="125243" y="44112"/>
                </a:lnTo>
                <a:lnTo>
                  <a:pt x="123500" y="48975"/>
                </a:lnTo>
                <a:lnTo>
                  <a:pt x="121386" y="53169"/>
                </a:lnTo>
                <a:lnTo>
                  <a:pt x="119024" y="56918"/>
                </a:lnTo>
                <a:lnTo>
                  <a:pt x="116497" y="60370"/>
                </a:lnTo>
                <a:lnTo>
                  <a:pt x="113859" y="64576"/>
                </a:lnTo>
                <a:lnTo>
                  <a:pt x="111149" y="69285"/>
                </a:lnTo>
                <a:lnTo>
                  <a:pt x="108389" y="74330"/>
                </a:lnTo>
                <a:lnTo>
                  <a:pt x="104644" y="78645"/>
                </a:lnTo>
                <a:lnTo>
                  <a:pt x="100243" y="82475"/>
                </a:lnTo>
                <a:lnTo>
                  <a:pt x="95403" y="85980"/>
                </a:lnTo>
                <a:lnTo>
                  <a:pt x="91224" y="89270"/>
                </a:lnTo>
                <a:lnTo>
                  <a:pt x="87487" y="92415"/>
                </a:lnTo>
                <a:lnTo>
                  <a:pt x="84042" y="95465"/>
                </a:lnTo>
                <a:lnTo>
                  <a:pt x="77674" y="101393"/>
                </a:lnTo>
                <a:lnTo>
                  <a:pt x="65825" y="112960"/>
                </a:lnTo>
                <a:lnTo>
                  <a:pt x="48587" y="130135"/>
                </a:lnTo>
                <a:lnTo>
                  <a:pt x="46678" y="132994"/>
                </a:lnTo>
                <a:lnTo>
                  <a:pt x="45406" y="135852"/>
                </a:lnTo>
                <a:lnTo>
                  <a:pt x="43364" y="142733"/>
                </a:lnTo>
                <a:lnTo>
                  <a:pt x="43085" y="146213"/>
                </a:lnTo>
                <a:lnTo>
                  <a:pt x="43011" y="148475"/>
                </a:lnTo>
                <a:lnTo>
                  <a:pt x="43914" y="149983"/>
                </a:lnTo>
                <a:lnTo>
                  <a:pt x="45468" y="150988"/>
                </a:lnTo>
                <a:lnTo>
                  <a:pt x="51086" y="152881"/>
                </a:lnTo>
                <a:lnTo>
                  <a:pt x="51331" y="157514"/>
                </a:lnTo>
                <a:lnTo>
                  <a:pt x="52318" y="158867"/>
                </a:lnTo>
                <a:lnTo>
                  <a:pt x="53929" y="159768"/>
                </a:lnTo>
                <a:lnTo>
                  <a:pt x="55954" y="160369"/>
                </a:lnTo>
                <a:lnTo>
                  <a:pt x="59211" y="159817"/>
                </a:lnTo>
                <a:lnTo>
                  <a:pt x="63286" y="158497"/>
                </a:lnTo>
                <a:lnTo>
                  <a:pt x="67908" y="156664"/>
                </a:lnTo>
                <a:lnTo>
                  <a:pt x="72894" y="155442"/>
                </a:lnTo>
                <a:lnTo>
                  <a:pt x="78124" y="154628"/>
                </a:lnTo>
                <a:lnTo>
                  <a:pt x="83515" y="154085"/>
                </a:lnTo>
                <a:lnTo>
                  <a:pt x="88062" y="153723"/>
                </a:lnTo>
                <a:lnTo>
                  <a:pt x="92045" y="153481"/>
                </a:lnTo>
                <a:lnTo>
                  <a:pt x="95654" y="153320"/>
                </a:lnTo>
                <a:lnTo>
                  <a:pt x="104742" y="153142"/>
                </a:lnTo>
                <a:lnTo>
                  <a:pt x="142985" y="153007"/>
                </a:lnTo>
                <a:lnTo>
                  <a:pt x="148663" y="152052"/>
                </a:lnTo>
                <a:lnTo>
                  <a:pt x="154353" y="150462"/>
                </a:lnTo>
                <a:lnTo>
                  <a:pt x="160053" y="148450"/>
                </a:lnTo>
                <a:lnTo>
                  <a:pt x="165756" y="147109"/>
                </a:lnTo>
                <a:lnTo>
                  <a:pt x="171464" y="146215"/>
                </a:lnTo>
                <a:lnTo>
                  <a:pt x="177175" y="145618"/>
                </a:lnTo>
                <a:lnTo>
                  <a:pt x="181934" y="145221"/>
                </a:lnTo>
                <a:lnTo>
                  <a:pt x="186059" y="144956"/>
                </a:lnTo>
                <a:lnTo>
                  <a:pt x="193182" y="144662"/>
                </a:lnTo>
                <a:lnTo>
                  <a:pt x="205740" y="1444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585"/>
          <p:cNvSpPr/>
          <p:nvPr/>
        </p:nvSpPr>
        <p:spPr>
          <a:xfrm>
            <a:off x="7640955" y="2297430"/>
            <a:ext cx="51436" cy="222885"/>
          </a:xfrm>
          <a:custGeom>
            <a:avLst/>
            <a:gdLst/>
            <a:ahLst/>
            <a:cxnLst/>
            <a:rect l="0" t="0" r="0" b="0"/>
            <a:pathLst>
              <a:path w="51436" h="222885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1" y="7380"/>
                </a:lnTo>
                <a:lnTo>
                  <a:pt x="5891" y="8730"/>
                </a:lnTo>
                <a:lnTo>
                  <a:pt x="6785" y="10582"/>
                </a:lnTo>
                <a:lnTo>
                  <a:pt x="7778" y="15181"/>
                </a:lnTo>
                <a:lnTo>
                  <a:pt x="8219" y="20399"/>
                </a:lnTo>
                <a:lnTo>
                  <a:pt x="9289" y="23125"/>
                </a:lnTo>
                <a:lnTo>
                  <a:pt x="10955" y="25894"/>
                </a:lnTo>
                <a:lnTo>
                  <a:pt x="13018" y="28692"/>
                </a:lnTo>
                <a:lnTo>
                  <a:pt x="14394" y="32463"/>
                </a:lnTo>
                <a:lnTo>
                  <a:pt x="15311" y="36882"/>
                </a:lnTo>
                <a:lnTo>
                  <a:pt x="15922" y="41733"/>
                </a:lnTo>
                <a:lnTo>
                  <a:pt x="16330" y="45919"/>
                </a:lnTo>
                <a:lnTo>
                  <a:pt x="16601" y="49663"/>
                </a:lnTo>
                <a:lnTo>
                  <a:pt x="16783" y="53111"/>
                </a:lnTo>
                <a:lnTo>
                  <a:pt x="17855" y="58267"/>
                </a:lnTo>
                <a:lnTo>
                  <a:pt x="19523" y="64562"/>
                </a:lnTo>
                <a:lnTo>
                  <a:pt x="21588" y="71616"/>
                </a:lnTo>
                <a:lnTo>
                  <a:pt x="22964" y="78224"/>
                </a:lnTo>
                <a:lnTo>
                  <a:pt x="23882" y="84534"/>
                </a:lnTo>
                <a:lnTo>
                  <a:pt x="24494" y="90646"/>
                </a:lnTo>
                <a:lnTo>
                  <a:pt x="24901" y="96625"/>
                </a:lnTo>
                <a:lnTo>
                  <a:pt x="25173" y="102517"/>
                </a:lnTo>
                <a:lnTo>
                  <a:pt x="25475" y="114143"/>
                </a:lnTo>
                <a:lnTo>
                  <a:pt x="25715" y="172612"/>
                </a:lnTo>
                <a:lnTo>
                  <a:pt x="26668" y="176987"/>
                </a:lnTo>
                <a:lnTo>
                  <a:pt x="28256" y="181809"/>
                </a:lnTo>
                <a:lnTo>
                  <a:pt x="33098" y="194133"/>
                </a:lnTo>
                <a:lnTo>
                  <a:pt x="34447" y="196097"/>
                </a:lnTo>
                <a:lnTo>
                  <a:pt x="36300" y="198359"/>
                </a:lnTo>
                <a:lnTo>
                  <a:pt x="38487" y="200819"/>
                </a:lnTo>
                <a:lnTo>
                  <a:pt x="39945" y="203412"/>
                </a:lnTo>
                <a:lnTo>
                  <a:pt x="40917" y="206093"/>
                </a:lnTo>
                <a:lnTo>
                  <a:pt x="42478" y="212689"/>
                </a:lnTo>
                <a:lnTo>
                  <a:pt x="42748" y="218382"/>
                </a:lnTo>
                <a:lnTo>
                  <a:pt x="43739" y="219883"/>
                </a:lnTo>
                <a:lnTo>
                  <a:pt x="45351" y="220883"/>
                </a:lnTo>
                <a:lnTo>
                  <a:pt x="51435" y="22288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586"/>
          <p:cNvSpPr/>
          <p:nvPr/>
        </p:nvSpPr>
        <p:spPr>
          <a:xfrm>
            <a:off x="7529512" y="2408872"/>
            <a:ext cx="222886" cy="8574"/>
          </a:xfrm>
          <a:custGeom>
            <a:avLst/>
            <a:gdLst/>
            <a:ahLst/>
            <a:cxnLst/>
            <a:rect l="0" t="0" r="0" b="0"/>
            <a:pathLst>
              <a:path w="222886" h="8574">
                <a:moveTo>
                  <a:pt x="0" y="8573"/>
                </a:moveTo>
                <a:lnTo>
                  <a:pt x="65801" y="8573"/>
                </a:lnTo>
                <a:lnTo>
                  <a:pt x="72442" y="7620"/>
                </a:lnTo>
                <a:lnTo>
                  <a:pt x="79728" y="6033"/>
                </a:lnTo>
                <a:lnTo>
                  <a:pt x="87442" y="4022"/>
                </a:lnTo>
                <a:lnTo>
                  <a:pt x="95441" y="2681"/>
                </a:lnTo>
                <a:lnTo>
                  <a:pt x="103633" y="1787"/>
                </a:lnTo>
                <a:lnTo>
                  <a:pt x="111951" y="1192"/>
                </a:lnTo>
                <a:lnTo>
                  <a:pt x="119402" y="795"/>
                </a:lnTo>
                <a:lnTo>
                  <a:pt x="132759" y="353"/>
                </a:lnTo>
                <a:lnTo>
                  <a:pt x="175838" y="31"/>
                </a:lnTo>
                <a:lnTo>
                  <a:pt x="222885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587"/>
          <p:cNvSpPr/>
          <p:nvPr/>
        </p:nvSpPr>
        <p:spPr>
          <a:xfrm>
            <a:off x="7846694" y="2229257"/>
            <a:ext cx="154296" cy="333921"/>
          </a:xfrm>
          <a:custGeom>
            <a:avLst/>
            <a:gdLst/>
            <a:ahLst/>
            <a:cxnLst/>
            <a:rect l="0" t="0" r="0" b="0"/>
            <a:pathLst>
              <a:path w="154296" h="333921">
                <a:moveTo>
                  <a:pt x="0" y="16738"/>
                </a:moveTo>
                <a:lnTo>
                  <a:pt x="4552" y="12187"/>
                </a:lnTo>
                <a:lnTo>
                  <a:pt x="6845" y="10846"/>
                </a:lnTo>
                <a:lnTo>
                  <a:pt x="9326" y="9952"/>
                </a:lnTo>
                <a:lnTo>
                  <a:pt x="15601" y="8518"/>
                </a:lnTo>
                <a:lnTo>
                  <a:pt x="18999" y="5782"/>
                </a:lnTo>
                <a:lnTo>
                  <a:pt x="24391" y="815"/>
                </a:lnTo>
                <a:lnTo>
                  <a:pt x="24834" y="1360"/>
                </a:lnTo>
                <a:lnTo>
                  <a:pt x="25602" y="7081"/>
                </a:lnTo>
                <a:lnTo>
                  <a:pt x="30235" y="12394"/>
                </a:lnTo>
                <a:lnTo>
                  <a:pt x="31587" y="15747"/>
                </a:lnTo>
                <a:lnTo>
                  <a:pt x="33089" y="24552"/>
                </a:lnTo>
                <a:lnTo>
                  <a:pt x="32537" y="28615"/>
                </a:lnTo>
                <a:lnTo>
                  <a:pt x="31216" y="32276"/>
                </a:lnTo>
                <a:lnTo>
                  <a:pt x="28161" y="38884"/>
                </a:lnTo>
                <a:lnTo>
                  <a:pt x="26804" y="44995"/>
                </a:lnTo>
                <a:lnTo>
                  <a:pt x="26200" y="53427"/>
                </a:lnTo>
                <a:lnTo>
                  <a:pt x="26040" y="58342"/>
                </a:lnTo>
                <a:lnTo>
                  <a:pt x="24980" y="62571"/>
                </a:lnTo>
                <a:lnTo>
                  <a:pt x="21262" y="69811"/>
                </a:lnTo>
                <a:lnTo>
                  <a:pt x="18938" y="73075"/>
                </a:lnTo>
                <a:lnTo>
                  <a:pt x="16436" y="76203"/>
                </a:lnTo>
                <a:lnTo>
                  <a:pt x="13815" y="79241"/>
                </a:lnTo>
                <a:lnTo>
                  <a:pt x="12068" y="82219"/>
                </a:lnTo>
                <a:lnTo>
                  <a:pt x="8656" y="90961"/>
                </a:lnTo>
                <a:lnTo>
                  <a:pt x="4483" y="96716"/>
                </a:lnTo>
                <a:lnTo>
                  <a:pt x="1329" y="100760"/>
                </a:lnTo>
                <a:lnTo>
                  <a:pt x="592" y="104246"/>
                </a:lnTo>
                <a:lnTo>
                  <a:pt x="52" y="112979"/>
                </a:lnTo>
                <a:lnTo>
                  <a:pt x="35" y="115189"/>
                </a:lnTo>
                <a:lnTo>
                  <a:pt x="976" y="116662"/>
                </a:lnTo>
                <a:lnTo>
                  <a:pt x="2556" y="117644"/>
                </a:lnTo>
                <a:lnTo>
                  <a:pt x="4561" y="118298"/>
                </a:lnTo>
                <a:lnTo>
                  <a:pt x="5899" y="119687"/>
                </a:lnTo>
                <a:lnTo>
                  <a:pt x="6790" y="121566"/>
                </a:lnTo>
                <a:lnTo>
                  <a:pt x="8221" y="126873"/>
                </a:lnTo>
                <a:lnTo>
                  <a:pt x="9291" y="127309"/>
                </a:lnTo>
                <a:lnTo>
                  <a:pt x="13020" y="127793"/>
                </a:lnTo>
                <a:lnTo>
                  <a:pt x="17284" y="128104"/>
                </a:lnTo>
                <a:lnTo>
                  <a:pt x="114163" y="128180"/>
                </a:lnTo>
                <a:lnTo>
                  <a:pt x="118019" y="127228"/>
                </a:lnTo>
                <a:lnTo>
                  <a:pt x="122494" y="125640"/>
                </a:lnTo>
                <a:lnTo>
                  <a:pt x="127384" y="123629"/>
                </a:lnTo>
                <a:lnTo>
                  <a:pt x="131594" y="122288"/>
                </a:lnTo>
                <a:lnTo>
                  <a:pt x="135355" y="121395"/>
                </a:lnTo>
                <a:lnTo>
                  <a:pt x="143683" y="119961"/>
                </a:lnTo>
                <a:lnTo>
                  <a:pt x="147363" y="119764"/>
                </a:lnTo>
                <a:lnTo>
                  <a:pt x="149676" y="119712"/>
                </a:lnTo>
                <a:lnTo>
                  <a:pt x="151220" y="118725"/>
                </a:lnTo>
                <a:lnTo>
                  <a:pt x="152248" y="117114"/>
                </a:lnTo>
                <a:lnTo>
                  <a:pt x="153899" y="112236"/>
                </a:lnTo>
                <a:lnTo>
                  <a:pt x="154185" y="102289"/>
                </a:lnTo>
                <a:lnTo>
                  <a:pt x="154295" y="82696"/>
                </a:lnTo>
                <a:lnTo>
                  <a:pt x="151761" y="74310"/>
                </a:lnTo>
                <a:lnTo>
                  <a:pt x="148412" y="64233"/>
                </a:lnTo>
                <a:lnTo>
                  <a:pt x="147519" y="58879"/>
                </a:lnTo>
                <a:lnTo>
                  <a:pt x="146527" y="48802"/>
                </a:lnTo>
                <a:lnTo>
                  <a:pt x="146086" y="41148"/>
                </a:lnTo>
                <a:lnTo>
                  <a:pt x="145890" y="32032"/>
                </a:lnTo>
                <a:lnTo>
                  <a:pt x="145742" y="10252"/>
                </a:lnTo>
                <a:lnTo>
                  <a:pt x="143198" y="6553"/>
                </a:lnTo>
                <a:lnTo>
                  <a:pt x="137514" y="0"/>
                </a:lnTo>
                <a:lnTo>
                  <a:pt x="137207" y="8971"/>
                </a:lnTo>
                <a:lnTo>
                  <a:pt x="137170" y="19754"/>
                </a:lnTo>
                <a:lnTo>
                  <a:pt x="134625" y="27921"/>
                </a:lnTo>
                <a:lnTo>
                  <a:pt x="131271" y="37900"/>
                </a:lnTo>
                <a:lnTo>
                  <a:pt x="130377" y="43229"/>
                </a:lnTo>
                <a:lnTo>
                  <a:pt x="129781" y="48686"/>
                </a:lnTo>
                <a:lnTo>
                  <a:pt x="129383" y="54229"/>
                </a:lnTo>
                <a:lnTo>
                  <a:pt x="129119" y="59829"/>
                </a:lnTo>
                <a:lnTo>
                  <a:pt x="128942" y="65468"/>
                </a:lnTo>
                <a:lnTo>
                  <a:pt x="127871" y="72084"/>
                </a:lnTo>
                <a:lnTo>
                  <a:pt x="126205" y="79353"/>
                </a:lnTo>
                <a:lnTo>
                  <a:pt x="124141" y="87056"/>
                </a:lnTo>
                <a:lnTo>
                  <a:pt x="122766" y="95049"/>
                </a:lnTo>
                <a:lnTo>
                  <a:pt x="121850" y="103235"/>
                </a:lnTo>
                <a:lnTo>
                  <a:pt x="121239" y="111550"/>
                </a:lnTo>
                <a:lnTo>
                  <a:pt x="119878" y="118999"/>
                </a:lnTo>
                <a:lnTo>
                  <a:pt x="118019" y="125869"/>
                </a:lnTo>
                <a:lnTo>
                  <a:pt x="115828" y="132354"/>
                </a:lnTo>
                <a:lnTo>
                  <a:pt x="114366" y="139535"/>
                </a:lnTo>
                <a:lnTo>
                  <a:pt x="113392" y="147180"/>
                </a:lnTo>
                <a:lnTo>
                  <a:pt x="112743" y="155134"/>
                </a:lnTo>
                <a:lnTo>
                  <a:pt x="112310" y="163295"/>
                </a:lnTo>
                <a:lnTo>
                  <a:pt x="111828" y="179981"/>
                </a:lnTo>
                <a:lnTo>
                  <a:pt x="112653" y="187479"/>
                </a:lnTo>
                <a:lnTo>
                  <a:pt x="114154" y="194383"/>
                </a:lnTo>
                <a:lnTo>
                  <a:pt x="116108" y="200890"/>
                </a:lnTo>
                <a:lnTo>
                  <a:pt x="116459" y="208086"/>
                </a:lnTo>
                <a:lnTo>
                  <a:pt x="115739" y="215741"/>
                </a:lnTo>
                <a:lnTo>
                  <a:pt x="114307" y="223701"/>
                </a:lnTo>
                <a:lnTo>
                  <a:pt x="113351" y="230913"/>
                </a:lnTo>
                <a:lnTo>
                  <a:pt x="112716" y="237626"/>
                </a:lnTo>
                <a:lnTo>
                  <a:pt x="112009" y="249213"/>
                </a:lnTo>
                <a:lnTo>
                  <a:pt x="111694" y="257537"/>
                </a:lnTo>
                <a:lnTo>
                  <a:pt x="111492" y="277487"/>
                </a:lnTo>
                <a:lnTo>
                  <a:pt x="111465" y="288519"/>
                </a:lnTo>
                <a:lnTo>
                  <a:pt x="110505" y="293175"/>
                </a:lnTo>
                <a:lnTo>
                  <a:pt x="106899" y="300889"/>
                </a:lnTo>
                <a:lnTo>
                  <a:pt x="106509" y="304279"/>
                </a:lnTo>
                <a:lnTo>
                  <a:pt x="107201" y="307492"/>
                </a:lnTo>
                <a:lnTo>
                  <a:pt x="109557" y="313602"/>
                </a:lnTo>
                <a:lnTo>
                  <a:pt x="111195" y="323612"/>
                </a:lnTo>
                <a:lnTo>
                  <a:pt x="111443" y="33392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588"/>
          <p:cNvSpPr/>
          <p:nvPr/>
        </p:nvSpPr>
        <p:spPr>
          <a:xfrm>
            <a:off x="8078506" y="2306355"/>
            <a:ext cx="222532" cy="222533"/>
          </a:xfrm>
          <a:custGeom>
            <a:avLst/>
            <a:gdLst/>
            <a:ahLst/>
            <a:cxnLst/>
            <a:rect l="0" t="0" r="0" b="0"/>
            <a:pathLst>
              <a:path w="222532" h="222533">
                <a:moveTo>
                  <a:pt x="8219" y="8220"/>
                </a:moveTo>
                <a:lnTo>
                  <a:pt x="0" y="0"/>
                </a:lnTo>
                <a:lnTo>
                  <a:pt x="7058" y="7059"/>
                </a:lnTo>
                <a:lnTo>
                  <a:pt x="7702" y="10244"/>
                </a:lnTo>
                <a:lnTo>
                  <a:pt x="7875" y="12427"/>
                </a:lnTo>
                <a:lnTo>
                  <a:pt x="8942" y="14834"/>
                </a:lnTo>
                <a:lnTo>
                  <a:pt x="14996" y="23726"/>
                </a:lnTo>
                <a:lnTo>
                  <a:pt x="17499" y="28082"/>
                </a:lnTo>
                <a:lnTo>
                  <a:pt x="20121" y="32891"/>
                </a:lnTo>
                <a:lnTo>
                  <a:pt x="22821" y="37050"/>
                </a:lnTo>
                <a:lnTo>
                  <a:pt x="25574" y="40775"/>
                </a:lnTo>
                <a:lnTo>
                  <a:pt x="28361" y="44211"/>
                </a:lnTo>
                <a:lnTo>
                  <a:pt x="31172" y="48406"/>
                </a:lnTo>
                <a:lnTo>
                  <a:pt x="33999" y="53108"/>
                </a:lnTo>
                <a:lnTo>
                  <a:pt x="36835" y="58148"/>
                </a:lnTo>
                <a:lnTo>
                  <a:pt x="42527" y="68827"/>
                </a:lnTo>
                <a:lnTo>
                  <a:pt x="45379" y="74342"/>
                </a:lnTo>
                <a:lnTo>
                  <a:pt x="48232" y="78971"/>
                </a:lnTo>
                <a:lnTo>
                  <a:pt x="51086" y="83010"/>
                </a:lnTo>
                <a:lnTo>
                  <a:pt x="53942" y="86655"/>
                </a:lnTo>
                <a:lnTo>
                  <a:pt x="57751" y="90990"/>
                </a:lnTo>
                <a:lnTo>
                  <a:pt x="62195" y="95785"/>
                </a:lnTo>
                <a:lnTo>
                  <a:pt x="77552" y="111635"/>
                </a:lnTo>
                <a:lnTo>
                  <a:pt x="138328" y="172617"/>
                </a:lnTo>
                <a:lnTo>
                  <a:pt x="142582" y="175920"/>
                </a:lnTo>
                <a:lnTo>
                  <a:pt x="147325" y="179075"/>
                </a:lnTo>
                <a:lnTo>
                  <a:pt x="152391" y="182131"/>
                </a:lnTo>
                <a:lnTo>
                  <a:pt x="156721" y="185121"/>
                </a:lnTo>
                <a:lnTo>
                  <a:pt x="160560" y="188066"/>
                </a:lnTo>
                <a:lnTo>
                  <a:pt x="167365" y="193879"/>
                </a:lnTo>
                <a:lnTo>
                  <a:pt x="173566" y="199637"/>
                </a:lnTo>
                <a:lnTo>
                  <a:pt x="182411" y="208234"/>
                </a:lnTo>
                <a:lnTo>
                  <a:pt x="185307" y="210143"/>
                </a:lnTo>
                <a:lnTo>
                  <a:pt x="191065" y="212263"/>
                </a:lnTo>
                <a:lnTo>
                  <a:pt x="196799" y="215746"/>
                </a:lnTo>
                <a:lnTo>
                  <a:pt x="199661" y="218008"/>
                </a:lnTo>
                <a:lnTo>
                  <a:pt x="205382" y="220521"/>
                </a:lnTo>
                <a:lnTo>
                  <a:pt x="211098" y="221638"/>
                </a:lnTo>
                <a:lnTo>
                  <a:pt x="216815" y="222135"/>
                </a:lnTo>
                <a:lnTo>
                  <a:pt x="222531" y="22253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589"/>
          <p:cNvSpPr/>
          <p:nvPr/>
        </p:nvSpPr>
        <p:spPr>
          <a:xfrm>
            <a:off x="8044343" y="2323147"/>
            <a:ext cx="222405" cy="214309"/>
          </a:xfrm>
          <a:custGeom>
            <a:avLst/>
            <a:gdLst/>
            <a:ahLst/>
            <a:cxnLst/>
            <a:rect l="0" t="0" r="0" b="0"/>
            <a:pathLst>
              <a:path w="222405" h="214309">
                <a:moveTo>
                  <a:pt x="222404" y="0"/>
                </a:moveTo>
                <a:lnTo>
                  <a:pt x="215024" y="0"/>
                </a:lnTo>
                <a:lnTo>
                  <a:pt x="214626" y="953"/>
                </a:lnTo>
                <a:lnTo>
                  <a:pt x="214185" y="4551"/>
                </a:lnTo>
                <a:lnTo>
                  <a:pt x="213114" y="6844"/>
                </a:lnTo>
                <a:lnTo>
                  <a:pt x="209385" y="11932"/>
                </a:lnTo>
                <a:lnTo>
                  <a:pt x="206105" y="15575"/>
                </a:lnTo>
                <a:lnTo>
                  <a:pt x="197381" y="24702"/>
                </a:lnTo>
                <a:lnTo>
                  <a:pt x="148053" y="74343"/>
                </a:lnTo>
                <a:lnTo>
                  <a:pt x="142356" y="80995"/>
                </a:lnTo>
                <a:lnTo>
                  <a:pt x="136654" y="88287"/>
                </a:lnTo>
                <a:lnTo>
                  <a:pt x="130947" y="96005"/>
                </a:lnTo>
                <a:lnTo>
                  <a:pt x="124286" y="103056"/>
                </a:lnTo>
                <a:lnTo>
                  <a:pt x="116987" y="109662"/>
                </a:lnTo>
                <a:lnTo>
                  <a:pt x="109263" y="115970"/>
                </a:lnTo>
                <a:lnTo>
                  <a:pt x="102209" y="122081"/>
                </a:lnTo>
                <a:lnTo>
                  <a:pt x="95602" y="128060"/>
                </a:lnTo>
                <a:lnTo>
                  <a:pt x="89292" y="133951"/>
                </a:lnTo>
                <a:lnTo>
                  <a:pt x="83181" y="140735"/>
                </a:lnTo>
                <a:lnTo>
                  <a:pt x="77201" y="148116"/>
                </a:lnTo>
                <a:lnTo>
                  <a:pt x="71309" y="155894"/>
                </a:lnTo>
                <a:lnTo>
                  <a:pt x="65477" y="162032"/>
                </a:lnTo>
                <a:lnTo>
                  <a:pt x="59684" y="167076"/>
                </a:lnTo>
                <a:lnTo>
                  <a:pt x="53916" y="171392"/>
                </a:lnTo>
                <a:lnTo>
                  <a:pt x="49118" y="176174"/>
                </a:lnTo>
                <a:lnTo>
                  <a:pt x="44968" y="181267"/>
                </a:lnTo>
                <a:lnTo>
                  <a:pt x="41248" y="186567"/>
                </a:lnTo>
                <a:lnTo>
                  <a:pt x="36863" y="191053"/>
                </a:lnTo>
                <a:lnTo>
                  <a:pt x="32036" y="194996"/>
                </a:lnTo>
                <a:lnTo>
                  <a:pt x="26912" y="198578"/>
                </a:lnTo>
                <a:lnTo>
                  <a:pt x="23495" y="201918"/>
                </a:lnTo>
                <a:lnTo>
                  <a:pt x="21218" y="205097"/>
                </a:lnTo>
                <a:lnTo>
                  <a:pt x="19700" y="208169"/>
                </a:lnTo>
                <a:lnTo>
                  <a:pt x="17736" y="210217"/>
                </a:lnTo>
                <a:lnTo>
                  <a:pt x="15473" y="211582"/>
                </a:lnTo>
                <a:lnTo>
                  <a:pt x="10420" y="213099"/>
                </a:lnTo>
                <a:lnTo>
                  <a:pt x="4999" y="213773"/>
                </a:lnTo>
                <a:lnTo>
                  <a:pt x="0" y="214265"/>
                </a:lnTo>
                <a:lnTo>
                  <a:pt x="6943" y="214308"/>
                </a:lnTo>
                <a:lnTo>
                  <a:pt x="10121" y="211771"/>
                </a:lnTo>
                <a:lnTo>
                  <a:pt x="16664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590"/>
          <p:cNvSpPr/>
          <p:nvPr/>
        </p:nvSpPr>
        <p:spPr>
          <a:xfrm>
            <a:off x="8361044" y="2417445"/>
            <a:ext cx="214314" cy="25718"/>
          </a:xfrm>
          <a:custGeom>
            <a:avLst/>
            <a:gdLst/>
            <a:ahLst/>
            <a:cxnLst/>
            <a:rect l="0" t="0" r="0" b="0"/>
            <a:pathLst>
              <a:path w="214314" h="25718">
                <a:moveTo>
                  <a:pt x="0" y="0"/>
                </a:moveTo>
                <a:lnTo>
                  <a:pt x="0" y="4550"/>
                </a:lnTo>
                <a:lnTo>
                  <a:pt x="953" y="5891"/>
                </a:lnTo>
                <a:lnTo>
                  <a:pt x="2540" y="6785"/>
                </a:lnTo>
                <a:lnTo>
                  <a:pt x="4552" y="7380"/>
                </a:lnTo>
                <a:lnTo>
                  <a:pt x="9325" y="8042"/>
                </a:lnTo>
                <a:lnTo>
                  <a:pt x="14623" y="8337"/>
                </a:lnTo>
                <a:lnTo>
                  <a:pt x="20152" y="8467"/>
                </a:lnTo>
                <a:lnTo>
                  <a:pt x="33171" y="8541"/>
                </a:lnTo>
                <a:lnTo>
                  <a:pt x="37354" y="9504"/>
                </a:lnTo>
                <a:lnTo>
                  <a:pt x="41095" y="11099"/>
                </a:lnTo>
                <a:lnTo>
                  <a:pt x="44542" y="13114"/>
                </a:lnTo>
                <a:lnTo>
                  <a:pt x="48745" y="14457"/>
                </a:lnTo>
                <a:lnTo>
                  <a:pt x="53452" y="15353"/>
                </a:lnTo>
                <a:lnTo>
                  <a:pt x="58495" y="15950"/>
                </a:lnTo>
                <a:lnTo>
                  <a:pt x="63761" y="16348"/>
                </a:lnTo>
                <a:lnTo>
                  <a:pt x="69178" y="16614"/>
                </a:lnTo>
                <a:lnTo>
                  <a:pt x="80276" y="16909"/>
                </a:lnTo>
                <a:lnTo>
                  <a:pt x="189760" y="17144"/>
                </a:lnTo>
                <a:lnTo>
                  <a:pt x="194134" y="18097"/>
                </a:lnTo>
                <a:lnTo>
                  <a:pt x="198955" y="19685"/>
                </a:lnTo>
                <a:lnTo>
                  <a:pt x="214313" y="2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591"/>
          <p:cNvSpPr/>
          <p:nvPr/>
        </p:nvSpPr>
        <p:spPr>
          <a:xfrm>
            <a:off x="8643937" y="2280294"/>
            <a:ext cx="222886" cy="137044"/>
          </a:xfrm>
          <a:custGeom>
            <a:avLst/>
            <a:gdLst/>
            <a:ahLst/>
            <a:cxnLst/>
            <a:rect l="0" t="0" r="0" b="0"/>
            <a:pathLst>
              <a:path w="222886" h="137044">
                <a:moveTo>
                  <a:pt x="0" y="8563"/>
                </a:moveTo>
                <a:lnTo>
                  <a:pt x="0" y="343"/>
                </a:lnTo>
                <a:lnTo>
                  <a:pt x="6785" y="37"/>
                </a:lnTo>
                <a:lnTo>
                  <a:pt x="8220" y="0"/>
                </a:lnTo>
                <a:lnTo>
                  <a:pt x="8416" y="2535"/>
                </a:lnTo>
                <a:lnTo>
                  <a:pt x="8468" y="4544"/>
                </a:lnTo>
                <a:lnTo>
                  <a:pt x="9456" y="6836"/>
                </a:lnTo>
                <a:lnTo>
                  <a:pt x="11066" y="9317"/>
                </a:lnTo>
                <a:lnTo>
                  <a:pt x="13092" y="11923"/>
                </a:lnTo>
                <a:lnTo>
                  <a:pt x="14443" y="14613"/>
                </a:lnTo>
                <a:lnTo>
                  <a:pt x="15344" y="17359"/>
                </a:lnTo>
                <a:lnTo>
                  <a:pt x="15945" y="20142"/>
                </a:lnTo>
                <a:lnTo>
                  <a:pt x="17297" y="22950"/>
                </a:lnTo>
                <a:lnTo>
                  <a:pt x="19152" y="25774"/>
                </a:lnTo>
                <a:lnTo>
                  <a:pt x="21341" y="28610"/>
                </a:lnTo>
                <a:lnTo>
                  <a:pt x="22799" y="31453"/>
                </a:lnTo>
                <a:lnTo>
                  <a:pt x="23772" y="34300"/>
                </a:lnTo>
                <a:lnTo>
                  <a:pt x="24421" y="37151"/>
                </a:lnTo>
                <a:lnTo>
                  <a:pt x="24854" y="40957"/>
                </a:lnTo>
                <a:lnTo>
                  <a:pt x="25141" y="45399"/>
                </a:lnTo>
                <a:lnTo>
                  <a:pt x="25462" y="54462"/>
                </a:lnTo>
                <a:lnTo>
                  <a:pt x="25642" y="64920"/>
                </a:lnTo>
                <a:lnTo>
                  <a:pt x="25716" y="89755"/>
                </a:lnTo>
                <a:lnTo>
                  <a:pt x="26670" y="92219"/>
                </a:lnTo>
                <a:lnTo>
                  <a:pt x="28257" y="94814"/>
                </a:lnTo>
                <a:lnTo>
                  <a:pt x="33098" y="101271"/>
                </a:lnTo>
                <a:lnTo>
                  <a:pt x="33761" y="104694"/>
                </a:lnTo>
                <a:lnTo>
                  <a:pt x="33937" y="106940"/>
                </a:lnTo>
                <a:lnTo>
                  <a:pt x="34055" y="109390"/>
                </a:lnTo>
                <a:lnTo>
                  <a:pt x="34258" y="118420"/>
                </a:lnTo>
                <a:lnTo>
                  <a:pt x="36816" y="121841"/>
                </a:lnTo>
                <a:lnTo>
                  <a:pt x="41669" y="127247"/>
                </a:lnTo>
                <a:lnTo>
                  <a:pt x="43018" y="127691"/>
                </a:lnTo>
                <a:lnTo>
                  <a:pt x="47060" y="128184"/>
                </a:lnTo>
                <a:lnTo>
                  <a:pt x="49471" y="129268"/>
                </a:lnTo>
                <a:lnTo>
                  <a:pt x="54690" y="133012"/>
                </a:lnTo>
                <a:lnTo>
                  <a:pt x="57414" y="134392"/>
                </a:lnTo>
                <a:lnTo>
                  <a:pt x="62983" y="135924"/>
                </a:lnTo>
                <a:lnTo>
                  <a:pt x="66754" y="136333"/>
                </a:lnTo>
                <a:lnTo>
                  <a:pt x="71172" y="136606"/>
                </a:lnTo>
                <a:lnTo>
                  <a:pt x="81162" y="136908"/>
                </a:lnTo>
                <a:lnTo>
                  <a:pt x="91953" y="137043"/>
                </a:lnTo>
                <a:lnTo>
                  <a:pt x="97496" y="136126"/>
                </a:lnTo>
                <a:lnTo>
                  <a:pt x="103098" y="134563"/>
                </a:lnTo>
                <a:lnTo>
                  <a:pt x="108738" y="132568"/>
                </a:lnTo>
                <a:lnTo>
                  <a:pt x="114402" y="131238"/>
                </a:lnTo>
                <a:lnTo>
                  <a:pt x="120083" y="130351"/>
                </a:lnTo>
                <a:lnTo>
                  <a:pt x="125776" y="129760"/>
                </a:lnTo>
                <a:lnTo>
                  <a:pt x="130522" y="129366"/>
                </a:lnTo>
                <a:lnTo>
                  <a:pt x="134640" y="129104"/>
                </a:lnTo>
                <a:lnTo>
                  <a:pt x="138337" y="128928"/>
                </a:lnTo>
                <a:lnTo>
                  <a:pt x="147526" y="128734"/>
                </a:lnTo>
                <a:lnTo>
                  <a:pt x="152643" y="128682"/>
                </a:lnTo>
                <a:lnTo>
                  <a:pt x="157959" y="127695"/>
                </a:lnTo>
                <a:lnTo>
                  <a:pt x="163409" y="126084"/>
                </a:lnTo>
                <a:lnTo>
                  <a:pt x="168947" y="124058"/>
                </a:lnTo>
                <a:lnTo>
                  <a:pt x="174544" y="122707"/>
                </a:lnTo>
                <a:lnTo>
                  <a:pt x="180180" y="121807"/>
                </a:lnTo>
                <a:lnTo>
                  <a:pt x="185843" y="121206"/>
                </a:lnTo>
                <a:lnTo>
                  <a:pt x="190570" y="120806"/>
                </a:lnTo>
                <a:lnTo>
                  <a:pt x="194674" y="120539"/>
                </a:lnTo>
                <a:lnTo>
                  <a:pt x="198362" y="120361"/>
                </a:lnTo>
                <a:lnTo>
                  <a:pt x="200822" y="119290"/>
                </a:lnTo>
                <a:lnTo>
                  <a:pt x="202461" y="117624"/>
                </a:lnTo>
                <a:lnTo>
                  <a:pt x="203554" y="115560"/>
                </a:lnTo>
                <a:lnTo>
                  <a:pt x="205236" y="114184"/>
                </a:lnTo>
                <a:lnTo>
                  <a:pt x="207309" y="113267"/>
                </a:lnTo>
                <a:lnTo>
                  <a:pt x="212929" y="111795"/>
                </a:lnTo>
                <a:lnTo>
                  <a:pt x="216238" y="111594"/>
                </a:lnTo>
                <a:lnTo>
                  <a:pt x="222885" y="11143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592"/>
          <p:cNvSpPr/>
          <p:nvPr/>
        </p:nvSpPr>
        <p:spPr>
          <a:xfrm>
            <a:off x="8784172" y="2271712"/>
            <a:ext cx="39788" cy="377191"/>
          </a:xfrm>
          <a:custGeom>
            <a:avLst/>
            <a:gdLst/>
            <a:ahLst/>
            <a:cxnLst/>
            <a:rect l="0" t="0" r="0" b="0"/>
            <a:pathLst>
              <a:path w="39788" h="377191">
                <a:moveTo>
                  <a:pt x="5497" y="0"/>
                </a:moveTo>
                <a:lnTo>
                  <a:pt x="558" y="0"/>
                </a:lnTo>
                <a:lnTo>
                  <a:pt x="2667" y="0"/>
                </a:lnTo>
                <a:lnTo>
                  <a:pt x="0" y="0"/>
                </a:lnTo>
                <a:lnTo>
                  <a:pt x="4585" y="0"/>
                </a:lnTo>
                <a:lnTo>
                  <a:pt x="4889" y="953"/>
                </a:lnTo>
                <a:lnTo>
                  <a:pt x="5377" y="11865"/>
                </a:lnTo>
                <a:lnTo>
                  <a:pt x="5475" y="27532"/>
                </a:lnTo>
                <a:lnTo>
                  <a:pt x="6434" y="31690"/>
                </a:lnTo>
                <a:lnTo>
                  <a:pt x="8026" y="36366"/>
                </a:lnTo>
                <a:lnTo>
                  <a:pt x="10041" y="41389"/>
                </a:lnTo>
                <a:lnTo>
                  <a:pt x="11384" y="47596"/>
                </a:lnTo>
                <a:lnTo>
                  <a:pt x="12280" y="54590"/>
                </a:lnTo>
                <a:lnTo>
                  <a:pt x="12876" y="62111"/>
                </a:lnTo>
                <a:lnTo>
                  <a:pt x="13275" y="69030"/>
                </a:lnTo>
                <a:lnTo>
                  <a:pt x="13716" y="81798"/>
                </a:lnTo>
                <a:lnTo>
                  <a:pt x="14024" y="120627"/>
                </a:lnTo>
                <a:lnTo>
                  <a:pt x="14068" y="172677"/>
                </a:lnTo>
                <a:lnTo>
                  <a:pt x="15021" y="180841"/>
                </a:lnTo>
                <a:lnTo>
                  <a:pt x="16609" y="189141"/>
                </a:lnTo>
                <a:lnTo>
                  <a:pt x="18621" y="197531"/>
                </a:lnTo>
                <a:lnTo>
                  <a:pt x="19961" y="205983"/>
                </a:lnTo>
                <a:lnTo>
                  <a:pt x="20855" y="214474"/>
                </a:lnTo>
                <a:lnTo>
                  <a:pt x="21450" y="222993"/>
                </a:lnTo>
                <a:lnTo>
                  <a:pt x="22801" y="230577"/>
                </a:lnTo>
                <a:lnTo>
                  <a:pt x="24653" y="237538"/>
                </a:lnTo>
                <a:lnTo>
                  <a:pt x="26840" y="244084"/>
                </a:lnTo>
                <a:lnTo>
                  <a:pt x="28299" y="251305"/>
                </a:lnTo>
                <a:lnTo>
                  <a:pt x="29271" y="258977"/>
                </a:lnTo>
                <a:lnTo>
                  <a:pt x="29920" y="266949"/>
                </a:lnTo>
                <a:lnTo>
                  <a:pt x="31304" y="274168"/>
                </a:lnTo>
                <a:lnTo>
                  <a:pt x="33179" y="280886"/>
                </a:lnTo>
                <a:lnTo>
                  <a:pt x="35382" y="287270"/>
                </a:lnTo>
                <a:lnTo>
                  <a:pt x="36850" y="293431"/>
                </a:lnTo>
                <a:lnTo>
                  <a:pt x="37829" y="299443"/>
                </a:lnTo>
                <a:lnTo>
                  <a:pt x="38917" y="310251"/>
                </a:lnTo>
                <a:lnTo>
                  <a:pt x="39401" y="318229"/>
                </a:lnTo>
                <a:lnTo>
                  <a:pt x="39616" y="327490"/>
                </a:lnTo>
                <a:lnTo>
                  <a:pt x="39787" y="3771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593"/>
          <p:cNvSpPr/>
          <p:nvPr/>
        </p:nvSpPr>
        <p:spPr>
          <a:xfrm>
            <a:off x="5412104" y="2854642"/>
            <a:ext cx="1680212" cy="941229"/>
          </a:xfrm>
          <a:custGeom>
            <a:avLst/>
            <a:gdLst/>
            <a:ahLst/>
            <a:cxnLst/>
            <a:rect l="0" t="0" r="0" b="0"/>
            <a:pathLst>
              <a:path w="1680212" h="941229">
                <a:moveTo>
                  <a:pt x="0" y="925830"/>
                </a:moveTo>
                <a:lnTo>
                  <a:pt x="12771" y="925830"/>
                </a:lnTo>
                <a:lnTo>
                  <a:pt x="15182" y="926783"/>
                </a:lnTo>
                <a:lnTo>
                  <a:pt x="20400" y="930381"/>
                </a:lnTo>
                <a:lnTo>
                  <a:pt x="28435" y="932615"/>
                </a:lnTo>
                <a:lnTo>
                  <a:pt x="74696" y="934372"/>
                </a:lnTo>
                <a:lnTo>
                  <a:pt x="103126" y="935349"/>
                </a:lnTo>
                <a:lnTo>
                  <a:pt x="130614" y="941186"/>
                </a:lnTo>
                <a:lnTo>
                  <a:pt x="147586" y="941228"/>
                </a:lnTo>
                <a:lnTo>
                  <a:pt x="196095" y="935490"/>
                </a:lnTo>
                <a:lnTo>
                  <a:pt x="242429" y="934546"/>
                </a:lnTo>
                <a:lnTo>
                  <a:pt x="286224" y="934431"/>
                </a:lnTo>
                <a:lnTo>
                  <a:pt x="338718" y="927621"/>
                </a:lnTo>
                <a:lnTo>
                  <a:pt x="387795" y="921633"/>
                </a:lnTo>
                <a:lnTo>
                  <a:pt x="435130" y="916217"/>
                </a:lnTo>
                <a:lnTo>
                  <a:pt x="475426" y="904778"/>
                </a:lnTo>
                <a:lnTo>
                  <a:pt x="517528" y="893981"/>
                </a:lnTo>
                <a:lnTo>
                  <a:pt x="560165" y="880092"/>
                </a:lnTo>
                <a:lnTo>
                  <a:pt x="603914" y="868569"/>
                </a:lnTo>
                <a:lnTo>
                  <a:pt x="651695" y="854466"/>
                </a:lnTo>
                <a:lnTo>
                  <a:pt x="696439" y="842878"/>
                </a:lnTo>
                <a:lnTo>
                  <a:pt x="739858" y="827804"/>
                </a:lnTo>
                <a:lnTo>
                  <a:pt x="797197" y="805643"/>
                </a:lnTo>
                <a:lnTo>
                  <a:pt x="854384" y="782921"/>
                </a:lnTo>
                <a:lnTo>
                  <a:pt x="912494" y="754197"/>
                </a:lnTo>
                <a:lnTo>
                  <a:pt x="960296" y="734218"/>
                </a:lnTo>
                <a:lnTo>
                  <a:pt x="1004093" y="710623"/>
                </a:lnTo>
                <a:lnTo>
                  <a:pt x="1069792" y="668537"/>
                </a:lnTo>
                <a:lnTo>
                  <a:pt x="1111890" y="642903"/>
                </a:lnTo>
                <a:lnTo>
                  <a:pt x="1140286" y="623237"/>
                </a:lnTo>
                <a:lnTo>
                  <a:pt x="1154526" y="612659"/>
                </a:lnTo>
                <a:lnTo>
                  <a:pt x="1161162" y="602749"/>
                </a:lnTo>
                <a:lnTo>
                  <a:pt x="1162728" y="593285"/>
                </a:lnTo>
                <a:lnTo>
                  <a:pt x="1160915" y="584119"/>
                </a:lnTo>
                <a:lnTo>
                  <a:pt x="1163516" y="575150"/>
                </a:lnTo>
                <a:lnTo>
                  <a:pt x="1169060" y="566313"/>
                </a:lnTo>
                <a:lnTo>
                  <a:pt x="1197606" y="537684"/>
                </a:lnTo>
                <a:lnTo>
                  <a:pt x="1221880" y="517101"/>
                </a:lnTo>
                <a:lnTo>
                  <a:pt x="1256965" y="488495"/>
                </a:lnTo>
                <a:lnTo>
                  <a:pt x="1280012" y="467299"/>
                </a:lnTo>
                <a:lnTo>
                  <a:pt x="1325852" y="428538"/>
                </a:lnTo>
                <a:lnTo>
                  <a:pt x="1348728" y="407314"/>
                </a:lnTo>
                <a:lnTo>
                  <a:pt x="1378476" y="378496"/>
                </a:lnTo>
                <a:lnTo>
                  <a:pt x="1409939" y="351859"/>
                </a:lnTo>
                <a:lnTo>
                  <a:pt x="1429597" y="331960"/>
                </a:lnTo>
                <a:lnTo>
                  <a:pt x="1447860" y="311368"/>
                </a:lnTo>
                <a:lnTo>
                  <a:pt x="1475158" y="282757"/>
                </a:lnTo>
                <a:lnTo>
                  <a:pt x="1524679" y="232757"/>
                </a:lnTo>
                <a:lnTo>
                  <a:pt x="1546709" y="206125"/>
                </a:lnTo>
                <a:lnTo>
                  <a:pt x="1577111" y="171526"/>
                </a:lnTo>
                <a:lnTo>
                  <a:pt x="1597381" y="146708"/>
                </a:lnTo>
                <a:lnTo>
                  <a:pt x="1619156" y="125913"/>
                </a:lnTo>
                <a:lnTo>
                  <a:pt x="1633440" y="103030"/>
                </a:lnTo>
                <a:lnTo>
                  <a:pt x="1652310" y="77749"/>
                </a:lnTo>
                <a:lnTo>
                  <a:pt x="1668494" y="49609"/>
                </a:lnTo>
                <a:lnTo>
                  <a:pt x="1676316" y="38300"/>
                </a:lnTo>
                <a:lnTo>
                  <a:pt x="1678479" y="31945"/>
                </a:lnTo>
                <a:lnTo>
                  <a:pt x="1679869" y="20104"/>
                </a:lnTo>
                <a:lnTo>
                  <a:pt x="168021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594"/>
          <p:cNvSpPr/>
          <p:nvPr/>
        </p:nvSpPr>
        <p:spPr>
          <a:xfrm>
            <a:off x="6775132" y="3334702"/>
            <a:ext cx="265749" cy="193169"/>
          </a:xfrm>
          <a:custGeom>
            <a:avLst/>
            <a:gdLst/>
            <a:ahLst/>
            <a:cxnLst/>
            <a:rect l="0" t="0" r="0" b="0"/>
            <a:pathLst>
              <a:path w="265749" h="193169">
                <a:moveTo>
                  <a:pt x="0" y="0"/>
                </a:moveTo>
                <a:lnTo>
                  <a:pt x="0" y="24951"/>
                </a:lnTo>
                <a:lnTo>
                  <a:pt x="953" y="29969"/>
                </a:lnTo>
                <a:lnTo>
                  <a:pt x="2541" y="35219"/>
                </a:lnTo>
                <a:lnTo>
                  <a:pt x="4551" y="40624"/>
                </a:lnTo>
                <a:lnTo>
                  <a:pt x="5892" y="46133"/>
                </a:lnTo>
                <a:lnTo>
                  <a:pt x="6785" y="51710"/>
                </a:lnTo>
                <a:lnTo>
                  <a:pt x="7381" y="57333"/>
                </a:lnTo>
                <a:lnTo>
                  <a:pt x="15398" y="63940"/>
                </a:lnTo>
                <a:lnTo>
                  <a:pt x="28363" y="71202"/>
                </a:lnTo>
                <a:lnTo>
                  <a:pt x="44626" y="78900"/>
                </a:lnTo>
                <a:lnTo>
                  <a:pt x="56421" y="85938"/>
                </a:lnTo>
                <a:lnTo>
                  <a:pt x="65237" y="92534"/>
                </a:lnTo>
                <a:lnTo>
                  <a:pt x="72067" y="98837"/>
                </a:lnTo>
                <a:lnTo>
                  <a:pt x="76619" y="105896"/>
                </a:lnTo>
                <a:lnTo>
                  <a:pt x="79655" y="113460"/>
                </a:lnTo>
                <a:lnTo>
                  <a:pt x="81678" y="121360"/>
                </a:lnTo>
                <a:lnTo>
                  <a:pt x="83026" y="128532"/>
                </a:lnTo>
                <a:lnTo>
                  <a:pt x="83926" y="135218"/>
                </a:lnTo>
                <a:lnTo>
                  <a:pt x="84526" y="141580"/>
                </a:lnTo>
                <a:lnTo>
                  <a:pt x="85878" y="147727"/>
                </a:lnTo>
                <a:lnTo>
                  <a:pt x="87732" y="153730"/>
                </a:lnTo>
                <a:lnTo>
                  <a:pt x="89921" y="159637"/>
                </a:lnTo>
                <a:lnTo>
                  <a:pt x="91379" y="164527"/>
                </a:lnTo>
                <a:lnTo>
                  <a:pt x="92352" y="168739"/>
                </a:lnTo>
                <a:lnTo>
                  <a:pt x="93001" y="172501"/>
                </a:lnTo>
                <a:lnTo>
                  <a:pt x="93434" y="175960"/>
                </a:lnTo>
                <a:lnTo>
                  <a:pt x="93721" y="179219"/>
                </a:lnTo>
                <a:lnTo>
                  <a:pt x="94184" y="186743"/>
                </a:lnTo>
                <a:lnTo>
                  <a:pt x="94275" y="193168"/>
                </a:lnTo>
                <a:lnTo>
                  <a:pt x="94298" y="139831"/>
                </a:lnTo>
                <a:lnTo>
                  <a:pt x="95250" y="133226"/>
                </a:lnTo>
                <a:lnTo>
                  <a:pt x="96838" y="125965"/>
                </a:lnTo>
                <a:lnTo>
                  <a:pt x="98849" y="118267"/>
                </a:lnTo>
                <a:lnTo>
                  <a:pt x="93522" y="110277"/>
                </a:lnTo>
                <a:lnTo>
                  <a:pt x="83302" y="102093"/>
                </a:lnTo>
                <a:lnTo>
                  <a:pt x="69823" y="93780"/>
                </a:lnTo>
                <a:lnTo>
                  <a:pt x="62741" y="86332"/>
                </a:lnTo>
                <a:lnTo>
                  <a:pt x="59925" y="79462"/>
                </a:lnTo>
                <a:lnTo>
                  <a:pt x="59953" y="72977"/>
                </a:lnTo>
                <a:lnTo>
                  <a:pt x="60923" y="65797"/>
                </a:lnTo>
                <a:lnTo>
                  <a:pt x="62523" y="58152"/>
                </a:lnTo>
                <a:lnTo>
                  <a:pt x="64542" y="50198"/>
                </a:lnTo>
                <a:lnTo>
                  <a:pt x="68746" y="43943"/>
                </a:lnTo>
                <a:lnTo>
                  <a:pt x="74405" y="38820"/>
                </a:lnTo>
                <a:lnTo>
                  <a:pt x="81036" y="34453"/>
                </a:lnTo>
                <a:lnTo>
                  <a:pt x="87362" y="30589"/>
                </a:lnTo>
                <a:lnTo>
                  <a:pt x="93483" y="27060"/>
                </a:lnTo>
                <a:lnTo>
                  <a:pt x="99470" y="23755"/>
                </a:lnTo>
                <a:lnTo>
                  <a:pt x="104413" y="20599"/>
                </a:lnTo>
                <a:lnTo>
                  <a:pt x="108661" y="17543"/>
                </a:lnTo>
                <a:lnTo>
                  <a:pt x="112446" y="14553"/>
                </a:lnTo>
                <a:lnTo>
                  <a:pt x="116874" y="13512"/>
                </a:lnTo>
                <a:lnTo>
                  <a:pt x="121731" y="13771"/>
                </a:lnTo>
                <a:lnTo>
                  <a:pt x="126874" y="14895"/>
                </a:lnTo>
                <a:lnTo>
                  <a:pt x="132208" y="15645"/>
                </a:lnTo>
                <a:lnTo>
                  <a:pt x="137669" y="16145"/>
                </a:lnTo>
                <a:lnTo>
                  <a:pt x="143214" y="16479"/>
                </a:lnTo>
                <a:lnTo>
                  <a:pt x="147864" y="17653"/>
                </a:lnTo>
                <a:lnTo>
                  <a:pt x="155569" y="21498"/>
                </a:lnTo>
                <a:lnTo>
                  <a:pt x="159910" y="24810"/>
                </a:lnTo>
                <a:lnTo>
                  <a:pt x="164710" y="28922"/>
                </a:lnTo>
                <a:lnTo>
                  <a:pt x="174170" y="37620"/>
                </a:lnTo>
                <a:lnTo>
                  <a:pt x="181549" y="44660"/>
                </a:lnTo>
                <a:lnTo>
                  <a:pt x="184850" y="48823"/>
                </a:lnTo>
                <a:lnTo>
                  <a:pt x="188003" y="53504"/>
                </a:lnTo>
                <a:lnTo>
                  <a:pt x="191059" y="58529"/>
                </a:lnTo>
                <a:lnTo>
                  <a:pt x="193095" y="63785"/>
                </a:lnTo>
                <a:lnTo>
                  <a:pt x="194452" y="69193"/>
                </a:lnTo>
                <a:lnTo>
                  <a:pt x="195358" y="74704"/>
                </a:lnTo>
                <a:lnTo>
                  <a:pt x="203580" y="80282"/>
                </a:lnTo>
                <a:lnTo>
                  <a:pt x="216683" y="85907"/>
                </a:lnTo>
                <a:lnTo>
                  <a:pt x="233038" y="91561"/>
                </a:lnTo>
                <a:lnTo>
                  <a:pt x="243941" y="97236"/>
                </a:lnTo>
                <a:lnTo>
                  <a:pt x="251210" y="102924"/>
                </a:lnTo>
                <a:lnTo>
                  <a:pt x="256056" y="108621"/>
                </a:lnTo>
                <a:lnTo>
                  <a:pt x="259286" y="114324"/>
                </a:lnTo>
                <a:lnTo>
                  <a:pt x="261440" y="120031"/>
                </a:lnTo>
                <a:lnTo>
                  <a:pt x="262876" y="125741"/>
                </a:lnTo>
                <a:lnTo>
                  <a:pt x="263833" y="130500"/>
                </a:lnTo>
                <a:lnTo>
                  <a:pt x="264471" y="134625"/>
                </a:lnTo>
                <a:lnTo>
                  <a:pt x="264897" y="138327"/>
                </a:lnTo>
                <a:lnTo>
                  <a:pt x="265180" y="141748"/>
                </a:lnTo>
                <a:lnTo>
                  <a:pt x="265370" y="144982"/>
                </a:lnTo>
                <a:lnTo>
                  <a:pt x="265673" y="152463"/>
                </a:lnTo>
                <a:lnTo>
                  <a:pt x="265748" y="1628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595"/>
          <p:cNvSpPr/>
          <p:nvPr/>
        </p:nvSpPr>
        <p:spPr>
          <a:xfrm>
            <a:off x="7062046" y="3368992"/>
            <a:ext cx="174558" cy="145590"/>
          </a:xfrm>
          <a:custGeom>
            <a:avLst/>
            <a:gdLst/>
            <a:ahLst/>
            <a:cxnLst/>
            <a:rect l="0" t="0" r="0" b="0"/>
            <a:pathLst>
              <a:path w="174558" h="145590">
                <a:moveTo>
                  <a:pt x="4551" y="0"/>
                </a:moveTo>
                <a:lnTo>
                  <a:pt x="4551" y="24702"/>
                </a:lnTo>
                <a:lnTo>
                  <a:pt x="3599" y="28850"/>
                </a:lnTo>
                <a:lnTo>
                  <a:pt x="2011" y="32569"/>
                </a:lnTo>
                <a:lnTo>
                  <a:pt x="0" y="36000"/>
                </a:lnTo>
                <a:lnTo>
                  <a:pt x="6279" y="40192"/>
                </a:lnTo>
                <a:lnTo>
                  <a:pt x="18086" y="44893"/>
                </a:lnTo>
                <a:lnTo>
                  <a:pt x="33577" y="49931"/>
                </a:lnTo>
                <a:lnTo>
                  <a:pt x="42952" y="55195"/>
                </a:lnTo>
                <a:lnTo>
                  <a:pt x="48249" y="60609"/>
                </a:lnTo>
                <a:lnTo>
                  <a:pt x="53500" y="71705"/>
                </a:lnTo>
                <a:lnTo>
                  <a:pt x="59009" y="82986"/>
                </a:lnTo>
                <a:lnTo>
                  <a:pt x="60859" y="88662"/>
                </a:lnTo>
                <a:lnTo>
                  <a:pt x="62092" y="94350"/>
                </a:lnTo>
                <a:lnTo>
                  <a:pt x="62914" y="100048"/>
                </a:lnTo>
                <a:lnTo>
                  <a:pt x="64415" y="105751"/>
                </a:lnTo>
                <a:lnTo>
                  <a:pt x="66368" y="111458"/>
                </a:lnTo>
                <a:lnTo>
                  <a:pt x="68622" y="117168"/>
                </a:lnTo>
                <a:lnTo>
                  <a:pt x="71078" y="120974"/>
                </a:lnTo>
                <a:lnTo>
                  <a:pt x="73668" y="123512"/>
                </a:lnTo>
                <a:lnTo>
                  <a:pt x="79084" y="127284"/>
                </a:lnTo>
                <a:lnTo>
                  <a:pt x="81862" y="129624"/>
                </a:lnTo>
                <a:lnTo>
                  <a:pt x="84667" y="132136"/>
                </a:lnTo>
                <a:lnTo>
                  <a:pt x="90323" y="137467"/>
                </a:lnTo>
                <a:lnTo>
                  <a:pt x="93166" y="140222"/>
                </a:lnTo>
                <a:lnTo>
                  <a:pt x="96012" y="142059"/>
                </a:lnTo>
                <a:lnTo>
                  <a:pt x="98863" y="143283"/>
                </a:lnTo>
                <a:lnTo>
                  <a:pt x="101715" y="144100"/>
                </a:lnTo>
                <a:lnTo>
                  <a:pt x="104570" y="144644"/>
                </a:lnTo>
                <a:lnTo>
                  <a:pt x="107425" y="145007"/>
                </a:lnTo>
                <a:lnTo>
                  <a:pt x="110282" y="145249"/>
                </a:lnTo>
                <a:lnTo>
                  <a:pt x="113138" y="145410"/>
                </a:lnTo>
                <a:lnTo>
                  <a:pt x="118852" y="145589"/>
                </a:lnTo>
                <a:lnTo>
                  <a:pt x="121710" y="144685"/>
                </a:lnTo>
                <a:lnTo>
                  <a:pt x="124567" y="143129"/>
                </a:lnTo>
                <a:lnTo>
                  <a:pt x="127425" y="141139"/>
                </a:lnTo>
                <a:lnTo>
                  <a:pt x="130282" y="138860"/>
                </a:lnTo>
                <a:lnTo>
                  <a:pt x="133139" y="136388"/>
                </a:lnTo>
                <a:lnTo>
                  <a:pt x="135996" y="133788"/>
                </a:lnTo>
                <a:lnTo>
                  <a:pt x="141711" y="128359"/>
                </a:lnTo>
                <a:lnTo>
                  <a:pt x="157693" y="112562"/>
                </a:lnTo>
                <a:lnTo>
                  <a:pt x="160937" y="108379"/>
                </a:lnTo>
                <a:lnTo>
                  <a:pt x="163102" y="104637"/>
                </a:lnTo>
                <a:lnTo>
                  <a:pt x="164544" y="101191"/>
                </a:lnTo>
                <a:lnTo>
                  <a:pt x="166458" y="96988"/>
                </a:lnTo>
                <a:lnTo>
                  <a:pt x="171124" y="87238"/>
                </a:lnTo>
                <a:lnTo>
                  <a:pt x="172750" y="81971"/>
                </a:lnTo>
                <a:lnTo>
                  <a:pt x="173834" y="76555"/>
                </a:lnTo>
                <a:lnTo>
                  <a:pt x="174557" y="71039"/>
                </a:lnTo>
                <a:lnTo>
                  <a:pt x="168370" y="66409"/>
                </a:lnTo>
                <a:lnTo>
                  <a:pt x="157579" y="62371"/>
                </a:lnTo>
                <a:lnTo>
                  <a:pt x="143717" y="58725"/>
                </a:lnTo>
                <a:lnTo>
                  <a:pt x="134476" y="54390"/>
                </a:lnTo>
                <a:lnTo>
                  <a:pt x="128315" y="49595"/>
                </a:lnTo>
                <a:lnTo>
                  <a:pt x="124208" y="44493"/>
                </a:lnTo>
                <a:lnTo>
                  <a:pt x="120517" y="40140"/>
                </a:lnTo>
                <a:lnTo>
                  <a:pt x="117105" y="36285"/>
                </a:lnTo>
                <a:lnTo>
                  <a:pt x="110772" y="29462"/>
                </a:lnTo>
                <a:lnTo>
                  <a:pt x="104783" y="23254"/>
                </a:lnTo>
                <a:lnTo>
                  <a:pt x="100900" y="20265"/>
                </a:lnTo>
                <a:lnTo>
                  <a:pt x="96406" y="17320"/>
                </a:lnTo>
                <a:lnTo>
                  <a:pt x="91505" y="14404"/>
                </a:lnTo>
                <a:lnTo>
                  <a:pt x="87285" y="11508"/>
                </a:lnTo>
                <a:lnTo>
                  <a:pt x="83520" y="8625"/>
                </a:lnTo>
                <a:lnTo>
                  <a:pt x="80057" y="5750"/>
                </a:lnTo>
                <a:lnTo>
                  <a:pt x="75843" y="3833"/>
                </a:lnTo>
                <a:lnTo>
                  <a:pt x="71129" y="2556"/>
                </a:lnTo>
                <a:lnTo>
                  <a:pt x="66082" y="1704"/>
                </a:lnTo>
                <a:lnTo>
                  <a:pt x="61764" y="1136"/>
                </a:lnTo>
                <a:lnTo>
                  <a:pt x="57933" y="757"/>
                </a:lnTo>
                <a:lnTo>
                  <a:pt x="54426" y="505"/>
                </a:lnTo>
                <a:lnTo>
                  <a:pt x="51136" y="1289"/>
                </a:lnTo>
                <a:lnTo>
                  <a:pt x="47991" y="2764"/>
                </a:lnTo>
                <a:lnTo>
                  <a:pt x="44941" y="4701"/>
                </a:lnTo>
                <a:lnTo>
                  <a:pt x="41955" y="5991"/>
                </a:lnTo>
                <a:lnTo>
                  <a:pt x="39012" y="6852"/>
                </a:lnTo>
                <a:lnTo>
                  <a:pt x="36098" y="7425"/>
                </a:lnTo>
                <a:lnTo>
                  <a:pt x="33203" y="7808"/>
                </a:lnTo>
                <a:lnTo>
                  <a:pt x="30319" y="8063"/>
                </a:lnTo>
                <a:lnTo>
                  <a:pt x="27446" y="8233"/>
                </a:lnTo>
                <a:lnTo>
                  <a:pt x="21711" y="8422"/>
                </a:lnTo>
                <a:lnTo>
                  <a:pt x="13123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596"/>
          <p:cNvSpPr/>
          <p:nvPr/>
        </p:nvSpPr>
        <p:spPr>
          <a:xfrm>
            <a:off x="7332344" y="3184031"/>
            <a:ext cx="128589" cy="356412"/>
          </a:xfrm>
          <a:custGeom>
            <a:avLst/>
            <a:gdLst/>
            <a:ahLst/>
            <a:cxnLst/>
            <a:rect l="0" t="0" r="0" b="0"/>
            <a:pathLst>
              <a:path w="128589" h="356412">
                <a:moveTo>
                  <a:pt x="0" y="4939"/>
                </a:moveTo>
                <a:lnTo>
                  <a:pt x="0" y="0"/>
                </a:lnTo>
                <a:lnTo>
                  <a:pt x="0" y="4690"/>
                </a:lnTo>
                <a:lnTo>
                  <a:pt x="2541" y="7368"/>
                </a:lnTo>
                <a:lnTo>
                  <a:pt x="4552" y="9416"/>
                </a:lnTo>
                <a:lnTo>
                  <a:pt x="5892" y="12686"/>
                </a:lnTo>
                <a:lnTo>
                  <a:pt x="7382" y="21399"/>
                </a:lnTo>
                <a:lnTo>
                  <a:pt x="8221" y="32464"/>
                </a:lnTo>
                <a:lnTo>
                  <a:pt x="10956" y="41302"/>
                </a:lnTo>
                <a:lnTo>
                  <a:pt x="13020" y="46326"/>
                </a:lnTo>
                <a:lnTo>
                  <a:pt x="14395" y="52533"/>
                </a:lnTo>
                <a:lnTo>
                  <a:pt x="15312" y="59528"/>
                </a:lnTo>
                <a:lnTo>
                  <a:pt x="15923" y="67049"/>
                </a:lnTo>
                <a:lnTo>
                  <a:pt x="16331" y="73968"/>
                </a:lnTo>
                <a:lnTo>
                  <a:pt x="16784" y="86736"/>
                </a:lnTo>
                <a:lnTo>
                  <a:pt x="17125" y="150149"/>
                </a:lnTo>
                <a:lnTo>
                  <a:pt x="17136" y="167584"/>
                </a:lnTo>
                <a:lnTo>
                  <a:pt x="18092" y="176234"/>
                </a:lnTo>
                <a:lnTo>
                  <a:pt x="19682" y="184858"/>
                </a:lnTo>
                <a:lnTo>
                  <a:pt x="21693" y="193465"/>
                </a:lnTo>
                <a:lnTo>
                  <a:pt x="30655" y="203013"/>
                </a:lnTo>
                <a:lnTo>
                  <a:pt x="44249" y="213188"/>
                </a:lnTo>
                <a:lnTo>
                  <a:pt x="60932" y="223781"/>
                </a:lnTo>
                <a:lnTo>
                  <a:pt x="72054" y="232749"/>
                </a:lnTo>
                <a:lnTo>
                  <a:pt x="79469" y="240632"/>
                </a:lnTo>
                <a:lnTo>
                  <a:pt x="84412" y="247793"/>
                </a:lnTo>
                <a:lnTo>
                  <a:pt x="87707" y="255424"/>
                </a:lnTo>
                <a:lnTo>
                  <a:pt x="89905" y="263369"/>
                </a:lnTo>
                <a:lnTo>
                  <a:pt x="91369" y="271523"/>
                </a:lnTo>
                <a:lnTo>
                  <a:pt x="93298" y="278864"/>
                </a:lnTo>
                <a:lnTo>
                  <a:pt x="95536" y="285663"/>
                </a:lnTo>
                <a:lnTo>
                  <a:pt x="97981" y="292101"/>
                </a:lnTo>
                <a:lnTo>
                  <a:pt x="100563" y="298298"/>
                </a:lnTo>
                <a:lnTo>
                  <a:pt x="103237" y="304334"/>
                </a:lnTo>
                <a:lnTo>
                  <a:pt x="105972" y="310263"/>
                </a:lnTo>
                <a:lnTo>
                  <a:pt x="109011" y="319391"/>
                </a:lnTo>
                <a:lnTo>
                  <a:pt x="111315" y="327575"/>
                </a:lnTo>
                <a:lnTo>
                  <a:pt x="113263" y="332425"/>
                </a:lnTo>
                <a:lnTo>
                  <a:pt x="118682" y="344794"/>
                </a:lnTo>
                <a:lnTo>
                  <a:pt x="121963" y="349025"/>
                </a:lnTo>
                <a:lnTo>
                  <a:pt x="128588" y="35641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597"/>
          <p:cNvSpPr/>
          <p:nvPr/>
        </p:nvSpPr>
        <p:spPr>
          <a:xfrm>
            <a:off x="7229592" y="3360451"/>
            <a:ext cx="368501" cy="25687"/>
          </a:xfrm>
          <a:custGeom>
            <a:avLst/>
            <a:gdLst/>
            <a:ahLst/>
            <a:cxnLst/>
            <a:rect l="0" t="0" r="0" b="0"/>
            <a:pathLst>
              <a:path w="368501" h="25687">
                <a:moveTo>
                  <a:pt x="25600" y="8541"/>
                </a:moveTo>
                <a:lnTo>
                  <a:pt x="21049" y="3990"/>
                </a:lnTo>
                <a:lnTo>
                  <a:pt x="18757" y="2649"/>
                </a:lnTo>
                <a:lnTo>
                  <a:pt x="16275" y="1756"/>
                </a:lnTo>
                <a:lnTo>
                  <a:pt x="10000" y="322"/>
                </a:lnTo>
                <a:lnTo>
                  <a:pt x="1210" y="0"/>
                </a:lnTo>
                <a:lnTo>
                  <a:pt x="767" y="942"/>
                </a:lnTo>
                <a:lnTo>
                  <a:pt x="472" y="2522"/>
                </a:lnTo>
                <a:lnTo>
                  <a:pt x="0" y="7352"/>
                </a:lnTo>
                <a:lnTo>
                  <a:pt x="913" y="8701"/>
                </a:lnTo>
                <a:lnTo>
                  <a:pt x="2475" y="10552"/>
                </a:lnTo>
                <a:lnTo>
                  <a:pt x="7274" y="15818"/>
                </a:lnTo>
                <a:lnTo>
                  <a:pt x="8620" y="16249"/>
                </a:lnTo>
                <a:lnTo>
                  <a:pt x="12656" y="16730"/>
                </a:lnTo>
                <a:lnTo>
                  <a:pt x="15065" y="17810"/>
                </a:lnTo>
                <a:lnTo>
                  <a:pt x="17625" y="19483"/>
                </a:lnTo>
                <a:lnTo>
                  <a:pt x="20283" y="21551"/>
                </a:lnTo>
                <a:lnTo>
                  <a:pt x="23960" y="22929"/>
                </a:lnTo>
                <a:lnTo>
                  <a:pt x="28317" y="23848"/>
                </a:lnTo>
                <a:lnTo>
                  <a:pt x="33126" y="24460"/>
                </a:lnTo>
                <a:lnTo>
                  <a:pt x="43550" y="25141"/>
                </a:lnTo>
                <a:lnTo>
                  <a:pt x="48997" y="25323"/>
                </a:lnTo>
                <a:lnTo>
                  <a:pt x="70315" y="25579"/>
                </a:lnTo>
                <a:lnTo>
                  <a:pt x="77317" y="24662"/>
                </a:lnTo>
                <a:lnTo>
                  <a:pt x="83891" y="23098"/>
                </a:lnTo>
                <a:lnTo>
                  <a:pt x="90178" y="21103"/>
                </a:lnTo>
                <a:lnTo>
                  <a:pt x="97227" y="19773"/>
                </a:lnTo>
                <a:lnTo>
                  <a:pt x="104784" y="18887"/>
                </a:lnTo>
                <a:lnTo>
                  <a:pt x="112679" y="18296"/>
                </a:lnTo>
                <a:lnTo>
                  <a:pt x="121753" y="17902"/>
                </a:lnTo>
                <a:lnTo>
                  <a:pt x="141995" y="17464"/>
                </a:lnTo>
                <a:lnTo>
                  <a:pt x="151774" y="16395"/>
                </a:lnTo>
                <a:lnTo>
                  <a:pt x="161151" y="14729"/>
                </a:lnTo>
                <a:lnTo>
                  <a:pt x="170260" y="12667"/>
                </a:lnTo>
                <a:lnTo>
                  <a:pt x="179190" y="11292"/>
                </a:lnTo>
                <a:lnTo>
                  <a:pt x="188001" y="10375"/>
                </a:lnTo>
                <a:lnTo>
                  <a:pt x="196732" y="9764"/>
                </a:lnTo>
                <a:lnTo>
                  <a:pt x="205410" y="9356"/>
                </a:lnTo>
                <a:lnTo>
                  <a:pt x="222674" y="8903"/>
                </a:lnTo>
                <a:lnTo>
                  <a:pt x="295367" y="8551"/>
                </a:lnTo>
                <a:lnTo>
                  <a:pt x="302600" y="9500"/>
                </a:lnTo>
                <a:lnTo>
                  <a:pt x="310279" y="11085"/>
                </a:lnTo>
                <a:lnTo>
                  <a:pt x="318256" y="13095"/>
                </a:lnTo>
                <a:lnTo>
                  <a:pt x="324527" y="15387"/>
                </a:lnTo>
                <a:lnTo>
                  <a:pt x="329659" y="17867"/>
                </a:lnTo>
                <a:lnTo>
                  <a:pt x="334034" y="20474"/>
                </a:lnTo>
                <a:lnTo>
                  <a:pt x="338855" y="22211"/>
                </a:lnTo>
                <a:lnTo>
                  <a:pt x="343975" y="23369"/>
                </a:lnTo>
                <a:lnTo>
                  <a:pt x="349292" y="24142"/>
                </a:lnTo>
                <a:lnTo>
                  <a:pt x="353790" y="24656"/>
                </a:lnTo>
                <a:lnTo>
                  <a:pt x="357741" y="25000"/>
                </a:lnTo>
                <a:lnTo>
                  <a:pt x="368500" y="256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598"/>
          <p:cNvSpPr/>
          <p:nvPr/>
        </p:nvSpPr>
        <p:spPr>
          <a:xfrm>
            <a:off x="7915275" y="3351847"/>
            <a:ext cx="317183" cy="8574"/>
          </a:xfrm>
          <a:custGeom>
            <a:avLst/>
            <a:gdLst/>
            <a:ahLst/>
            <a:cxnLst/>
            <a:rect l="0" t="0" r="0" b="0"/>
            <a:pathLst>
              <a:path w="317183" h="8574">
                <a:moveTo>
                  <a:pt x="0" y="0"/>
                </a:moveTo>
                <a:lnTo>
                  <a:pt x="20151" y="0"/>
                </a:lnTo>
                <a:lnTo>
                  <a:pt x="22959" y="953"/>
                </a:lnTo>
                <a:lnTo>
                  <a:pt x="25783" y="2540"/>
                </a:lnTo>
                <a:lnTo>
                  <a:pt x="28619" y="4551"/>
                </a:lnTo>
                <a:lnTo>
                  <a:pt x="32415" y="4939"/>
                </a:lnTo>
                <a:lnTo>
                  <a:pt x="36849" y="4245"/>
                </a:lnTo>
                <a:lnTo>
                  <a:pt x="41711" y="2830"/>
                </a:lnTo>
                <a:lnTo>
                  <a:pt x="47810" y="1887"/>
                </a:lnTo>
                <a:lnTo>
                  <a:pt x="54733" y="1258"/>
                </a:lnTo>
                <a:lnTo>
                  <a:pt x="62206" y="839"/>
                </a:lnTo>
                <a:lnTo>
                  <a:pt x="75589" y="373"/>
                </a:lnTo>
                <a:lnTo>
                  <a:pt x="98914" y="110"/>
                </a:lnTo>
                <a:lnTo>
                  <a:pt x="292472" y="0"/>
                </a:lnTo>
                <a:lnTo>
                  <a:pt x="295947" y="953"/>
                </a:lnTo>
                <a:lnTo>
                  <a:pt x="299215" y="2540"/>
                </a:lnTo>
                <a:lnTo>
                  <a:pt x="306753" y="7381"/>
                </a:lnTo>
                <a:lnTo>
                  <a:pt x="308325" y="7778"/>
                </a:lnTo>
                <a:lnTo>
                  <a:pt x="310325" y="8043"/>
                </a:lnTo>
                <a:lnTo>
                  <a:pt x="317182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599"/>
          <p:cNvSpPr/>
          <p:nvPr/>
        </p:nvSpPr>
        <p:spPr>
          <a:xfrm>
            <a:off x="7966709" y="3446145"/>
            <a:ext cx="437199" cy="25718"/>
          </a:xfrm>
          <a:custGeom>
            <a:avLst/>
            <a:gdLst/>
            <a:ahLst/>
            <a:cxnLst/>
            <a:rect l="0" t="0" r="0" b="0"/>
            <a:pathLst>
              <a:path w="437199" h="25718">
                <a:moveTo>
                  <a:pt x="0" y="0"/>
                </a:moveTo>
                <a:lnTo>
                  <a:pt x="0" y="8219"/>
                </a:lnTo>
                <a:lnTo>
                  <a:pt x="11932" y="8541"/>
                </a:lnTo>
                <a:lnTo>
                  <a:pt x="24702" y="8563"/>
                </a:lnTo>
                <a:lnTo>
                  <a:pt x="29803" y="9519"/>
                </a:lnTo>
                <a:lnTo>
                  <a:pt x="35109" y="11108"/>
                </a:lnTo>
                <a:lnTo>
                  <a:pt x="40551" y="13120"/>
                </a:lnTo>
                <a:lnTo>
                  <a:pt x="47037" y="14462"/>
                </a:lnTo>
                <a:lnTo>
                  <a:pt x="54218" y="15356"/>
                </a:lnTo>
                <a:lnTo>
                  <a:pt x="61863" y="15952"/>
                </a:lnTo>
                <a:lnTo>
                  <a:pt x="69818" y="16350"/>
                </a:lnTo>
                <a:lnTo>
                  <a:pt x="86275" y="16792"/>
                </a:lnTo>
                <a:lnTo>
                  <a:pt x="395410" y="17145"/>
                </a:lnTo>
                <a:lnTo>
                  <a:pt x="401719" y="18097"/>
                </a:lnTo>
                <a:lnTo>
                  <a:pt x="406879" y="19684"/>
                </a:lnTo>
                <a:lnTo>
                  <a:pt x="411271" y="21696"/>
                </a:lnTo>
                <a:lnTo>
                  <a:pt x="415150" y="23036"/>
                </a:lnTo>
                <a:lnTo>
                  <a:pt x="418690" y="23930"/>
                </a:lnTo>
                <a:lnTo>
                  <a:pt x="422002" y="24526"/>
                </a:lnTo>
                <a:lnTo>
                  <a:pt x="428221" y="25188"/>
                </a:lnTo>
                <a:lnTo>
                  <a:pt x="437198" y="2571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600"/>
          <p:cNvSpPr/>
          <p:nvPr/>
        </p:nvSpPr>
        <p:spPr>
          <a:xfrm>
            <a:off x="6466522" y="3912693"/>
            <a:ext cx="248604" cy="252992"/>
          </a:xfrm>
          <a:custGeom>
            <a:avLst/>
            <a:gdLst/>
            <a:ahLst/>
            <a:cxnLst/>
            <a:rect l="0" t="0" r="0" b="0"/>
            <a:pathLst>
              <a:path w="248604" h="252992">
                <a:moveTo>
                  <a:pt x="0" y="4939"/>
                </a:moveTo>
                <a:lnTo>
                  <a:pt x="0" y="0"/>
                </a:lnTo>
                <a:lnTo>
                  <a:pt x="0" y="4101"/>
                </a:lnTo>
                <a:lnTo>
                  <a:pt x="5891" y="11617"/>
                </a:lnTo>
                <a:lnTo>
                  <a:pt x="7381" y="16797"/>
                </a:lnTo>
                <a:lnTo>
                  <a:pt x="7778" y="20464"/>
                </a:lnTo>
                <a:lnTo>
                  <a:pt x="8043" y="24815"/>
                </a:lnTo>
                <a:lnTo>
                  <a:pt x="8219" y="29619"/>
                </a:lnTo>
                <a:lnTo>
                  <a:pt x="9290" y="34728"/>
                </a:lnTo>
                <a:lnTo>
                  <a:pt x="10956" y="40038"/>
                </a:lnTo>
                <a:lnTo>
                  <a:pt x="13019" y="45484"/>
                </a:lnTo>
                <a:lnTo>
                  <a:pt x="14394" y="51971"/>
                </a:lnTo>
                <a:lnTo>
                  <a:pt x="15311" y="59154"/>
                </a:lnTo>
                <a:lnTo>
                  <a:pt x="15923" y="66800"/>
                </a:lnTo>
                <a:lnTo>
                  <a:pt x="17283" y="75707"/>
                </a:lnTo>
                <a:lnTo>
                  <a:pt x="19142" y="85455"/>
                </a:lnTo>
                <a:lnTo>
                  <a:pt x="21333" y="95764"/>
                </a:lnTo>
                <a:lnTo>
                  <a:pt x="23748" y="105494"/>
                </a:lnTo>
                <a:lnTo>
                  <a:pt x="26309" y="114838"/>
                </a:lnTo>
                <a:lnTo>
                  <a:pt x="28969" y="123925"/>
                </a:lnTo>
                <a:lnTo>
                  <a:pt x="34465" y="144182"/>
                </a:lnTo>
                <a:lnTo>
                  <a:pt x="37264" y="154918"/>
                </a:lnTo>
                <a:lnTo>
                  <a:pt x="39130" y="164932"/>
                </a:lnTo>
                <a:lnTo>
                  <a:pt x="40375" y="174466"/>
                </a:lnTo>
                <a:lnTo>
                  <a:pt x="41204" y="183680"/>
                </a:lnTo>
                <a:lnTo>
                  <a:pt x="41757" y="191727"/>
                </a:lnTo>
                <a:lnTo>
                  <a:pt x="42125" y="198997"/>
                </a:lnTo>
                <a:lnTo>
                  <a:pt x="42371" y="205749"/>
                </a:lnTo>
                <a:lnTo>
                  <a:pt x="43487" y="212155"/>
                </a:lnTo>
                <a:lnTo>
                  <a:pt x="45184" y="218330"/>
                </a:lnTo>
                <a:lnTo>
                  <a:pt x="47268" y="224352"/>
                </a:lnTo>
                <a:lnTo>
                  <a:pt x="48657" y="229320"/>
                </a:lnTo>
                <a:lnTo>
                  <a:pt x="49583" y="233584"/>
                </a:lnTo>
                <a:lnTo>
                  <a:pt x="50612" y="240861"/>
                </a:lnTo>
                <a:lnTo>
                  <a:pt x="51070" y="247271"/>
                </a:lnTo>
                <a:lnTo>
                  <a:pt x="51403" y="252991"/>
                </a:lnTo>
                <a:lnTo>
                  <a:pt x="51434" y="240397"/>
                </a:lnTo>
                <a:lnTo>
                  <a:pt x="51435" y="167589"/>
                </a:lnTo>
                <a:lnTo>
                  <a:pt x="52388" y="158139"/>
                </a:lnTo>
                <a:lnTo>
                  <a:pt x="53976" y="148030"/>
                </a:lnTo>
                <a:lnTo>
                  <a:pt x="55986" y="137481"/>
                </a:lnTo>
                <a:lnTo>
                  <a:pt x="58278" y="127591"/>
                </a:lnTo>
                <a:lnTo>
                  <a:pt x="60760" y="118139"/>
                </a:lnTo>
                <a:lnTo>
                  <a:pt x="63367" y="108981"/>
                </a:lnTo>
                <a:lnTo>
                  <a:pt x="67009" y="100018"/>
                </a:lnTo>
                <a:lnTo>
                  <a:pt x="71343" y="91185"/>
                </a:lnTo>
                <a:lnTo>
                  <a:pt x="76137" y="82439"/>
                </a:lnTo>
                <a:lnTo>
                  <a:pt x="81238" y="74703"/>
                </a:lnTo>
                <a:lnTo>
                  <a:pt x="86544" y="67641"/>
                </a:lnTo>
                <a:lnTo>
                  <a:pt x="91986" y="61028"/>
                </a:lnTo>
                <a:lnTo>
                  <a:pt x="97519" y="55667"/>
                </a:lnTo>
                <a:lnTo>
                  <a:pt x="103113" y="51140"/>
                </a:lnTo>
                <a:lnTo>
                  <a:pt x="108747" y="47170"/>
                </a:lnTo>
                <a:lnTo>
                  <a:pt x="113456" y="44523"/>
                </a:lnTo>
                <a:lnTo>
                  <a:pt x="117547" y="42758"/>
                </a:lnTo>
                <a:lnTo>
                  <a:pt x="121227" y="41582"/>
                </a:lnTo>
                <a:lnTo>
                  <a:pt x="125586" y="39845"/>
                </a:lnTo>
                <a:lnTo>
                  <a:pt x="130397" y="37735"/>
                </a:lnTo>
                <a:lnTo>
                  <a:pt x="135508" y="35375"/>
                </a:lnTo>
                <a:lnTo>
                  <a:pt x="139869" y="34755"/>
                </a:lnTo>
                <a:lnTo>
                  <a:pt x="143728" y="35294"/>
                </a:lnTo>
                <a:lnTo>
                  <a:pt x="150557" y="37480"/>
                </a:lnTo>
                <a:lnTo>
                  <a:pt x="156767" y="38452"/>
                </a:lnTo>
                <a:lnTo>
                  <a:pt x="160709" y="40616"/>
                </a:lnTo>
                <a:lnTo>
                  <a:pt x="165242" y="43964"/>
                </a:lnTo>
                <a:lnTo>
                  <a:pt x="170169" y="48101"/>
                </a:lnTo>
                <a:lnTo>
                  <a:pt x="174405" y="51811"/>
                </a:lnTo>
                <a:lnTo>
                  <a:pt x="181654" y="58473"/>
                </a:lnTo>
                <a:lnTo>
                  <a:pt x="184920" y="62536"/>
                </a:lnTo>
                <a:lnTo>
                  <a:pt x="188050" y="67150"/>
                </a:lnTo>
                <a:lnTo>
                  <a:pt x="191089" y="72130"/>
                </a:lnTo>
                <a:lnTo>
                  <a:pt x="194068" y="78308"/>
                </a:lnTo>
                <a:lnTo>
                  <a:pt x="197006" y="85284"/>
                </a:lnTo>
                <a:lnTo>
                  <a:pt x="199918" y="92793"/>
                </a:lnTo>
                <a:lnTo>
                  <a:pt x="202811" y="99703"/>
                </a:lnTo>
                <a:lnTo>
                  <a:pt x="205693" y="106215"/>
                </a:lnTo>
                <a:lnTo>
                  <a:pt x="208565" y="112462"/>
                </a:lnTo>
                <a:lnTo>
                  <a:pt x="211433" y="119483"/>
                </a:lnTo>
                <a:lnTo>
                  <a:pt x="214298" y="127022"/>
                </a:lnTo>
                <a:lnTo>
                  <a:pt x="217161" y="134905"/>
                </a:lnTo>
                <a:lnTo>
                  <a:pt x="219069" y="142066"/>
                </a:lnTo>
                <a:lnTo>
                  <a:pt x="220341" y="148744"/>
                </a:lnTo>
                <a:lnTo>
                  <a:pt x="221189" y="155102"/>
                </a:lnTo>
                <a:lnTo>
                  <a:pt x="222707" y="161245"/>
                </a:lnTo>
                <a:lnTo>
                  <a:pt x="224671" y="167245"/>
                </a:lnTo>
                <a:lnTo>
                  <a:pt x="226934" y="173151"/>
                </a:lnTo>
                <a:lnTo>
                  <a:pt x="228442" y="178041"/>
                </a:lnTo>
                <a:lnTo>
                  <a:pt x="229447" y="182252"/>
                </a:lnTo>
                <a:lnTo>
                  <a:pt x="230117" y="186013"/>
                </a:lnTo>
                <a:lnTo>
                  <a:pt x="230564" y="190425"/>
                </a:lnTo>
                <a:lnTo>
                  <a:pt x="230862" y="195271"/>
                </a:lnTo>
                <a:lnTo>
                  <a:pt x="231060" y="200407"/>
                </a:lnTo>
                <a:lnTo>
                  <a:pt x="232145" y="203831"/>
                </a:lnTo>
                <a:lnTo>
                  <a:pt x="233821" y="206114"/>
                </a:lnTo>
                <a:lnTo>
                  <a:pt x="235891" y="207636"/>
                </a:lnTo>
                <a:lnTo>
                  <a:pt x="237271" y="209603"/>
                </a:lnTo>
                <a:lnTo>
                  <a:pt x="238804" y="214328"/>
                </a:lnTo>
                <a:lnTo>
                  <a:pt x="240165" y="215969"/>
                </a:lnTo>
                <a:lnTo>
                  <a:pt x="242025" y="217063"/>
                </a:lnTo>
                <a:lnTo>
                  <a:pt x="248603" y="2192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601"/>
          <p:cNvSpPr/>
          <p:nvPr/>
        </p:nvSpPr>
        <p:spPr>
          <a:xfrm>
            <a:off x="6776323" y="3952043"/>
            <a:ext cx="143306" cy="141871"/>
          </a:xfrm>
          <a:custGeom>
            <a:avLst/>
            <a:gdLst/>
            <a:ahLst/>
            <a:cxnLst/>
            <a:rect l="0" t="0" r="0" b="0"/>
            <a:pathLst>
              <a:path w="143306" h="141871">
                <a:moveTo>
                  <a:pt x="7382" y="8452"/>
                </a:moveTo>
                <a:lnTo>
                  <a:pt x="2831" y="8452"/>
                </a:lnTo>
                <a:lnTo>
                  <a:pt x="1490" y="9404"/>
                </a:lnTo>
                <a:lnTo>
                  <a:pt x="596" y="10992"/>
                </a:lnTo>
                <a:lnTo>
                  <a:pt x="0" y="13002"/>
                </a:lnTo>
                <a:lnTo>
                  <a:pt x="556" y="14343"/>
                </a:lnTo>
                <a:lnTo>
                  <a:pt x="1879" y="15237"/>
                </a:lnTo>
                <a:lnTo>
                  <a:pt x="3713" y="15833"/>
                </a:lnTo>
                <a:lnTo>
                  <a:pt x="4936" y="17182"/>
                </a:lnTo>
                <a:lnTo>
                  <a:pt x="5751" y="19035"/>
                </a:lnTo>
                <a:lnTo>
                  <a:pt x="6294" y="21222"/>
                </a:lnTo>
                <a:lnTo>
                  <a:pt x="6657" y="24585"/>
                </a:lnTo>
                <a:lnTo>
                  <a:pt x="6899" y="28732"/>
                </a:lnTo>
                <a:lnTo>
                  <a:pt x="7167" y="37468"/>
                </a:lnTo>
                <a:lnTo>
                  <a:pt x="7286" y="44525"/>
                </a:lnTo>
                <a:lnTo>
                  <a:pt x="8270" y="48693"/>
                </a:lnTo>
                <a:lnTo>
                  <a:pt x="9879" y="53377"/>
                </a:lnTo>
                <a:lnTo>
                  <a:pt x="11904" y="58404"/>
                </a:lnTo>
                <a:lnTo>
                  <a:pt x="13254" y="63661"/>
                </a:lnTo>
                <a:lnTo>
                  <a:pt x="14154" y="69070"/>
                </a:lnTo>
                <a:lnTo>
                  <a:pt x="14754" y="74582"/>
                </a:lnTo>
                <a:lnTo>
                  <a:pt x="16107" y="80161"/>
                </a:lnTo>
                <a:lnTo>
                  <a:pt x="17960" y="85785"/>
                </a:lnTo>
                <a:lnTo>
                  <a:pt x="20149" y="91440"/>
                </a:lnTo>
                <a:lnTo>
                  <a:pt x="22561" y="97114"/>
                </a:lnTo>
                <a:lnTo>
                  <a:pt x="27781" y="108500"/>
                </a:lnTo>
                <a:lnTo>
                  <a:pt x="30506" y="113251"/>
                </a:lnTo>
                <a:lnTo>
                  <a:pt x="33276" y="117370"/>
                </a:lnTo>
                <a:lnTo>
                  <a:pt x="36074" y="121069"/>
                </a:lnTo>
                <a:lnTo>
                  <a:pt x="39845" y="124487"/>
                </a:lnTo>
                <a:lnTo>
                  <a:pt x="44264" y="127719"/>
                </a:lnTo>
                <a:lnTo>
                  <a:pt x="49115" y="130826"/>
                </a:lnTo>
                <a:lnTo>
                  <a:pt x="53301" y="132897"/>
                </a:lnTo>
                <a:lnTo>
                  <a:pt x="57045" y="134278"/>
                </a:lnTo>
                <a:lnTo>
                  <a:pt x="60493" y="135198"/>
                </a:lnTo>
                <a:lnTo>
                  <a:pt x="63744" y="135812"/>
                </a:lnTo>
                <a:lnTo>
                  <a:pt x="66864" y="136221"/>
                </a:lnTo>
                <a:lnTo>
                  <a:pt x="69897" y="136494"/>
                </a:lnTo>
                <a:lnTo>
                  <a:pt x="73823" y="137628"/>
                </a:lnTo>
                <a:lnTo>
                  <a:pt x="78346" y="139337"/>
                </a:lnTo>
                <a:lnTo>
                  <a:pt x="83266" y="141428"/>
                </a:lnTo>
                <a:lnTo>
                  <a:pt x="87499" y="141870"/>
                </a:lnTo>
                <a:lnTo>
                  <a:pt x="91273" y="141212"/>
                </a:lnTo>
                <a:lnTo>
                  <a:pt x="94742" y="139821"/>
                </a:lnTo>
                <a:lnTo>
                  <a:pt x="98007" y="138894"/>
                </a:lnTo>
                <a:lnTo>
                  <a:pt x="101136" y="138276"/>
                </a:lnTo>
                <a:lnTo>
                  <a:pt x="104174" y="137864"/>
                </a:lnTo>
                <a:lnTo>
                  <a:pt x="107152" y="137589"/>
                </a:lnTo>
                <a:lnTo>
                  <a:pt x="110091" y="137406"/>
                </a:lnTo>
                <a:lnTo>
                  <a:pt x="113002" y="137283"/>
                </a:lnTo>
                <a:lnTo>
                  <a:pt x="115895" y="136250"/>
                </a:lnTo>
                <a:lnTo>
                  <a:pt x="118777" y="134608"/>
                </a:lnTo>
                <a:lnTo>
                  <a:pt x="121650" y="132561"/>
                </a:lnTo>
                <a:lnTo>
                  <a:pt x="124518" y="130243"/>
                </a:lnTo>
                <a:lnTo>
                  <a:pt x="127382" y="127746"/>
                </a:lnTo>
                <a:lnTo>
                  <a:pt x="130245" y="125129"/>
                </a:lnTo>
                <a:lnTo>
                  <a:pt x="132152" y="122431"/>
                </a:lnTo>
                <a:lnTo>
                  <a:pt x="133425" y="119680"/>
                </a:lnTo>
                <a:lnTo>
                  <a:pt x="134273" y="116894"/>
                </a:lnTo>
                <a:lnTo>
                  <a:pt x="134838" y="113132"/>
                </a:lnTo>
                <a:lnTo>
                  <a:pt x="135216" y="108718"/>
                </a:lnTo>
                <a:lnTo>
                  <a:pt x="135467" y="103871"/>
                </a:lnTo>
                <a:lnTo>
                  <a:pt x="136587" y="98735"/>
                </a:lnTo>
                <a:lnTo>
                  <a:pt x="138286" y="93405"/>
                </a:lnTo>
                <a:lnTo>
                  <a:pt x="140371" y="87948"/>
                </a:lnTo>
                <a:lnTo>
                  <a:pt x="141762" y="82404"/>
                </a:lnTo>
                <a:lnTo>
                  <a:pt x="142688" y="76803"/>
                </a:lnTo>
                <a:lnTo>
                  <a:pt x="143305" y="71164"/>
                </a:lnTo>
                <a:lnTo>
                  <a:pt x="142765" y="65500"/>
                </a:lnTo>
                <a:lnTo>
                  <a:pt x="141453" y="59819"/>
                </a:lnTo>
                <a:lnTo>
                  <a:pt x="139625" y="54127"/>
                </a:lnTo>
                <a:lnTo>
                  <a:pt x="137454" y="49379"/>
                </a:lnTo>
                <a:lnTo>
                  <a:pt x="135054" y="45262"/>
                </a:lnTo>
                <a:lnTo>
                  <a:pt x="132501" y="41564"/>
                </a:lnTo>
                <a:lnTo>
                  <a:pt x="128895" y="37194"/>
                </a:lnTo>
                <a:lnTo>
                  <a:pt x="124586" y="32376"/>
                </a:lnTo>
                <a:lnTo>
                  <a:pt x="115670" y="22894"/>
                </a:lnTo>
                <a:lnTo>
                  <a:pt x="108532" y="15506"/>
                </a:lnTo>
                <a:lnTo>
                  <a:pt x="104343" y="13154"/>
                </a:lnTo>
                <a:lnTo>
                  <a:pt x="99645" y="11587"/>
                </a:lnTo>
                <a:lnTo>
                  <a:pt x="94607" y="10542"/>
                </a:lnTo>
                <a:lnTo>
                  <a:pt x="90298" y="8892"/>
                </a:lnTo>
                <a:lnTo>
                  <a:pt x="86472" y="6840"/>
                </a:lnTo>
                <a:lnTo>
                  <a:pt x="82968" y="4520"/>
                </a:lnTo>
                <a:lnTo>
                  <a:pt x="79680" y="2973"/>
                </a:lnTo>
                <a:lnTo>
                  <a:pt x="76536" y="1942"/>
                </a:lnTo>
                <a:lnTo>
                  <a:pt x="73486" y="1254"/>
                </a:lnTo>
                <a:lnTo>
                  <a:pt x="69549" y="796"/>
                </a:lnTo>
                <a:lnTo>
                  <a:pt x="65019" y="490"/>
                </a:lnTo>
                <a:lnTo>
                  <a:pt x="55858" y="151"/>
                </a:lnTo>
                <a:lnTo>
                  <a:pt x="48612" y="0"/>
                </a:lnTo>
                <a:lnTo>
                  <a:pt x="45346" y="912"/>
                </a:lnTo>
                <a:lnTo>
                  <a:pt x="42216" y="2473"/>
                </a:lnTo>
                <a:lnTo>
                  <a:pt x="33633" y="8102"/>
                </a:lnTo>
                <a:lnTo>
                  <a:pt x="33336" y="10836"/>
                </a:lnTo>
                <a:lnTo>
                  <a:pt x="33099" y="1702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602"/>
          <p:cNvSpPr/>
          <p:nvPr/>
        </p:nvSpPr>
        <p:spPr>
          <a:xfrm>
            <a:off x="7040880" y="3797617"/>
            <a:ext cx="85726" cy="325756"/>
          </a:xfrm>
          <a:custGeom>
            <a:avLst/>
            <a:gdLst/>
            <a:ahLst/>
            <a:cxnLst/>
            <a:rect l="0" t="0" r="0" b="0"/>
            <a:pathLst>
              <a:path w="85726" h="325756">
                <a:moveTo>
                  <a:pt x="0" y="0"/>
                </a:moveTo>
                <a:lnTo>
                  <a:pt x="0" y="4551"/>
                </a:lnTo>
                <a:lnTo>
                  <a:pt x="952" y="6844"/>
                </a:lnTo>
                <a:lnTo>
                  <a:pt x="2540" y="9325"/>
                </a:lnTo>
                <a:lnTo>
                  <a:pt x="4551" y="11932"/>
                </a:lnTo>
                <a:lnTo>
                  <a:pt x="6844" y="15575"/>
                </a:lnTo>
                <a:lnTo>
                  <a:pt x="9325" y="19908"/>
                </a:lnTo>
                <a:lnTo>
                  <a:pt x="11931" y="24702"/>
                </a:lnTo>
                <a:lnTo>
                  <a:pt x="13670" y="29803"/>
                </a:lnTo>
                <a:lnTo>
                  <a:pt x="14828" y="35109"/>
                </a:lnTo>
                <a:lnTo>
                  <a:pt x="15600" y="40551"/>
                </a:lnTo>
                <a:lnTo>
                  <a:pt x="17067" y="47037"/>
                </a:lnTo>
                <a:lnTo>
                  <a:pt x="18999" y="54218"/>
                </a:lnTo>
                <a:lnTo>
                  <a:pt x="21238" y="61863"/>
                </a:lnTo>
                <a:lnTo>
                  <a:pt x="22731" y="68864"/>
                </a:lnTo>
                <a:lnTo>
                  <a:pt x="23727" y="75437"/>
                </a:lnTo>
                <a:lnTo>
                  <a:pt x="24390" y="81724"/>
                </a:lnTo>
                <a:lnTo>
                  <a:pt x="25785" y="89725"/>
                </a:lnTo>
                <a:lnTo>
                  <a:pt x="27668" y="98869"/>
                </a:lnTo>
                <a:lnTo>
                  <a:pt x="29875" y="108775"/>
                </a:lnTo>
                <a:lnTo>
                  <a:pt x="31347" y="118237"/>
                </a:lnTo>
                <a:lnTo>
                  <a:pt x="32327" y="127402"/>
                </a:lnTo>
                <a:lnTo>
                  <a:pt x="32982" y="136370"/>
                </a:lnTo>
                <a:lnTo>
                  <a:pt x="33418" y="145206"/>
                </a:lnTo>
                <a:lnTo>
                  <a:pt x="33902" y="162643"/>
                </a:lnTo>
                <a:lnTo>
                  <a:pt x="34984" y="171294"/>
                </a:lnTo>
                <a:lnTo>
                  <a:pt x="36657" y="179919"/>
                </a:lnTo>
                <a:lnTo>
                  <a:pt x="38726" y="188526"/>
                </a:lnTo>
                <a:lnTo>
                  <a:pt x="40104" y="197121"/>
                </a:lnTo>
                <a:lnTo>
                  <a:pt x="41024" y="205709"/>
                </a:lnTo>
                <a:lnTo>
                  <a:pt x="41637" y="214292"/>
                </a:lnTo>
                <a:lnTo>
                  <a:pt x="42997" y="222872"/>
                </a:lnTo>
                <a:lnTo>
                  <a:pt x="44858" y="231449"/>
                </a:lnTo>
                <a:lnTo>
                  <a:pt x="47050" y="240024"/>
                </a:lnTo>
                <a:lnTo>
                  <a:pt x="49464" y="247646"/>
                </a:lnTo>
                <a:lnTo>
                  <a:pt x="52026" y="254632"/>
                </a:lnTo>
                <a:lnTo>
                  <a:pt x="54686" y="261195"/>
                </a:lnTo>
                <a:lnTo>
                  <a:pt x="56460" y="267475"/>
                </a:lnTo>
                <a:lnTo>
                  <a:pt x="57643" y="273567"/>
                </a:lnTo>
                <a:lnTo>
                  <a:pt x="58430" y="279533"/>
                </a:lnTo>
                <a:lnTo>
                  <a:pt x="58957" y="285415"/>
                </a:lnTo>
                <a:lnTo>
                  <a:pt x="59306" y="291242"/>
                </a:lnTo>
                <a:lnTo>
                  <a:pt x="59540" y="297031"/>
                </a:lnTo>
                <a:lnTo>
                  <a:pt x="60649" y="301844"/>
                </a:lnTo>
                <a:lnTo>
                  <a:pt x="62339" y="306004"/>
                </a:lnTo>
                <a:lnTo>
                  <a:pt x="64420" y="309730"/>
                </a:lnTo>
                <a:lnTo>
                  <a:pt x="66731" y="316410"/>
                </a:lnTo>
                <a:lnTo>
                  <a:pt x="67348" y="319525"/>
                </a:lnTo>
                <a:lnTo>
                  <a:pt x="68711" y="321602"/>
                </a:lnTo>
                <a:lnTo>
                  <a:pt x="70572" y="322986"/>
                </a:lnTo>
                <a:lnTo>
                  <a:pt x="76767" y="325593"/>
                </a:lnTo>
                <a:lnTo>
                  <a:pt x="77848" y="325647"/>
                </a:lnTo>
                <a:lnTo>
                  <a:pt x="85725" y="32575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603"/>
          <p:cNvSpPr/>
          <p:nvPr/>
        </p:nvSpPr>
        <p:spPr>
          <a:xfrm>
            <a:off x="6946644" y="3960495"/>
            <a:ext cx="291404" cy="34291"/>
          </a:xfrm>
          <a:custGeom>
            <a:avLst/>
            <a:gdLst/>
            <a:ahLst/>
            <a:cxnLst/>
            <a:rect l="0" t="0" r="0" b="0"/>
            <a:pathLst>
              <a:path w="291404" h="34291">
                <a:moveTo>
                  <a:pt x="17083" y="34290"/>
                </a:moveTo>
                <a:lnTo>
                  <a:pt x="17083" y="29739"/>
                </a:lnTo>
                <a:lnTo>
                  <a:pt x="15178" y="28398"/>
                </a:lnTo>
                <a:lnTo>
                  <a:pt x="12003" y="27504"/>
                </a:lnTo>
                <a:lnTo>
                  <a:pt x="0" y="25726"/>
                </a:lnTo>
                <a:lnTo>
                  <a:pt x="11876" y="25718"/>
                </a:lnTo>
                <a:lnTo>
                  <a:pt x="14564" y="24766"/>
                </a:lnTo>
                <a:lnTo>
                  <a:pt x="17309" y="23178"/>
                </a:lnTo>
                <a:lnTo>
                  <a:pt x="20091" y="21167"/>
                </a:lnTo>
                <a:lnTo>
                  <a:pt x="23850" y="19826"/>
                </a:lnTo>
                <a:lnTo>
                  <a:pt x="28262" y="18932"/>
                </a:lnTo>
                <a:lnTo>
                  <a:pt x="37291" y="17939"/>
                </a:lnTo>
                <a:lnTo>
                  <a:pt x="44480" y="17498"/>
                </a:lnTo>
                <a:lnTo>
                  <a:pt x="53389" y="17302"/>
                </a:lnTo>
                <a:lnTo>
                  <a:pt x="96047" y="17154"/>
                </a:lnTo>
                <a:lnTo>
                  <a:pt x="103063" y="16198"/>
                </a:lnTo>
                <a:lnTo>
                  <a:pt x="109646" y="14609"/>
                </a:lnTo>
                <a:lnTo>
                  <a:pt x="115939" y="12597"/>
                </a:lnTo>
                <a:lnTo>
                  <a:pt x="122992" y="11255"/>
                </a:lnTo>
                <a:lnTo>
                  <a:pt x="130551" y="10361"/>
                </a:lnTo>
                <a:lnTo>
                  <a:pt x="138449" y="9764"/>
                </a:lnTo>
                <a:lnTo>
                  <a:pt x="145619" y="9367"/>
                </a:lnTo>
                <a:lnTo>
                  <a:pt x="158665" y="8925"/>
                </a:lnTo>
                <a:lnTo>
                  <a:pt x="195148" y="8619"/>
                </a:lnTo>
                <a:lnTo>
                  <a:pt x="269821" y="8573"/>
                </a:lnTo>
                <a:lnTo>
                  <a:pt x="275110" y="7620"/>
                </a:lnTo>
                <a:lnTo>
                  <a:pt x="279589" y="6033"/>
                </a:lnTo>
                <a:lnTo>
                  <a:pt x="29140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604"/>
          <p:cNvSpPr/>
          <p:nvPr/>
        </p:nvSpPr>
        <p:spPr>
          <a:xfrm>
            <a:off x="7503838" y="3926253"/>
            <a:ext cx="136710" cy="171349"/>
          </a:xfrm>
          <a:custGeom>
            <a:avLst/>
            <a:gdLst/>
            <a:ahLst/>
            <a:cxnLst/>
            <a:rect l="0" t="0" r="0" b="0"/>
            <a:pathLst>
              <a:path w="136710" h="171349">
                <a:moveTo>
                  <a:pt x="68537" y="8524"/>
                </a:moveTo>
                <a:lnTo>
                  <a:pt x="63986" y="8524"/>
                </a:lnTo>
                <a:lnTo>
                  <a:pt x="62645" y="7572"/>
                </a:lnTo>
                <a:lnTo>
                  <a:pt x="61752" y="5984"/>
                </a:lnTo>
                <a:lnTo>
                  <a:pt x="61156" y="3973"/>
                </a:lnTo>
                <a:lnTo>
                  <a:pt x="59806" y="3585"/>
                </a:lnTo>
                <a:lnTo>
                  <a:pt x="57953" y="4279"/>
                </a:lnTo>
                <a:lnTo>
                  <a:pt x="52688" y="7685"/>
                </a:lnTo>
                <a:lnTo>
                  <a:pt x="49428" y="10691"/>
                </a:lnTo>
                <a:lnTo>
                  <a:pt x="34074" y="25860"/>
                </a:lnTo>
                <a:lnTo>
                  <a:pt x="31274" y="28654"/>
                </a:lnTo>
                <a:lnTo>
                  <a:pt x="28455" y="32421"/>
                </a:lnTo>
                <a:lnTo>
                  <a:pt x="25624" y="36838"/>
                </a:lnTo>
                <a:lnTo>
                  <a:pt x="22783" y="41688"/>
                </a:lnTo>
                <a:lnTo>
                  <a:pt x="19936" y="46826"/>
                </a:lnTo>
                <a:lnTo>
                  <a:pt x="14234" y="57615"/>
                </a:lnTo>
                <a:lnTo>
                  <a:pt x="5668" y="74398"/>
                </a:lnTo>
                <a:lnTo>
                  <a:pt x="3764" y="80063"/>
                </a:lnTo>
                <a:lnTo>
                  <a:pt x="2496" y="85744"/>
                </a:lnTo>
                <a:lnTo>
                  <a:pt x="1648" y="91437"/>
                </a:lnTo>
                <a:lnTo>
                  <a:pt x="1085" y="97137"/>
                </a:lnTo>
                <a:lnTo>
                  <a:pt x="709" y="102842"/>
                </a:lnTo>
                <a:lnTo>
                  <a:pt x="458" y="108550"/>
                </a:lnTo>
                <a:lnTo>
                  <a:pt x="179" y="119973"/>
                </a:lnTo>
                <a:lnTo>
                  <a:pt x="0" y="138277"/>
                </a:lnTo>
                <a:lnTo>
                  <a:pt x="938" y="142651"/>
                </a:lnTo>
                <a:lnTo>
                  <a:pt x="2516" y="147472"/>
                </a:lnTo>
                <a:lnTo>
                  <a:pt x="4520" y="152591"/>
                </a:lnTo>
                <a:lnTo>
                  <a:pt x="6809" y="156957"/>
                </a:lnTo>
                <a:lnTo>
                  <a:pt x="9287" y="160819"/>
                </a:lnTo>
                <a:lnTo>
                  <a:pt x="11892" y="164346"/>
                </a:lnTo>
                <a:lnTo>
                  <a:pt x="14581" y="166698"/>
                </a:lnTo>
                <a:lnTo>
                  <a:pt x="17326" y="168266"/>
                </a:lnTo>
                <a:lnTo>
                  <a:pt x="20109" y="169311"/>
                </a:lnTo>
                <a:lnTo>
                  <a:pt x="23869" y="170008"/>
                </a:lnTo>
                <a:lnTo>
                  <a:pt x="28281" y="170472"/>
                </a:lnTo>
                <a:lnTo>
                  <a:pt x="33127" y="170782"/>
                </a:lnTo>
                <a:lnTo>
                  <a:pt x="41051" y="171126"/>
                </a:lnTo>
                <a:lnTo>
                  <a:pt x="48701" y="171279"/>
                </a:lnTo>
                <a:lnTo>
                  <a:pt x="58451" y="171348"/>
                </a:lnTo>
                <a:lnTo>
                  <a:pt x="62766" y="170413"/>
                </a:lnTo>
                <a:lnTo>
                  <a:pt x="66594" y="168838"/>
                </a:lnTo>
                <a:lnTo>
                  <a:pt x="70099" y="166835"/>
                </a:lnTo>
                <a:lnTo>
                  <a:pt x="79074" y="162069"/>
                </a:lnTo>
                <a:lnTo>
                  <a:pt x="84134" y="159465"/>
                </a:lnTo>
                <a:lnTo>
                  <a:pt x="88460" y="155824"/>
                </a:lnTo>
                <a:lnTo>
                  <a:pt x="92296" y="151492"/>
                </a:lnTo>
                <a:lnTo>
                  <a:pt x="95806" y="146698"/>
                </a:lnTo>
                <a:lnTo>
                  <a:pt x="100052" y="141598"/>
                </a:lnTo>
                <a:lnTo>
                  <a:pt x="104786" y="136292"/>
                </a:lnTo>
                <a:lnTo>
                  <a:pt x="109848" y="130851"/>
                </a:lnTo>
                <a:lnTo>
                  <a:pt x="114176" y="125317"/>
                </a:lnTo>
                <a:lnTo>
                  <a:pt x="118013" y="119724"/>
                </a:lnTo>
                <a:lnTo>
                  <a:pt x="121523" y="114090"/>
                </a:lnTo>
                <a:lnTo>
                  <a:pt x="123863" y="108429"/>
                </a:lnTo>
                <a:lnTo>
                  <a:pt x="125424" y="102750"/>
                </a:lnTo>
                <a:lnTo>
                  <a:pt x="126464" y="97059"/>
                </a:lnTo>
                <a:lnTo>
                  <a:pt x="128110" y="91359"/>
                </a:lnTo>
                <a:lnTo>
                  <a:pt x="130160" y="85655"/>
                </a:lnTo>
                <a:lnTo>
                  <a:pt x="132478" y="79947"/>
                </a:lnTo>
                <a:lnTo>
                  <a:pt x="134025" y="74237"/>
                </a:lnTo>
                <a:lnTo>
                  <a:pt x="135056" y="68525"/>
                </a:lnTo>
                <a:lnTo>
                  <a:pt x="135742" y="62812"/>
                </a:lnTo>
                <a:lnTo>
                  <a:pt x="136201" y="57099"/>
                </a:lnTo>
                <a:lnTo>
                  <a:pt x="136506" y="51385"/>
                </a:lnTo>
                <a:lnTo>
                  <a:pt x="136709" y="45670"/>
                </a:lnTo>
                <a:lnTo>
                  <a:pt x="135893" y="39956"/>
                </a:lnTo>
                <a:lnTo>
                  <a:pt x="134396" y="34241"/>
                </a:lnTo>
                <a:lnTo>
                  <a:pt x="132445" y="28526"/>
                </a:lnTo>
                <a:lnTo>
                  <a:pt x="129240" y="23764"/>
                </a:lnTo>
                <a:lnTo>
                  <a:pt x="125198" y="19637"/>
                </a:lnTo>
                <a:lnTo>
                  <a:pt x="120598" y="15932"/>
                </a:lnTo>
                <a:lnTo>
                  <a:pt x="116579" y="12510"/>
                </a:lnTo>
                <a:lnTo>
                  <a:pt x="112948" y="9277"/>
                </a:lnTo>
                <a:lnTo>
                  <a:pt x="109574" y="6168"/>
                </a:lnTo>
                <a:lnTo>
                  <a:pt x="105420" y="4096"/>
                </a:lnTo>
                <a:lnTo>
                  <a:pt x="100745" y="2715"/>
                </a:lnTo>
                <a:lnTo>
                  <a:pt x="95724" y="1794"/>
                </a:lnTo>
                <a:lnTo>
                  <a:pt x="90472" y="1180"/>
                </a:lnTo>
                <a:lnTo>
                  <a:pt x="85065" y="770"/>
                </a:lnTo>
                <a:lnTo>
                  <a:pt x="79556" y="497"/>
                </a:lnTo>
                <a:lnTo>
                  <a:pt x="68354" y="194"/>
                </a:lnTo>
                <a:lnTo>
                  <a:pt x="45641" y="0"/>
                </a:lnTo>
                <a:lnTo>
                  <a:pt x="40890" y="936"/>
                </a:lnTo>
                <a:lnTo>
                  <a:pt x="36770" y="2513"/>
                </a:lnTo>
                <a:lnTo>
                  <a:pt x="33072" y="4517"/>
                </a:lnTo>
                <a:lnTo>
                  <a:pt x="29654" y="6805"/>
                </a:lnTo>
                <a:lnTo>
                  <a:pt x="26422" y="9283"/>
                </a:lnTo>
                <a:lnTo>
                  <a:pt x="23315" y="11888"/>
                </a:lnTo>
                <a:lnTo>
                  <a:pt x="20291" y="15529"/>
                </a:lnTo>
                <a:lnTo>
                  <a:pt x="17323" y="19861"/>
                </a:lnTo>
                <a:lnTo>
                  <a:pt x="8529" y="342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605"/>
          <p:cNvSpPr/>
          <p:nvPr/>
        </p:nvSpPr>
        <p:spPr>
          <a:xfrm>
            <a:off x="7752559" y="3771957"/>
            <a:ext cx="205579" cy="334271"/>
          </a:xfrm>
          <a:custGeom>
            <a:avLst/>
            <a:gdLst/>
            <a:ahLst/>
            <a:cxnLst/>
            <a:rect l="0" t="0" r="0" b="0"/>
            <a:pathLst>
              <a:path w="205579" h="334271">
                <a:moveTo>
                  <a:pt x="154143" y="154247"/>
                </a:moveTo>
                <a:lnTo>
                  <a:pt x="154143" y="146867"/>
                </a:lnTo>
                <a:lnTo>
                  <a:pt x="153191" y="146470"/>
                </a:lnTo>
                <a:lnTo>
                  <a:pt x="147299" y="145910"/>
                </a:lnTo>
                <a:lnTo>
                  <a:pt x="142211" y="145780"/>
                </a:lnTo>
                <a:lnTo>
                  <a:pt x="129442" y="145706"/>
                </a:lnTo>
                <a:lnTo>
                  <a:pt x="124340" y="146648"/>
                </a:lnTo>
                <a:lnTo>
                  <a:pt x="119034" y="148229"/>
                </a:lnTo>
                <a:lnTo>
                  <a:pt x="113592" y="150235"/>
                </a:lnTo>
                <a:lnTo>
                  <a:pt x="108059" y="152525"/>
                </a:lnTo>
                <a:lnTo>
                  <a:pt x="102466" y="155004"/>
                </a:lnTo>
                <a:lnTo>
                  <a:pt x="96831" y="157610"/>
                </a:lnTo>
                <a:lnTo>
                  <a:pt x="91170" y="161251"/>
                </a:lnTo>
                <a:lnTo>
                  <a:pt x="85492" y="165584"/>
                </a:lnTo>
                <a:lnTo>
                  <a:pt x="79800" y="170378"/>
                </a:lnTo>
                <a:lnTo>
                  <a:pt x="74102" y="175478"/>
                </a:lnTo>
                <a:lnTo>
                  <a:pt x="62689" y="186226"/>
                </a:lnTo>
                <a:lnTo>
                  <a:pt x="28412" y="220018"/>
                </a:lnTo>
                <a:lnTo>
                  <a:pt x="23650" y="225717"/>
                </a:lnTo>
                <a:lnTo>
                  <a:pt x="19523" y="231421"/>
                </a:lnTo>
                <a:lnTo>
                  <a:pt x="15818" y="237129"/>
                </a:lnTo>
                <a:lnTo>
                  <a:pt x="12397" y="243792"/>
                </a:lnTo>
                <a:lnTo>
                  <a:pt x="9163" y="251092"/>
                </a:lnTo>
                <a:lnTo>
                  <a:pt x="6055" y="258815"/>
                </a:lnTo>
                <a:lnTo>
                  <a:pt x="3983" y="265869"/>
                </a:lnTo>
                <a:lnTo>
                  <a:pt x="2601" y="272477"/>
                </a:lnTo>
                <a:lnTo>
                  <a:pt x="1680" y="278787"/>
                </a:lnTo>
                <a:lnTo>
                  <a:pt x="657" y="288338"/>
                </a:lnTo>
                <a:lnTo>
                  <a:pt x="201" y="296711"/>
                </a:lnTo>
                <a:lnTo>
                  <a:pt x="0" y="306782"/>
                </a:lnTo>
                <a:lnTo>
                  <a:pt x="898" y="311182"/>
                </a:lnTo>
                <a:lnTo>
                  <a:pt x="4437" y="318611"/>
                </a:lnTo>
                <a:lnTo>
                  <a:pt x="9185" y="325088"/>
                </a:lnTo>
                <a:lnTo>
                  <a:pt x="11784" y="328149"/>
                </a:lnTo>
                <a:lnTo>
                  <a:pt x="14470" y="330189"/>
                </a:lnTo>
                <a:lnTo>
                  <a:pt x="19994" y="332457"/>
                </a:lnTo>
                <a:lnTo>
                  <a:pt x="25624" y="333464"/>
                </a:lnTo>
                <a:lnTo>
                  <a:pt x="31300" y="333912"/>
                </a:lnTo>
                <a:lnTo>
                  <a:pt x="36999" y="334111"/>
                </a:lnTo>
                <a:lnTo>
                  <a:pt x="39852" y="333212"/>
                </a:lnTo>
                <a:lnTo>
                  <a:pt x="45562" y="329672"/>
                </a:lnTo>
                <a:lnTo>
                  <a:pt x="49371" y="326442"/>
                </a:lnTo>
                <a:lnTo>
                  <a:pt x="53815" y="322384"/>
                </a:lnTo>
                <a:lnTo>
                  <a:pt x="66631" y="310111"/>
                </a:lnTo>
                <a:lnTo>
                  <a:pt x="84046" y="292880"/>
                </a:lnTo>
                <a:lnTo>
                  <a:pt x="88362" y="286674"/>
                </a:lnTo>
                <a:lnTo>
                  <a:pt x="92192" y="279680"/>
                </a:lnTo>
                <a:lnTo>
                  <a:pt x="95697" y="272159"/>
                </a:lnTo>
                <a:lnTo>
                  <a:pt x="99939" y="264288"/>
                </a:lnTo>
                <a:lnTo>
                  <a:pt x="104673" y="256183"/>
                </a:lnTo>
                <a:lnTo>
                  <a:pt x="109733" y="247922"/>
                </a:lnTo>
                <a:lnTo>
                  <a:pt x="113105" y="238605"/>
                </a:lnTo>
                <a:lnTo>
                  <a:pt x="115356" y="228583"/>
                </a:lnTo>
                <a:lnTo>
                  <a:pt x="116854" y="218092"/>
                </a:lnTo>
                <a:lnTo>
                  <a:pt x="118807" y="208241"/>
                </a:lnTo>
                <a:lnTo>
                  <a:pt x="121061" y="198816"/>
                </a:lnTo>
                <a:lnTo>
                  <a:pt x="131522" y="158606"/>
                </a:lnTo>
                <a:lnTo>
                  <a:pt x="133347" y="148581"/>
                </a:lnTo>
                <a:lnTo>
                  <a:pt x="134564" y="139040"/>
                </a:lnTo>
                <a:lnTo>
                  <a:pt x="135375" y="129821"/>
                </a:lnTo>
                <a:lnTo>
                  <a:pt x="135916" y="120818"/>
                </a:lnTo>
                <a:lnTo>
                  <a:pt x="136518" y="103195"/>
                </a:lnTo>
                <a:lnTo>
                  <a:pt x="136856" y="77208"/>
                </a:lnTo>
                <a:lnTo>
                  <a:pt x="135950" y="69551"/>
                </a:lnTo>
                <a:lnTo>
                  <a:pt x="134395" y="62541"/>
                </a:lnTo>
                <a:lnTo>
                  <a:pt x="132405" y="55962"/>
                </a:lnTo>
                <a:lnTo>
                  <a:pt x="130126" y="49671"/>
                </a:lnTo>
                <a:lnTo>
                  <a:pt x="127654" y="43573"/>
                </a:lnTo>
                <a:lnTo>
                  <a:pt x="125054" y="37602"/>
                </a:lnTo>
                <a:lnTo>
                  <a:pt x="123320" y="31717"/>
                </a:lnTo>
                <a:lnTo>
                  <a:pt x="122164" y="25888"/>
                </a:lnTo>
                <a:lnTo>
                  <a:pt x="121395" y="20097"/>
                </a:lnTo>
                <a:lnTo>
                  <a:pt x="117997" y="11122"/>
                </a:lnTo>
                <a:lnTo>
                  <a:pt x="112608" y="2151"/>
                </a:lnTo>
                <a:lnTo>
                  <a:pt x="111213" y="1415"/>
                </a:lnTo>
                <a:lnTo>
                  <a:pt x="105652" y="379"/>
                </a:lnTo>
                <a:lnTo>
                  <a:pt x="100750" y="29"/>
                </a:lnTo>
                <a:lnTo>
                  <a:pt x="98545" y="0"/>
                </a:lnTo>
                <a:lnTo>
                  <a:pt x="97075" y="934"/>
                </a:lnTo>
                <a:lnTo>
                  <a:pt x="96095" y="2508"/>
                </a:lnTo>
                <a:lnTo>
                  <a:pt x="95006" y="6798"/>
                </a:lnTo>
                <a:lnTo>
                  <a:pt x="94393" y="14568"/>
                </a:lnTo>
                <a:lnTo>
                  <a:pt x="94212" y="23855"/>
                </a:lnTo>
                <a:lnTo>
                  <a:pt x="94145" y="53586"/>
                </a:lnTo>
                <a:lnTo>
                  <a:pt x="95095" y="61422"/>
                </a:lnTo>
                <a:lnTo>
                  <a:pt x="96680" y="69504"/>
                </a:lnTo>
                <a:lnTo>
                  <a:pt x="98689" y="77749"/>
                </a:lnTo>
                <a:lnTo>
                  <a:pt x="100029" y="86104"/>
                </a:lnTo>
                <a:lnTo>
                  <a:pt x="100922" y="94531"/>
                </a:lnTo>
                <a:lnTo>
                  <a:pt x="101518" y="103006"/>
                </a:lnTo>
                <a:lnTo>
                  <a:pt x="102867" y="111514"/>
                </a:lnTo>
                <a:lnTo>
                  <a:pt x="104719" y="120044"/>
                </a:lnTo>
                <a:lnTo>
                  <a:pt x="106907" y="128588"/>
                </a:lnTo>
                <a:lnTo>
                  <a:pt x="109317" y="137141"/>
                </a:lnTo>
                <a:lnTo>
                  <a:pt x="114536" y="154264"/>
                </a:lnTo>
                <a:lnTo>
                  <a:pt x="131318" y="205684"/>
                </a:lnTo>
                <a:lnTo>
                  <a:pt x="134165" y="213304"/>
                </a:lnTo>
                <a:lnTo>
                  <a:pt x="137014" y="220288"/>
                </a:lnTo>
                <a:lnTo>
                  <a:pt x="139867" y="226850"/>
                </a:lnTo>
                <a:lnTo>
                  <a:pt x="142720" y="234082"/>
                </a:lnTo>
                <a:lnTo>
                  <a:pt x="148432" y="249737"/>
                </a:lnTo>
                <a:lnTo>
                  <a:pt x="151288" y="256959"/>
                </a:lnTo>
                <a:lnTo>
                  <a:pt x="154144" y="263680"/>
                </a:lnTo>
                <a:lnTo>
                  <a:pt x="159859" y="276227"/>
                </a:lnTo>
                <a:lnTo>
                  <a:pt x="165573" y="288153"/>
                </a:lnTo>
                <a:lnTo>
                  <a:pt x="171288" y="297263"/>
                </a:lnTo>
                <a:lnTo>
                  <a:pt x="177003" y="304487"/>
                </a:lnTo>
                <a:lnTo>
                  <a:pt x="182718" y="310874"/>
                </a:lnTo>
                <a:lnTo>
                  <a:pt x="190973" y="319426"/>
                </a:lnTo>
                <a:lnTo>
                  <a:pt x="205578" y="33427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606"/>
          <p:cNvSpPr/>
          <p:nvPr/>
        </p:nvSpPr>
        <p:spPr>
          <a:xfrm>
            <a:off x="8065555" y="3739105"/>
            <a:ext cx="139499" cy="384268"/>
          </a:xfrm>
          <a:custGeom>
            <a:avLst/>
            <a:gdLst/>
            <a:ahLst/>
            <a:cxnLst/>
            <a:rect l="0" t="0" r="0" b="0"/>
            <a:pathLst>
              <a:path w="139499" h="384268">
                <a:moveTo>
                  <a:pt x="89750" y="187099"/>
                </a:moveTo>
                <a:lnTo>
                  <a:pt x="89750" y="179719"/>
                </a:lnTo>
                <a:lnTo>
                  <a:pt x="88797" y="179322"/>
                </a:lnTo>
                <a:lnTo>
                  <a:pt x="85198" y="178880"/>
                </a:lnTo>
                <a:lnTo>
                  <a:pt x="82906" y="178762"/>
                </a:lnTo>
                <a:lnTo>
                  <a:pt x="77818" y="178632"/>
                </a:lnTo>
                <a:lnTo>
                  <a:pt x="61130" y="178536"/>
                </a:lnTo>
                <a:lnTo>
                  <a:pt x="58288" y="179486"/>
                </a:lnTo>
                <a:lnTo>
                  <a:pt x="55440" y="181071"/>
                </a:lnTo>
                <a:lnTo>
                  <a:pt x="52589" y="183081"/>
                </a:lnTo>
                <a:lnTo>
                  <a:pt x="49735" y="185373"/>
                </a:lnTo>
                <a:lnTo>
                  <a:pt x="46882" y="187854"/>
                </a:lnTo>
                <a:lnTo>
                  <a:pt x="44026" y="190460"/>
                </a:lnTo>
                <a:lnTo>
                  <a:pt x="35772" y="198436"/>
                </a:lnTo>
                <a:lnTo>
                  <a:pt x="30905" y="203229"/>
                </a:lnTo>
                <a:lnTo>
                  <a:pt x="26707" y="208330"/>
                </a:lnTo>
                <a:lnTo>
                  <a:pt x="22957" y="213636"/>
                </a:lnTo>
                <a:lnTo>
                  <a:pt x="19504" y="219078"/>
                </a:lnTo>
                <a:lnTo>
                  <a:pt x="15666" y="230205"/>
                </a:lnTo>
                <a:lnTo>
                  <a:pt x="13010" y="241500"/>
                </a:lnTo>
                <a:lnTo>
                  <a:pt x="845" y="274532"/>
                </a:lnTo>
                <a:lnTo>
                  <a:pt x="0" y="281583"/>
                </a:lnTo>
                <a:lnTo>
                  <a:pt x="389" y="288189"/>
                </a:lnTo>
                <a:lnTo>
                  <a:pt x="1601" y="294497"/>
                </a:lnTo>
                <a:lnTo>
                  <a:pt x="2409" y="301560"/>
                </a:lnTo>
                <a:lnTo>
                  <a:pt x="2947" y="309127"/>
                </a:lnTo>
                <a:lnTo>
                  <a:pt x="3547" y="323249"/>
                </a:lnTo>
                <a:lnTo>
                  <a:pt x="3812" y="332700"/>
                </a:lnTo>
                <a:lnTo>
                  <a:pt x="6470" y="342616"/>
                </a:lnTo>
                <a:lnTo>
                  <a:pt x="10827" y="352420"/>
                </a:lnTo>
                <a:lnTo>
                  <a:pt x="13322" y="356369"/>
                </a:lnTo>
                <a:lnTo>
                  <a:pt x="15937" y="359953"/>
                </a:lnTo>
                <a:lnTo>
                  <a:pt x="18634" y="363296"/>
                </a:lnTo>
                <a:lnTo>
                  <a:pt x="21384" y="366476"/>
                </a:lnTo>
                <a:lnTo>
                  <a:pt x="24171" y="369549"/>
                </a:lnTo>
                <a:lnTo>
                  <a:pt x="26981" y="371597"/>
                </a:lnTo>
                <a:lnTo>
                  <a:pt x="29806" y="372963"/>
                </a:lnTo>
                <a:lnTo>
                  <a:pt x="32642" y="373874"/>
                </a:lnTo>
                <a:lnTo>
                  <a:pt x="36438" y="374481"/>
                </a:lnTo>
                <a:lnTo>
                  <a:pt x="40874" y="374885"/>
                </a:lnTo>
                <a:lnTo>
                  <a:pt x="49929" y="375335"/>
                </a:lnTo>
                <a:lnTo>
                  <a:pt x="57129" y="375535"/>
                </a:lnTo>
                <a:lnTo>
                  <a:pt x="61335" y="374636"/>
                </a:lnTo>
                <a:lnTo>
                  <a:pt x="66044" y="373084"/>
                </a:lnTo>
                <a:lnTo>
                  <a:pt x="71088" y="371096"/>
                </a:lnTo>
                <a:lnTo>
                  <a:pt x="75403" y="368819"/>
                </a:lnTo>
                <a:lnTo>
                  <a:pt x="79233" y="366349"/>
                </a:lnTo>
                <a:lnTo>
                  <a:pt x="82739" y="363749"/>
                </a:lnTo>
                <a:lnTo>
                  <a:pt x="86981" y="361063"/>
                </a:lnTo>
                <a:lnTo>
                  <a:pt x="91714" y="358320"/>
                </a:lnTo>
                <a:lnTo>
                  <a:pt x="96773" y="355539"/>
                </a:lnTo>
                <a:lnTo>
                  <a:pt x="100147" y="351780"/>
                </a:lnTo>
                <a:lnTo>
                  <a:pt x="102397" y="347369"/>
                </a:lnTo>
                <a:lnTo>
                  <a:pt x="105848" y="337388"/>
                </a:lnTo>
                <a:lnTo>
                  <a:pt x="108102" y="332060"/>
                </a:lnTo>
                <a:lnTo>
                  <a:pt x="110557" y="326602"/>
                </a:lnTo>
                <a:lnTo>
                  <a:pt x="115825" y="315458"/>
                </a:lnTo>
                <a:lnTo>
                  <a:pt x="118564" y="309819"/>
                </a:lnTo>
                <a:lnTo>
                  <a:pt x="121341" y="303203"/>
                </a:lnTo>
                <a:lnTo>
                  <a:pt x="124146" y="295934"/>
                </a:lnTo>
                <a:lnTo>
                  <a:pt x="129802" y="280238"/>
                </a:lnTo>
                <a:lnTo>
                  <a:pt x="135490" y="263737"/>
                </a:lnTo>
                <a:lnTo>
                  <a:pt x="137389" y="255336"/>
                </a:lnTo>
                <a:lnTo>
                  <a:pt x="138655" y="246878"/>
                </a:lnTo>
                <a:lnTo>
                  <a:pt x="139498" y="238382"/>
                </a:lnTo>
                <a:lnTo>
                  <a:pt x="139107" y="229860"/>
                </a:lnTo>
                <a:lnTo>
                  <a:pt x="137894" y="221322"/>
                </a:lnTo>
                <a:lnTo>
                  <a:pt x="136133" y="212772"/>
                </a:lnTo>
                <a:lnTo>
                  <a:pt x="134960" y="204215"/>
                </a:lnTo>
                <a:lnTo>
                  <a:pt x="134177" y="195652"/>
                </a:lnTo>
                <a:lnTo>
                  <a:pt x="133656" y="187086"/>
                </a:lnTo>
                <a:lnTo>
                  <a:pt x="132356" y="178518"/>
                </a:lnTo>
                <a:lnTo>
                  <a:pt x="130536" y="169949"/>
                </a:lnTo>
                <a:lnTo>
                  <a:pt x="128371" y="161378"/>
                </a:lnTo>
                <a:lnTo>
                  <a:pt x="125975" y="152807"/>
                </a:lnTo>
                <a:lnTo>
                  <a:pt x="120773" y="135663"/>
                </a:lnTo>
                <a:lnTo>
                  <a:pt x="112488" y="109947"/>
                </a:lnTo>
                <a:lnTo>
                  <a:pt x="110624" y="100422"/>
                </a:lnTo>
                <a:lnTo>
                  <a:pt x="109381" y="90262"/>
                </a:lnTo>
                <a:lnTo>
                  <a:pt x="108552" y="79679"/>
                </a:lnTo>
                <a:lnTo>
                  <a:pt x="107047" y="70718"/>
                </a:lnTo>
                <a:lnTo>
                  <a:pt x="105092" y="62840"/>
                </a:lnTo>
                <a:lnTo>
                  <a:pt x="102834" y="55682"/>
                </a:lnTo>
                <a:lnTo>
                  <a:pt x="100379" y="49006"/>
                </a:lnTo>
                <a:lnTo>
                  <a:pt x="97787" y="42649"/>
                </a:lnTo>
                <a:lnTo>
                  <a:pt x="95108" y="36507"/>
                </a:lnTo>
                <a:lnTo>
                  <a:pt x="89592" y="24602"/>
                </a:lnTo>
                <a:lnTo>
                  <a:pt x="82839" y="10539"/>
                </a:lnTo>
                <a:lnTo>
                  <a:pt x="79376" y="6076"/>
                </a:lnTo>
                <a:lnTo>
                  <a:pt x="73942" y="0"/>
                </a:lnTo>
                <a:lnTo>
                  <a:pt x="72544" y="454"/>
                </a:lnTo>
                <a:lnTo>
                  <a:pt x="68450" y="3499"/>
                </a:lnTo>
                <a:lnTo>
                  <a:pt x="66978" y="5644"/>
                </a:lnTo>
                <a:lnTo>
                  <a:pt x="65341" y="10568"/>
                </a:lnTo>
                <a:lnTo>
                  <a:pt x="64420" y="18695"/>
                </a:lnTo>
                <a:lnTo>
                  <a:pt x="64205" y="29385"/>
                </a:lnTo>
                <a:lnTo>
                  <a:pt x="64147" y="36237"/>
                </a:lnTo>
                <a:lnTo>
                  <a:pt x="63156" y="43662"/>
                </a:lnTo>
                <a:lnTo>
                  <a:pt x="61544" y="51469"/>
                </a:lnTo>
                <a:lnTo>
                  <a:pt x="59515" y="59532"/>
                </a:lnTo>
                <a:lnTo>
                  <a:pt x="58163" y="68717"/>
                </a:lnTo>
                <a:lnTo>
                  <a:pt x="57263" y="78651"/>
                </a:lnTo>
                <a:lnTo>
                  <a:pt x="56662" y="89083"/>
                </a:lnTo>
                <a:lnTo>
                  <a:pt x="55995" y="113374"/>
                </a:lnTo>
                <a:lnTo>
                  <a:pt x="55565" y="163223"/>
                </a:lnTo>
                <a:lnTo>
                  <a:pt x="56482" y="174992"/>
                </a:lnTo>
                <a:lnTo>
                  <a:pt x="58046" y="186648"/>
                </a:lnTo>
                <a:lnTo>
                  <a:pt x="60042" y="198229"/>
                </a:lnTo>
                <a:lnTo>
                  <a:pt x="61372" y="209759"/>
                </a:lnTo>
                <a:lnTo>
                  <a:pt x="62258" y="221256"/>
                </a:lnTo>
                <a:lnTo>
                  <a:pt x="62850" y="232730"/>
                </a:lnTo>
                <a:lnTo>
                  <a:pt x="63506" y="255640"/>
                </a:lnTo>
                <a:lnTo>
                  <a:pt x="63928" y="296841"/>
                </a:lnTo>
                <a:lnTo>
                  <a:pt x="64915" y="305028"/>
                </a:lnTo>
                <a:lnTo>
                  <a:pt x="66526" y="312391"/>
                </a:lnTo>
                <a:lnTo>
                  <a:pt x="70856" y="326604"/>
                </a:lnTo>
                <a:lnTo>
                  <a:pt x="75955" y="342447"/>
                </a:lnTo>
                <a:lnTo>
                  <a:pt x="78647" y="348767"/>
                </a:lnTo>
                <a:lnTo>
                  <a:pt x="81396" y="353933"/>
                </a:lnTo>
                <a:lnTo>
                  <a:pt x="84180" y="358330"/>
                </a:lnTo>
                <a:lnTo>
                  <a:pt x="86989" y="362213"/>
                </a:lnTo>
                <a:lnTo>
                  <a:pt x="89814" y="365754"/>
                </a:lnTo>
                <a:lnTo>
                  <a:pt x="92650" y="369068"/>
                </a:lnTo>
                <a:lnTo>
                  <a:pt x="94541" y="372229"/>
                </a:lnTo>
                <a:lnTo>
                  <a:pt x="95801" y="375289"/>
                </a:lnTo>
                <a:lnTo>
                  <a:pt x="98322" y="38426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607"/>
          <p:cNvSpPr/>
          <p:nvPr/>
        </p:nvSpPr>
        <p:spPr>
          <a:xfrm>
            <a:off x="3774862" y="4749820"/>
            <a:ext cx="916790" cy="470712"/>
          </a:xfrm>
          <a:custGeom>
            <a:avLst/>
            <a:gdLst/>
            <a:ahLst/>
            <a:cxnLst/>
            <a:rect l="0" t="0" r="0" b="0"/>
            <a:pathLst>
              <a:path w="916790" h="470712">
                <a:moveTo>
                  <a:pt x="8467" y="25062"/>
                </a:moveTo>
                <a:lnTo>
                  <a:pt x="248" y="25062"/>
                </a:lnTo>
                <a:lnTo>
                  <a:pt x="0" y="29613"/>
                </a:lnTo>
                <a:lnTo>
                  <a:pt x="917" y="30954"/>
                </a:lnTo>
                <a:lnTo>
                  <a:pt x="2482" y="31847"/>
                </a:lnTo>
                <a:lnTo>
                  <a:pt x="4477" y="32443"/>
                </a:lnTo>
                <a:lnTo>
                  <a:pt x="9234" y="35645"/>
                </a:lnTo>
                <a:lnTo>
                  <a:pt x="11836" y="37832"/>
                </a:lnTo>
                <a:lnTo>
                  <a:pt x="13571" y="40243"/>
                </a:lnTo>
                <a:lnTo>
                  <a:pt x="21134" y="58306"/>
                </a:lnTo>
                <a:lnTo>
                  <a:pt x="23622" y="71270"/>
                </a:lnTo>
                <a:lnTo>
                  <a:pt x="25680" y="85604"/>
                </a:lnTo>
                <a:lnTo>
                  <a:pt x="29770" y="98324"/>
                </a:lnTo>
                <a:lnTo>
                  <a:pt x="31242" y="106289"/>
                </a:lnTo>
                <a:lnTo>
                  <a:pt x="32223" y="115408"/>
                </a:lnTo>
                <a:lnTo>
                  <a:pt x="32877" y="125298"/>
                </a:lnTo>
                <a:lnTo>
                  <a:pt x="33313" y="134749"/>
                </a:lnTo>
                <a:lnTo>
                  <a:pt x="33797" y="152869"/>
                </a:lnTo>
                <a:lnTo>
                  <a:pt x="34879" y="161702"/>
                </a:lnTo>
                <a:lnTo>
                  <a:pt x="36553" y="170448"/>
                </a:lnTo>
                <a:lnTo>
                  <a:pt x="38621" y="179136"/>
                </a:lnTo>
                <a:lnTo>
                  <a:pt x="40000" y="188738"/>
                </a:lnTo>
                <a:lnTo>
                  <a:pt x="40919" y="198949"/>
                </a:lnTo>
                <a:lnTo>
                  <a:pt x="41532" y="209567"/>
                </a:lnTo>
                <a:lnTo>
                  <a:pt x="42893" y="220455"/>
                </a:lnTo>
                <a:lnTo>
                  <a:pt x="44753" y="231524"/>
                </a:lnTo>
                <a:lnTo>
                  <a:pt x="46945" y="242714"/>
                </a:lnTo>
                <a:lnTo>
                  <a:pt x="48407" y="253983"/>
                </a:lnTo>
                <a:lnTo>
                  <a:pt x="49381" y="265306"/>
                </a:lnTo>
                <a:lnTo>
                  <a:pt x="50031" y="276665"/>
                </a:lnTo>
                <a:lnTo>
                  <a:pt x="51416" y="287095"/>
                </a:lnTo>
                <a:lnTo>
                  <a:pt x="53293" y="296906"/>
                </a:lnTo>
                <a:lnTo>
                  <a:pt x="55496" y="306304"/>
                </a:lnTo>
                <a:lnTo>
                  <a:pt x="56964" y="315426"/>
                </a:lnTo>
                <a:lnTo>
                  <a:pt x="57944" y="324366"/>
                </a:lnTo>
                <a:lnTo>
                  <a:pt x="58597" y="333183"/>
                </a:lnTo>
                <a:lnTo>
                  <a:pt x="59032" y="341919"/>
                </a:lnTo>
                <a:lnTo>
                  <a:pt x="59516" y="359245"/>
                </a:lnTo>
                <a:lnTo>
                  <a:pt x="59869" y="398880"/>
                </a:lnTo>
                <a:lnTo>
                  <a:pt x="62428" y="410596"/>
                </a:lnTo>
                <a:lnTo>
                  <a:pt x="65787" y="421201"/>
                </a:lnTo>
                <a:lnTo>
                  <a:pt x="68121" y="434334"/>
                </a:lnTo>
                <a:lnTo>
                  <a:pt x="68471" y="447472"/>
                </a:lnTo>
                <a:lnTo>
                  <a:pt x="68475" y="453579"/>
                </a:lnTo>
                <a:lnTo>
                  <a:pt x="68475" y="449105"/>
                </a:lnTo>
                <a:lnTo>
                  <a:pt x="67523" y="447775"/>
                </a:lnTo>
                <a:lnTo>
                  <a:pt x="65935" y="446888"/>
                </a:lnTo>
                <a:lnTo>
                  <a:pt x="63925" y="446297"/>
                </a:lnTo>
                <a:lnTo>
                  <a:pt x="62583" y="444950"/>
                </a:lnTo>
                <a:lnTo>
                  <a:pt x="61690" y="443100"/>
                </a:lnTo>
                <a:lnTo>
                  <a:pt x="61094" y="440914"/>
                </a:lnTo>
                <a:lnTo>
                  <a:pt x="60256" y="428735"/>
                </a:lnTo>
                <a:lnTo>
                  <a:pt x="60007" y="413062"/>
                </a:lnTo>
                <a:lnTo>
                  <a:pt x="59903" y="309097"/>
                </a:lnTo>
                <a:lnTo>
                  <a:pt x="60856" y="298239"/>
                </a:lnTo>
                <a:lnTo>
                  <a:pt x="62443" y="286238"/>
                </a:lnTo>
                <a:lnTo>
                  <a:pt x="64454" y="273474"/>
                </a:lnTo>
                <a:lnTo>
                  <a:pt x="66747" y="262108"/>
                </a:lnTo>
                <a:lnTo>
                  <a:pt x="69228" y="251672"/>
                </a:lnTo>
                <a:lnTo>
                  <a:pt x="94212" y="153524"/>
                </a:lnTo>
                <a:lnTo>
                  <a:pt x="97063" y="142136"/>
                </a:lnTo>
                <a:lnTo>
                  <a:pt x="99916" y="131686"/>
                </a:lnTo>
                <a:lnTo>
                  <a:pt x="105627" y="112456"/>
                </a:lnTo>
                <a:lnTo>
                  <a:pt x="109435" y="103327"/>
                </a:lnTo>
                <a:lnTo>
                  <a:pt x="113879" y="94383"/>
                </a:lnTo>
                <a:lnTo>
                  <a:pt x="122945" y="77779"/>
                </a:lnTo>
                <a:lnTo>
                  <a:pt x="130149" y="64050"/>
                </a:lnTo>
                <a:lnTo>
                  <a:pt x="139066" y="54138"/>
                </a:lnTo>
                <a:lnTo>
                  <a:pt x="160312" y="40013"/>
                </a:lnTo>
                <a:lnTo>
                  <a:pt x="176962" y="28051"/>
                </a:lnTo>
                <a:lnTo>
                  <a:pt x="186859" y="22263"/>
                </a:lnTo>
                <a:lnTo>
                  <a:pt x="192165" y="21291"/>
                </a:lnTo>
                <a:lnTo>
                  <a:pt x="197608" y="21596"/>
                </a:lnTo>
                <a:lnTo>
                  <a:pt x="224615" y="27298"/>
                </a:lnTo>
                <a:lnTo>
                  <a:pt x="234073" y="31771"/>
                </a:lnTo>
                <a:lnTo>
                  <a:pt x="241452" y="36933"/>
                </a:lnTo>
                <a:lnTo>
                  <a:pt x="247906" y="44943"/>
                </a:lnTo>
                <a:lnTo>
                  <a:pt x="253949" y="54853"/>
                </a:lnTo>
                <a:lnTo>
                  <a:pt x="259811" y="65608"/>
                </a:lnTo>
                <a:lnTo>
                  <a:pt x="268130" y="79277"/>
                </a:lnTo>
                <a:lnTo>
                  <a:pt x="273016" y="86923"/>
                </a:lnTo>
                <a:lnTo>
                  <a:pt x="276273" y="95830"/>
                </a:lnTo>
                <a:lnTo>
                  <a:pt x="278445" y="105578"/>
                </a:lnTo>
                <a:lnTo>
                  <a:pt x="279892" y="115888"/>
                </a:lnTo>
                <a:lnTo>
                  <a:pt x="280857" y="125617"/>
                </a:lnTo>
                <a:lnTo>
                  <a:pt x="281501" y="134962"/>
                </a:lnTo>
                <a:lnTo>
                  <a:pt x="281930" y="144049"/>
                </a:lnTo>
                <a:lnTo>
                  <a:pt x="283168" y="153917"/>
                </a:lnTo>
                <a:lnTo>
                  <a:pt x="284946" y="164305"/>
                </a:lnTo>
                <a:lnTo>
                  <a:pt x="287084" y="175041"/>
                </a:lnTo>
                <a:lnTo>
                  <a:pt x="288510" y="186008"/>
                </a:lnTo>
                <a:lnTo>
                  <a:pt x="289460" y="197129"/>
                </a:lnTo>
                <a:lnTo>
                  <a:pt x="290093" y="208354"/>
                </a:lnTo>
                <a:lnTo>
                  <a:pt x="291468" y="219646"/>
                </a:lnTo>
                <a:lnTo>
                  <a:pt x="293337" y="230985"/>
                </a:lnTo>
                <a:lnTo>
                  <a:pt x="295536" y="242354"/>
                </a:lnTo>
                <a:lnTo>
                  <a:pt x="297001" y="253743"/>
                </a:lnTo>
                <a:lnTo>
                  <a:pt x="297978" y="265147"/>
                </a:lnTo>
                <a:lnTo>
                  <a:pt x="298630" y="276558"/>
                </a:lnTo>
                <a:lnTo>
                  <a:pt x="299353" y="296858"/>
                </a:lnTo>
                <a:lnTo>
                  <a:pt x="299761" y="326892"/>
                </a:lnTo>
                <a:lnTo>
                  <a:pt x="299898" y="366623"/>
                </a:lnTo>
                <a:lnTo>
                  <a:pt x="300862" y="374689"/>
                </a:lnTo>
                <a:lnTo>
                  <a:pt x="304473" y="388732"/>
                </a:lnTo>
                <a:lnTo>
                  <a:pt x="309253" y="401323"/>
                </a:lnTo>
                <a:lnTo>
                  <a:pt x="313600" y="413269"/>
                </a:lnTo>
                <a:lnTo>
                  <a:pt x="315532" y="424929"/>
                </a:lnTo>
                <a:lnTo>
                  <a:pt x="318931" y="436461"/>
                </a:lnTo>
                <a:lnTo>
                  <a:pt x="323616" y="446984"/>
                </a:lnTo>
                <a:lnTo>
                  <a:pt x="328873" y="454835"/>
                </a:lnTo>
                <a:lnTo>
                  <a:pt x="332562" y="457310"/>
                </a:lnTo>
                <a:lnTo>
                  <a:pt x="349628" y="463822"/>
                </a:lnTo>
                <a:lnTo>
                  <a:pt x="353066" y="466159"/>
                </a:lnTo>
                <a:lnTo>
                  <a:pt x="359425" y="468755"/>
                </a:lnTo>
                <a:lnTo>
                  <a:pt x="366378" y="469909"/>
                </a:lnTo>
                <a:lnTo>
                  <a:pt x="387294" y="470711"/>
                </a:lnTo>
                <a:lnTo>
                  <a:pt x="396227" y="468238"/>
                </a:lnTo>
                <a:lnTo>
                  <a:pt x="417485" y="458890"/>
                </a:lnTo>
                <a:lnTo>
                  <a:pt x="434352" y="446127"/>
                </a:lnTo>
                <a:lnTo>
                  <a:pt x="445717" y="435722"/>
                </a:lnTo>
                <a:lnTo>
                  <a:pt x="462826" y="419154"/>
                </a:lnTo>
                <a:lnTo>
                  <a:pt x="474247" y="406907"/>
                </a:lnTo>
                <a:lnTo>
                  <a:pt x="479960" y="399640"/>
                </a:lnTo>
                <a:lnTo>
                  <a:pt x="485673" y="391938"/>
                </a:lnTo>
                <a:lnTo>
                  <a:pt x="497102" y="375761"/>
                </a:lnTo>
                <a:lnTo>
                  <a:pt x="502816" y="367446"/>
                </a:lnTo>
                <a:lnTo>
                  <a:pt x="508531" y="358093"/>
                </a:lnTo>
                <a:lnTo>
                  <a:pt x="514245" y="348048"/>
                </a:lnTo>
                <a:lnTo>
                  <a:pt x="525675" y="326726"/>
                </a:lnTo>
                <a:lnTo>
                  <a:pt x="537105" y="304550"/>
                </a:lnTo>
                <a:lnTo>
                  <a:pt x="541867" y="293303"/>
                </a:lnTo>
                <a:lnTo>
                  <a:pt x="545995" y="281994"/>
                </a:lnTo>
                <a:lnTo>
                  <a:pt x="549699" y="270645"/>
                </a:lnTo>
                <a:lnTo>
                  <a:pt x="554074" y="259269"/>
                </a:lnTo>
                <a:lnTo>
                  <a:pt x="558895" y="247875"/>
                </a:lnTo>
                <a:lnTo>
                  <a:pt x="564014" y="236469"/>
                </a:lnTo>
                <a:lnTo>
                  <a:pt x="568379" y="226008"/>
                </a:lnTo>
                <a:lnTo>
                  <a:pt x="572242" y="216176"/>
                </a:lnTo>
                <a:lnTo>
                  <a:pt x="575770" y="206764"/>
                </a:lnTo>
                <a:lnTo>
                  <a:pt x="579074" y="196679"/>
                </a:lnTo>
                <a:lnTo>
                  <a:pt x="582230" y="186146"/>
                </a:lnTo>
                <a:lnTo>
                  <a:pt x="588275" y="164283"/>
                </a:lnTo>
                <a:lnTo>
                  <a:pt x="602793" y="107824"/>
                </a:lnTo>
                <a:lnTo>
                  <a:pt x="604709" y="97382"/>
                </a:lnTo>
                <a:lnTo>
                  <a:pt x="605987" y="87563"/>
                </a:lnTo>
                <a:lnTo>
                  <a:pt x="606839" y="78159"/>
                </a:lnTo>
                <a:lnTo>
                  <a:pt x="607407" y="69985"/>
                </a:lnTo>
                <a:lnTo>
                  <a:pt x="608037" y="55823"/>
                </a:lnTo>
                <a:lnTo>
                  <a:pt x="608393" y="37140"/>
                </a:lnTo>
                <a:lnTo>
                  <a:pt x="608498" y="19539"/>
                </a:lnTo>
                <a:lnTo>
                  <a:pt x="607560" y="14713"/>
                </a:lnTo>
                <a:lnTo>
                  <a:pt x="603978" y="6810"/>
                </a:lnTo>
                <a:lnTo>
                  <a:pt x="600737" y="4321"/>
                </a:lnTo>
                <a:lnTo>
                  <a:pt x="596671" y="2662"/>
                </a:lnTo>
                <a:lnTo>
                  <a:pt x="585560" y="0"/>
                </a:lnTo>
                <a:lnTo>
                  <a:pt x="578961" y="2176"/>
                </a:lnTo>
                <a:lnTo>
                  <a:pt x="570630" y="6318"/>
                </a:lnTo>
                <a:lnTo>
                  <a:pt x="563753" y="11334"/>
                </a:lnTo>
                <a:lnTo>
                  <a:pt x="557521" y="19278"/>
                </a:lnTo>
                <a:lnTo>
                  <a:pt x="551577" y="29159"/>
                </a:lnTo>
                <a:lnTo>
                  <a:pt x="545759" y="39901"/>
                </a:lnTo>
                <a:lnTo>
                  <a:pt x="539999" y="53565"/>
                </a:lnTo>
                <a:lnTo>
                  <a:pt x="534264" y="68210"/>
                </a:lnTo>
                <a:lnTo>
                  <a:pt x="528540" y="81069"/>
                </a:lnTo>
                <a:lnTo>
                  <a:pt x="522821" y="95674"/>
                </a:lnTo>
                <a:lnTo>
                  <a:pt x="519962" y="103569"/>
                </a:lnTo>
                <a:lnTo>
                  <a:pt x="518056" y="111690"/>
                </a:lnTo>
                <a:lnTo>
                  <a:pt x="516786" y="119962"/>
                </a:lnTo>
                <a:lnTo>
                  <a:pt x="515939" y="128333"/>
                </a:lnTo>
                <a:lnTo>
                  <a:pt x="515374" y="136772"/>
                </a:lnTo>
                <a:lnTo>
                  <a:pt x="514998" y="145256"/>
                </a:lnTo>
                <a:lnTo>
                  <a:pt x="514580" y="162302"/>
                </a:lnTo>
                <a:lnTo>
                  <a:pt x="514394" y="179403"/>
                </a:lnTo>
                <a:lnTo>
                  <a:pt x="515297" y="187963"/>
                </a:lnTo>
                <a:lnTo>
                  <a:pt x="516851" y="196528"/>
                </a:lnTo>
                <a:lnTo>
                  <a:pt x="518840" y="205095"/>
                </a:lnTo>
                <a:lnTo>
                  <a:pt x="521119" y="213665"/>
                </a:lnTo>
                <a:lnTo>
                  <a:pt x="526190" y="230805"/>
                </a:lnTo>
                <a:lnTo>
                  <a:pt x="534400" y="256521"/>
                </a:lnTo>
                <a:lnTo>
                  <a:pt x="542570" y="271125"/>
                </a:lnTo>
                <a:lnTo>
                  <a:pt x="551599" y="283966"/>
                </a:lnTo>
                <a:lnTo>
                  <a:pt x="558787" y="296023"/>
                </a:lnTo>
                <a:lnTo>
                  <a:pt x="567696" y="305191"/>
                </a:lnTo>
                <a:lnTo>
                  <a:pt x="572739" y="308970"/>
                </a:lnTo>
                <a:lnTo>
                  <a:pt x="580882" y="318248"/>
                </a:lnTo>
                <a:lnTo>
                  <a:pt x="584387" y="323390"/>
                </a:lnTo>
                <a:lnTo>
                  <a:pt x="593362" y="331642"/>
                </a:lnTo>
                <a:lnTo>
                  <a:pt x="614646" y="344701"/>
                </a:lnTo>
                <a:lnTo>
                  <a:pt x="625860" y="348099"/>
                </a:lnTo>
                <a:lnTo>
                  <a:pt x="654285" y="350459"/>
                </a:lnTo>
                <a:lnTo>
                  <a:pt x="682841" y="350770"/>
                </a:lnTo>
                <a:lnTo>
                  <a:pt x="694269" y="348256"/>
                </a:lnTo>
                <a:lnTo>
                  <a:pt x="717128" y="338881"/>
                </a:lnTo>
                <a:lnTo>
                  <a:pt x="734273" y="326113"/>
                </a:lnTo>
                <a:lnTo>
                  <a:pt x="743163" y="315708"/>
                </a:lnTo>
                <a:lnTo>
                  <a:pt x="777488" y="264542"/>
                </a:lnTo>
                <a:lnTo>
                  <a:pt x="782133" y="255200"/>
                </a:lnTo>
                <a:lnTo>
                  <a:pt x="786182" y="245163"/>
                </a:lnTo>
                <a:lnTo>
                  <a:pt x="789834" y="234661"/>
                </a:lnTo>
                <a:lnTo>
                  <a:pt x="794173" y="223850"/>
                </a:lnTo>
                <a:lnTo>
                  <a:pt x="798971" y="212832"/>
                </a:lnTo>
                <a:lnTo>
                  <a:pt x="804075" y="201677"/>
                </a:lnTo>
                <a:lnTo>
                  <a:pt x="808430" y="191383"/>
                </a:lnTo>
                <a:lnTo>
                  <a:pt x="812286" y="181663"/>
                </a:lnTo>
                <a:lnTo>
                  <a:pt x="815809" y="172325"/>
                </a:lnTo>
                <a:lnTo>
                  <a:pt x="820062" y="163242"/>
                </a:lnTo>
                <a:lnTo>
                  <a:pt x="824804" y="154330"/>
                </a:lnTo>
                <a:lnTo>
                  <a:pt x="829869" y="145531"/>
                </a:lnTo>
                <a:lnTo>
                  <a:pt x="834198" y="136807"/>
                </a:lnTo>
                <a:lnTo>
                  <a:pt x="838037" y="128134"/>
                </a:lnTo>
                <a:lnTo>
                  <a:pt x="841549" y="119494"/>
                </a:lnTo>
                <a:lnTo>
                  <a:pt x="844843" y="110877"/>
                </a:lnTo>
                <a:lnTo>
                  <a:pt x="851043" y="93682"/>
                </a:lnTo>
                <a:lnTo>
                  <a:pt x="856973" y="79055"/>
                </a:lnTo>
                <a:lnTo>
                  <a:pt x="861831" y="66204"/>
                </a:lnTo>
                <a:lnTo>
                  <a:pt x="863990" y="54142"/>
                </a:lnTo>
                <a:lnTo>
                  <a:pt x="865206" y="41192"/>
                </a:lnTo>
                <a:lnTo>
                  <a:pt x="865713" y="33693"/>
                </a:lnTo>
                <a:lnTo>
                  <a:pt x="865717" y="103717"/>
                </a:lnTo>
                <a:lnTo>
                  <a:pt x="866670" y="112741"/>
                </a:lnTo>
                <a:lnTo>
                  <a:pt x="868258" y="122567"/>
                </a:lnTo>
                <a:lnTo>
                  <a:pt x="870268" y="132928"/>
                </a:lnTo>
                <a:lnTo>
                  <a:pt x="871609" y="143645"/>
                </a:lnTo>
                <a:lnTo>
                  <a:pt x="872503" y="154600"/>
                </a:lnTo>
                <a:lnTo>
                  <a:pt x="873099" y="165714"/>
                </a:lnTo>
                <a:lnTo>
                  <a:pt x="874448" y="176932"/>
                </a:lnTo>
                <a:lnTo>
                  <a:pt x="876301" y="188221"/>
                </a:lnTo>
                <a:lnTo>
                  <a:pt x="878488" y="199558"/>
                </a:lnTo>
                <a:lnTo>
                  <a:pt x="879946" y="209972"/>
                </a:lnTo>
                <a:lnTo>
                  <a:pt x="880918" y="219773"/>
                </a:lnTo>
                <a:lnTo>
                  <a:pt x="881566" y="229164"/>
                </a:lnTo>
                <a:lnTo>
                  <a:pt x="881999" y="239235"/>
                </a:lnTo>
                <a:lnTo>
                  <a:pt x="882478" y="260585"/>
                </a:lnTo>
                <a:lnTo>
                  <a:pt x="883559" y="271613"/>
                </a:lnTo>
                <a:lnTo>
                  <a:pt x="885232" y="282774"/>
                </a:lnTo>
                <a:lnTo>
                  <a:pt x="887300" y="294025"/>
                </a:lnTo>
                <a:lnTo>
                  <a:pt x="888678" y="304383"/>
                </a:lnTo>
                <a:lnTo>
                  <a:pt x="889597" y="314146"/>
                </a:lnTo>
                <a:lnTo>
                  <a:pt x="890210" y="323512"/>
                </a:lnTo>
                <a:lnTo>
                  <a:pt x="891570" y="331661"/>
                </a:lnTo>
                <a:lnTo>
                  <a:pt x="895623" y="345796"/>
                </a:lnTo>
                <a:lnTo>
                  <a:pt x="898059" y="358428"/>
                </a:lnTo>
                <a:lnTo>
                  <a:pt x="900094" y="370393"/>
                </a:lnTo>
                <a:lnTo>
                  <a:pt x="904173" y="382060"/>
                </a:lnTo>
                <a:lnTo>
                  <a:pt x="907275" y="390237"/>
                </a:lnTo>
                <a:lnTo>
                  <a:pt x="908193" y="397210"/>
                </a:lnTo>
                <a:lnTo>
                  <a:pt x="909274" y="398891"/>
                </a:lnTo>
                <a:lnTo>
                  <a:pt x="910948" y="400011"/>
                </a:lnTo>
                <a:lnTo>
                  <a:pt x="916789" y="402121"/>
                </a:lnTo>
                <a:lnTo>
                  <a:pt x="912494" y="397662"/>
                </a:lnTo>
                <a:lnTo>
                  <a:pt x="911189" y="394430"/>
                </a:lnTo>
                <a:lnTo>
                  <a:pt x="909095" y="380634"/>
                </a:lnTo>
                <a:lnTo>
                  <a:pt x="908580" y="37653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608"/>
          <p:cNvSpPr/>
          <p:nvPr/>
        </p:nvSpPr>
        <p:spPr>
          <a:xfrm>
            <a:off x="4889182" y="4483417"/>
            <a:ext cx="120016" cy="677229"/>
          </a:xfrm>
          <a:custGeom>
            <a:avLst/>
            <a:gdLst/>
            <a:ahLst/>
            <a:cxnLst/>
            <a:rect l="0" t="0" r="0" b="0"/>
            <a:pathLst>
              <a:path w="120016" h="677229">
                <a:moveTo>
                  <a:pt x="0" y="0"/>
                </a:moveTo>
                <a:lnTo>
                  <a:pt x="7381" y="14762"/>
                </a:lnTo>
                <a:lnTo>
                  <a:pt x="10583" y="23706"/>
                </a:lnTo>
                <a:lnTo>
                  <a:pt x="20400" y="52731"/>
                </a:lnTo>
                <a:lnTo>
                  <a:pt x="23354" y="69156"/>
                </a:lnTo>
                <a:lnTo>
                  <a:pt x="24667" y="86934"/>
                </a:lnTo>
                <a:lnTo>
                  <a:pt x="25251" y="107535"/>
                </a:lnTo>
                <a:lnTo>
                  <a:pt x="26359" y="118363"/>
                </a:lnTo>
                <a:lnTo>
                  <a:pt x="28050" y="129391"/>
                </a:lnTo>
                <a:lnTo>
                  <a:pt x="30130" y="140553"/>
                </a:lnTo>
                <a:lnTo>
                  <a:pt x="31517" y="151805"/>
                </a:lnTo>
                <a:lnTo>
                  <a:pt x="32441" y="163116"/>
                </a:lnTo>
                <a:lnTo>
                  <a:pt x="33058" y="174466"/>
                </a:lnTo>
                <a:lnTo>
                  <a:pt x="34421" y="186796"/>
                </a:lnTo>
                <a:lnTo>
                  <a:pt x="36282" y="199778"/>
                </a:lnTo>
                <a:lnTo>
                  <a:pt x="40891" y="226903"/>
                </a:lnTo>
                <a:lnTo>
                  <a:pt x="46113" y="254833"/>
                </a:lnTo>
                <a:lnTo>
                  <a:pt x="47887" y="268949"/>
                </a:lnTo>
                <a:lnTo>
                  <a:pt x="49070" y="283122"/>
                </a:lnTo>
                <a:lnTo>
                  <a:pt x="49859" y="297333"/>
                </a:lnTo>
                <a:lnTo>
                  <a:pt x="51336" y="312522"/>
                </a:lnTo>
                <a:lnTo>
                  <a:pt x="53274" y="328363"/>
                </a:lnTo>
                <a:lnTo>
                  <a:pt x="55519" y="344639"/>
                </a:lnTo>
                <a:lnTo>
                  <a:pt x="60553" y="375423"/>
                </a:lnTo>
                <a:lnTo>
                  <a:pt x="82888" y="499199"/>
                </a:lnTo>
                <a:lnTo>
                  <a:pt x="88592" y="528254"/>
                </a:lnTo>
                <a:lnTo>
                  <a:pt x="94302" y="554502"/>
                </a:lnTo>
                <a:lnTo>
                  <a:pt x="97158" y="566836"/>
                </a:lnTo>
                <a:lnTo>
                  <a:pt x="99062" y="577915"/>
                </a:lnTo>
                <a:lnTo>
                  <a:pt x="101177" y="597847"/>
                </a:lnTo>
                <a:lnTo>
                  <a:pt x="104658" y="616230"/>
                </a:lnTo>
                <a:lnTo>
                  <a:pt x="106919" y="625132"/>
                </a:lnTo>
                <a:lnTo>
                  <a:pt x="109432" y="640104"/>
                </a:lnTo>
                <a:lnTo>
                  <a:pt x="110103" y="646764"/>
                </a:lnTo>
                <a:lnTo>
                  <a:pt x="113387" y="656703"/>
                </a:lnTo>
                <a:lnTo>
                  <a:pt x="117069" y="664295"/>
                </a:lnTo>
                <a:lnTo>
                  <a:pt x="120015" y="67722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609"/>
          <p:cNvSpPr/>
          <p:nvPr/>
        </p:nvSpPr>
        <p:spPr>
          <a:xfrm>
            <a:off x="4769201" y="4492537"/>
            <a:ext cx="1157254" cy="590428"/>
          </a:xfrm>
          <a:custGeom>
            <a:avLst/>
            <a:gdLst/>
            <a:ahLst/>
            <a:cxnLst/>
            <a:rect l="0" t="0" r="0" b="0"/>
            <a:pathLst>
              <a:path w="1157254" h="590428">
                <a:moveTo>
                  <a:pt x="25683" y="308063"/>
                </a:moveTo>
                <a:lnTo>
                  <a:pt x="21133" y="303512"/>
                </a:lnTo>
                <a:lnTo>
                  <a:pt x="18840" y="302171"/>
                </a:lnTo>
                <a:lnTo>
                  <a:pt x="10083" y="299843"/>
                </a:lnTo>
                <a:lnTo>
                  <a:pt x="0" y="299491"/>
                </a:lnTo>
                <a:lnTo>
                  <a:pt x="4527" y="304041"/>
                </a:lnTo>
                <a:lnTo>
                  <a:pt x="7769" y="305382"/>
                </a:lnTo>
                <a:lnTo>
                  <a:pt x="16452" y="306871"/>
                </a:lnTo>
                <a:lnTo>
                  <a:pt x="26660" y="304993"/>
                </a:lnTo>
                <a:lnTo>
                  <a:pt x="37548" y="301936"/>
                </a:lnTo>
                <a:lnTo>
                  <a:pt x="78286" y="298752"/>
                </a:lnTo>
                <a:lnTo>
                  <a:pt x="114179" y="292747"/>
                </a:lnTo>
                <a:lnTo>
                  <a:pt x="143980" y="288920"/>
                </a:lnTo>
                <a:lnTo>
                  <a:pt x="184200" y="279093"/>
                </a:lnTo>
                <a:lnTo>
                  <a:pt x="217537" y="266248"/>
                </a:lnTo>
                <a:lnTo>
                  <a:pt x="251545" y="250376"/>
                </a:lnTo>
                <a:lnTo>
                  <a:pt x="285751" y="233609"/>
                </a:lnTo>
                <a:lnTo>
                  <a:pt x="315466" y="216575"/>
                </a:lnTo>
                <a:lnTo>
                  <a:pt x="346918" y="199464"/>
                </a:lnTo>
                <a:lnTo>
                  <a:pt x="366574" y="185502"/>
                </a:lnTo>
                <a:lnTo>
                  <a:pt x="384835" y="169771"/>
                </a:lnTo>
                <a:lnTo>
                  <a:pt x="402477" y="153255"/>
                </a:lnTo>
                <a:lnTo>
                  <a:pt x="443144" y="113369"/>
                </a:lnTo>
                <a:lnTo>
                  <a:pt x="449723" y="106829"/>
                </a:lnTo>
                <a:lnTo>
                  <a:pt x="459573" y="91944"/>
                </a:lnTo>
                <a:lnTo>
                  <a:pt x="473658" y="63654"/>
                </a:lnTo>
                <a:lnTo>
                  <a:pt x="477196" y="51481"/>
                </a:lnTo>
                <a:lnTo>
                  <a:pt x="479187" y="33918"/>
                </a:lnTo>
                <a:lnTo>
                  <a:pt x="479861" y="15468"/>
                </a:lnTo>
                <a:lnTo>
                  <a:pt x="478963" y="12034"/>
                </a:lnTo>
                <a:lnTo>
                  <a:pt x="472631" y="1298"/>
                </a:lnTo>
                <a:lnTo>
                  <a:pt x="471286" y="683"/>
                </a:lnTo>
                <a:lnTo>
                  <a:pt x="467251" y="0"/>
                </a:lnTo>
                <a:lnTo>
                  <a:pt x="464842" y="770"/>
                </a:lnTo>
                <a:lnTo>
                  <a:pt x="459625" y="4165"/>
                </a:lnTo>
                <a:lnTo>
                  <a:pt x="457853" y="6405"/>
                </a:lnTo>
                <a:lnTo>
                  <a:pt x="456671" y="8850"/>
                </a:lnTo>
                <a:lnTo>
                  <a:pt x="455359" y="14106"/>
                </a:lnTo>
                <a:lnTo>
                  <a:pt x="453668" y="24326"/>
                </a:lnTo>
                <a:lnTo>
                  <a:pt x="449896" y="37177"/>
                </a:lnTo>
                <a:lnTo>
                  <a:pt x="447585" y="52415"/>
                </a:lnTo>
                <a:lnTo>
                  <a:pt x="445605" y="70616"/>
                </a:lnTo>
                <a:lnTo>
                  <a:pt x="443744" y="82138"/>
                </a:lnTo>
                <a:lnTo>
                  <a:pt x="441551" y="94581"/>
                </a:lnTo>
                <a:lnTo>
                  <a:pt x="440088" y="106686"/>
                </a:lnTo>
                <a:lnTo>
                  <a:pt x="439114" y="118567"/>
                </a:lnTo>
                <a:lnTo>
                  <a:pt x="438463" y="130297"/>
                </a:lnTo>
                <a:lnTo>
                  <a:pt x="437741" y="156030"/>
                </a:lnTo>
                <a:lnTo>
                  <a:pt x="437278" y="215907"/>
                </a:lnTo>
                <a:lnTo>
                  <a:pt x="438192" y="231386"/>
                </a:lnTo>
                <a:lnTo>
                  <a:pt x="439755" y="246467"/>
                </a:lnTo>
                <a:lnTo>
                  <a:pt x="441748" y="261284"/>
                </a:lnTo>
                <a:lnTo>
                  <a:pt x="443078" y="275925"/>
                </a:lnTo>
                <a:lnTo>
                  <a:pt x="443964" y="290447"/>
                </a:lnTo>
                <a:lnTo>
                  <a:pt x="444948" y="318331"/>
                </a:lnTo>
                <a:lnTo>
                  <a:pt x="445386" y="343424"/>
                </a:lnTo>
                <a:lnTo>
                  <a:pt x="446455" y="356402"/>
                </a:lnTo>
                <a:lnTo>
                  <a:pt x="448120" y="369816"/>
                </a:lnTo>
                <a:lnTo>
                  <a:pt x="450183" y="383521"/>
                </a:lnTo>
                <a:lnTo>
                  <a:pt x="452511" y="396469"/>
                </a:lnTo>
                <a:lnTo>
                  <a:pt x="455015" y="408910"/>
                </a:lnTo>
                <a:lnTo>
                  <a:pt x="457637" y="421014"/>
                </a:lnTo>
                <a:lnTo>
                  <a:pt x="459385" y="433846"/>
                </a:lnTo>
                <a:lnTo>
                  <a:pt x="460551" y="447163"/>
                </a:lnTo>
                <a:lnTo>
                  <a:pt x="461328" y="460804"/>
                </a:lnTo>
                <a:lnTo>
                  <a:pt x="462798" y="472755"/>
                </a:lnTo>
                <a:lnTo>
                  <a:pt x="464731" y="483580"/>
                </a:lnTo>
                <a:lnTo>
                  <a:pt x="466972" y="493654"/>
                </a:lnTo>
                <a:lnTo>
                  <a:pt x="469418" y="503228"/>
                </a:lnTo>
                <a:lnTo>
                  <a:pt x="474676" y="521485"/>
                </a:lnTo>
                <a:lnTo>
                  <a:pt x="477648" y="539124"/>
                </a:lnTo>
                <a:lnTo>
                  <a:pt x="478970" y="554584"/>
                </a:lnTo>
                <a:lnTo>
                  <a:pt x="479556" y="564631"/>
                </a:lnTo>
                <a:lnTo>
                  <a:pt x="480665" y="568643"/>
                </a:lnTo>
                <a:lnTo>
                  <a:pt x="486749" y="581926"/>
                </a:lnTo>
                <a:lnTo>
                  <a:pt x="487366" y="584936"/>
                </a:lnTo>
                <a:lnTo>
                  <a:pt x="488729" y="586942"/>
                </a:lnTo>
                <a:lnTo>
                  <a:pt x="490591" y="588280"/>
                </a:lnTo>
                <a:lnTo>
                  <a:pt x="495871" y="590427"/>
                </a:lnTo>
                <a:lnTo>
                  <a:pt x="496305" y="589650"/>
                </a:lnTo>
                <a:lnTo>
                  <a:pt x="496914" y="584007"/>
                </a:lnTo>
                <a:lnTo>
                  <a:pt x="497137" y="566239"/>
                </a:lnTo>
                <a:lnTo>
                  <a:pt x="497161" y="545850"/>
                </a:lnTo>
                <a:lnTo>
                  <a:pt x="499706" y="527411"/>
                </a:lnTo>
                <a:lnTo>
                  <a:pt x="501719" y="517159"/>
                </a:lnTo>
                <a:lnTo>
                  <a:pt x="504013" y="507468"/>
                </a:lnTo>
                <a:lnTo>
                  <a:pt x="509102" y="489080"/>
                </a:lnTo>
                <a:lnTo>
                  <a:pt x="512745" y="479223"/>
                </a:lnTo>
                <a:lnTo>
                  <a:pt x="517079" y="468843"/>
                </a:lnTo>
                <a:lnTo>
                  <a:pt x="521873" y="458112"/>
                </a:lnTo>
                <a:lnTo>
                  <a:pt x="526021" y="447147"/>
                </a:lnTo>
                <a:lnTo>
                  <a:pt x="529739" y="436028"/>
                </a:lnTo>
                <a:lnTo>
                  <a:pt x="533171" y="424805"/>
                </a:lnTo>
                <a:lnTo>
                  <a:pt x="537363" y="414466"/>
                </a:lnTo>
                <a:lnTo>
                  <a:pt x="542063" y="404716"/>
                </a:lnTo>
                <a:lnTo>
                  <a:pt x="547102" y="395358"/>
                </a:lnTo>
                <a:lnTo>
                  <a:pt x="557780" y="377340"/>
                </a:lnTo>
                <a:lnTo>
                  <a:pt x="569828" y="360761"/>
                </a:lnTo>
                <a:lnTo>
                  <a:pt x="584709" y="347041"/>
                </a:lnTo>
                <a:lnTo>
                  <a:pt x="604600" y="328607"/>
                </a:lnTo>
                <a:lnTo>
                  <a:pt x="622559" y="315631"/>
                </a:lnTo>
                <a:lnTo>
                  <a:pt x="650632" y="303667"/>
                </a:lnTo>
                <a:lnTo>
                  <a:pt x="664773" y="300728"/>
                </a:lnTo>
                <a:lnTo>
                  <a:pt x="675166" y="300040"/>
                </a:lnTo>
                <a:lnTo>
                  <a:pt x="686135" y="302275"/>
                </a:lnTo>
                <a:lnTo>
                  <a:pt x="691727" y="304204"/>
                </a:lnTo>
                <a:lnTo>
                  <a:pt x="696407" y="307395"/>
                </a:lnTo>
                <a:lnTo>
                  <a:pt x="704149" y="316021"/>
                </a:lnTo>
                <a:lnTo>
                  <a:pt x="713861" y="331587"/>
                </a:lnTo>
                <a:lnTo>
                  <a:pt x="727322" y="348264"/>
                </a:lnTo>
                <a:lnTo>
                  <a:pt x="730615" y="355819"/>
                </a:lnTo>
                <a:lnTo>
                  <a:pt x="732811" y="364665"/>
                </a:lnTo>
                <a:lnTo>
                  <a:pt x="734274" y="374373"/>
                </a:lnTo>
                <a:lnTo>
                  <a:pt x="738440" y="392779"/>
                </a:lnTo>
                <a:lnTo>
                  <a:pt x="742514" y="410484"/>
                </a:lnTo>
                <a:lnTo>
                  <a:pt x="744325" y="427878"/>
                </a:lnTo>
                <a:lnTo>
                  <a:pt x="745130" y="445134"/>
                </a:lnTo>
                <a:lnTo>
                  <a:pt x="745583" y="470914"/>
                </a:lnTo>
                <a:lnTo>
                  <a:pt x="746642" y="488074"/>
                </a:lnTo>
                <a:lnTo>
                  <a:pt x="751640" y="512847"/>
                </a:lnTo>
                <a:lnTo>
                  <a:pt x="753143" y="526396"/>
                </a:lnTo>
                <a:lnTo>
                  <a:pt x="755450" y="531723"/>
                </a:lnTo>
                <a:lnTo>
                  <a:pt x="758892" y="536227"/>
                </a:lnTo>
                <a:lnTo>
                  <a:pt x="763091" y="540182"/>
                </a:lnTo>
                <a:lnTo>
                  <a:pt x="765891" y="544724"/>
                </a:lnTo>
                <a:lnTo>
                  <a:pt x="769002" y="554851"/>
                </a:lnTo>
                <a:lnTo>
                  <a:pt x="771737" y="559265"/>
                </a:lnTo>
                <a:lnTo>
                  <a:pt x="779855" y="566710"/>
                </a:lnTo>
                <a:lnTo>
                  <a:pt x="787274" y="570655"/>
                </a:lnTo>
                <a:lnTo>
                  <a:pt x="814987" y="580318"/>
                </a:lnTo>
                <a:lnTo>
                  <a:pt x="832788" y="581975"/>
                </a:lnTo>
                <a:lnTo>
                  <a:pt x="841914" y="579661"/>
                </a:lnTo>
                <a:lnTo>
                  <a:pt x="877063" y="564998"/>
                </a:lnTo>
                <a:lnTo>
                  <a:pt x="891755" y="558464"/>
                </a:lnTo>
                <a:lnTo>
                  <a:pt x="904634" y="549210"/>
                </a:lnTo>
                <a:lnTo>
                  <a:pt x="916708" y="536206"/>
                </a:lnTo>
                <a:lnTo>
                  <a:pt x="929377" y="521855"/>
                </a:lnTo>
                <a:lnTo>
                  <a:pt x="944533" y="509127"/>
                </a:lnTo>
                <a:lnTo>
                  <a:pt x="958254" y="494579"/>
                </a:lnTo>
                <a:lnTo>
                  <a:pt x="970702" y="478589"/>
                </a:lnTo>
                <a:lnTo>
                  <a:pt x="982584" y="461957"/>
                </a:lnTo>
                <a:lnTo>
                  <a:pt x="999984" y="436529"/>
                </a:lnTo>
                <a:lnTo>
                  <a:pt x="1008934" y="419451"/>
                </a:lnTo>
                <a:lnTo>
                  <a:pt x="1017038" y="402336"/>
                </a:lnTo>
                <a:lnTo>
                  <a:pt x="1035224" y="370606"/>
                </a:lnTo>
                <a:lnTo>
                  <a:pt x="1038753" y="364046"/>
                </a:lnTo>
                <a:lnTo>
                  <a:pt x="1042674" y="349136"/>
                </a:lnTo>
                <a:lnTo>
                  <a:pt x="1045370" y="333938"/>
                </a:lnTo>
                <a:lnTo>
                  <a:pt x="1051289" y="315624"/>
                </a:lnTo>
                <a:lnTo>
                  <a:pt x="1053009" y="307295"/>
                </a:lnTo>
                <a:lnTo>
                  <a:pt x="1052514" y="303741"/>
                </a:lnTo>
                <a:lnTo>
                  <a:pt x="1051233" y="300419"/>
                </a:lnTo>
                <a:lnTo>
                  <a:pt x="1048221" y="294188"/>
                </a:lnTo>
                <a:lnTo>
                  <a:pt x="1046882" y="288244"/>
                </a:lnTo>
                <a:lnTo>
                  <a:pt x="1045572" y="286278"/>
                </a:lnTo>
                <a:lnTo>
                  <a:pt x="1043747" y="284967"/>
                </a:lnTo>
                <a:lnTo>
                  <a:pt x="1041578" y="284093"/>
                </a:lnTo>
                <a:lnTo>
                  <a:pt x="1038226" y="284462"/>
                </a:lnTo>
                <a:lnTo>
                  <a:pt x="1015092" y="291178"/>
                </a:lnTo>
                <a:lnTo>
                  <a:pt x="1008981" y="295161"/>
                </a:lnTo>
                <a:lnTo>
                  <a:pt x="995634" y="307309"/>
                </a:lnTo>
                <a:lnTo>
                  <a:pt x="984165" y="322974"/>
                </a:lnTo>
                <a:lnTo>
                  <a:pt x="970184" y="339680"/>
                </a:lnTo>
                <a:lnTo>
                  <a:pt x="966818" y="345333"/>
                </a:lnTo>
                <a:lnTo>
                  <a:pt x="963078" y="356695"/>
                </a:lnTo>
                <a:lnTo>
                  <a:pt x="961416" y="370634"/>
                </a:lnTo>
                <a:lnTo>
                  <a:pt x="959724" y="385402"/>
                </a:lnTo>
                <a:lnTo>
                  <a:pt x="955798" y="398316"/>
                </a:lnTo>
                <a:lnTo>
                  <a:pt x="953417" y="412945"/>
                </a:lnTo>
                <a:lnTo>
                  <a:pt x="953312" y="428972"/>
                </a:lnTo>
                <a:lnTo>
                  <a:pt x="956440" y="445620"/>
                </a:lnTo>
                <a:lnTo>
                  <a:pt x="961006" y="462545"/>
                </a:lnTo>
                <a:lnTo>
                  <a:pt x="966210" y="479591"/>
                </a:lnTo>
                <a:lnTo>
                  <a:pt x="971698" y="496692"/>
                </a:lnTo>
                <a:lnTo>
                  <a:pt x="977312" y="511278"/>
                </a:lnTo>
                <a:lnTo>
                  <a:pt x="983935" y="524111"/>
                </a:lnTo>
                <a:lnTo>
                  <a:pt x="997421" y="542045"/>
                </a:lnTo>
                <a:lnTo>
                  <a:pt x="1008825" y="558472"/>
                </a:lnTo>
                <a:lnTo>
                  <a:pt x="1018578" y="566358"/>
                </a:lnTo>
                <a:lnTo>
                  <a:pt x="1029262" y="570498"/>
                </a:lnTo>
                <a:lnTo>
                  <a:pt x="1048528" y="572829"/>
                </a:lnTo>
                <a:lnTo>
                  <a:pt x="1076087" y="573616"/>
                </a:lnTo>
                <a:lnTo>
                  <a:pt x="1081235" y="572729"/>
                </a:lnTo>
                <a:lnTo>
                  <a:pt x="1089495" y="569202"/>
                </a:lnTo>
                <a:lnTo>
                  <a:pt x="1115294" y="552333"/>
                </a:lnTo>
                <a:lnTo>
                  <a:pt x="1133815" y="535273"/>
                </a:lnTo>
                <a:lnTo>
                  <a:pt x="1145566" y="520487"/>
                </a:lnTo>
                <a:lnTo>
                  <a:pt x="1157253" y="5052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610"/>
          <p:cNvSpPr/>
          <p:nvPr/>
        </p:nvSpPr>
        <p:spPr>
          <a:xfrm>
            <a:off x="6012179" y="4774882"/>
            <a:ext cx="317184" cy="332578"/>
          </a:xfrm>
          <a:custGeom>
            <a:avLst/>
            <a:gdLst/>
            <a:ahLst/>
            <a:cxnLst/>
            <a:rect l="0" t="0" r="0" b="0"/>
            <a:pathLst>
              <a:path w="317184" h="332578">
                <a:moveTo>
                  <a:pt x="0" y="0"/>
                </a:moveTo>
                <a:lnTo>
                  <a:pt x="0" y="124728"/>
                </a:lnTo>
                <a:lnTo>
                  <a:pt x="953" y="135539"/>
                </a:lnTo>
                <a:lnTo>
                  <a:pt x="2541" y="146557"/>
                </a:lnTo>
                <a:lnTo>
                  <a:pt x="4551" y="157712"/>
                </a:lnTo>
                <a:lnTo>
                  <a:pt x="6844" y="168959"/>
                </a:lnTo>
                <a:lnTo>
                  <a:pt x="11932" y="191616"/>
                </a:lnTo>
                <a:lnTo>
                  <a:pt x="14622" y="202039"/>
                </a:lnTo>
                <a:lnTo>
                  <a:pt x="17368" y="211845"/>
                </a:lnTo>
                <a:lnTo>
                  <a:pt x="22959" y="230361"/>
                </a:lnTo>
                <a:lnTo>
                  <a:pt x="37161" y="274176"/>
                </a:lnTo>
                <a:lnTo>
                  <a:pt x="39062" y="281844"/>
                </a:lnTo>
                <a:lnTo>
                  <a:pt x="40329" y="288861"/>
                </a:lnTo>
                <a:lnTo>
                  <a:pt x="41173" y="295444"/>
                </a:lnTo>
                <a:lnTo>
                  <a:pt x="44652" y="305298"/>
                </a:lnTo>
                <a:lnTo>
                  <a:pt x="48421" y="312853"/>
                </a:lnTo>
                <a:lnTo>
                  <a:pt x="50096" y="319386"/>
                </a:lnTo>
                <a:lnTo>
                  <a:pt x="51039" y="328419"/>
                </a:lnTo>
                <a:lnTo>
                  <a:pt x="51318" y="332577"/>
                </a:lnTo>
                <a:lnTo>
                  <a:pt x="51426" y="322242"/>
                </a:lnTo>
                <a:lnTo>
                  <a:pt x="48891" y="314351"/>
                </a:lnTo>
                <a:lnTo>
                  <a:pt x="45542" y="304494"/>
                </a:lnTo>
                <a:lnTo>
                  <a:pt x="44649" y="299199"/>
                </a:lnTo>
                <a:lnTo>
                  <a:pt x="44054" y="293763"/>
                </a:lnTo>
                <a:lnTo>
                  <a:pt x="43657" y="287283"/>
                </a:lnTo>
                <a:lnTo>
                  <a:pt x="43216" y="272461"/>
                </a:lnTo>
                <a:lnTo>
                  <a:pt x="42894" y="210790"/>
                </a:lnTo>
                <a:lnTo>
                  <a:pt x="44788" y="198629"/>
                </a:lnTo>
                <a:lnTo>
                  <a:pt x="47957" y="185760"/>
                </a:lnTo>
                <a:lnTo>
                  <a:pt x="55604" y="159712"/>
                </a:lnTo>
                <a:lnTo>
                  <a:pt x="62178" y="135436"/>
                </a:lnTo>
                <a:lnTo>
                  <a:pt x="66218" y="123628"/>
                </a:lnTo>
                <a:lnTo>
                  <a:pt x="70815" y="111946"/>
                </a:lnTo>
                <a:lnTo>
                  <a:pt x="75785" y="100349"/>
                </a:lnTo>
                <a:lnTo>
                  <a:pt x="81004" y="89759"/>
                </a:lnTo>
                <a:lnTo>
                  <a:pt x="86388" y="79842"/>
                </a:lnTo>
                <a:lnTo>
                  <a:pt x="91882" y="70373"/>
                </a:lnTo>
                <a:lnTo>
                  <a:pt x="98402" y="62156"/>
                </a:lnTo>
                <a:lnTo>
                  <a:pt x="105607" y="54772"/>
                </a:lnTo>
                <a:lnTo>
                  <a:pt x="113267" y="47945"/>
                </a:lnTo>
                <a:lnTo>
                  <a:pt x="126859" y="35279"/>
                </a:lnTo>
                <a:lnTo>
                  <a:pt x="133150" y="29234"/>
                </a:lnTo>
                <a:lnTo>
                  <a:pt x="139250" y="24252"/>
                </a:lnTo>
                <a:lnTo>
                  <a:pt x="145221" y="19978"/>
                </a:lnTo>
                <a:lnTo>
                  <a:pt x="151106" y="16176"/>
                </a:lnTo>
                <a:lnTo>
                  <a:pt x="156935" y="13641"/>
                </a:lnTo>
                <a:lnTo>
                  <a:pt x="162726" y="11952"/>
                </a:lnTo>
                <a:lnTo>
                  <a:pt x="168492" y="10826"/>
                </a:lnTo>
                <a:lnTo>
                  <a:pt x="174241" y="10075"/>
                </a:lnTo>
                <a:lnTo>
                  <a:pt x="179978" y="9574"/>
                </a:lnTo>
                <a:lnTo>
                  <a:pt x="185708" y="9240"/>
                </a:lnTo>
                <a:lnTo>
                  <a:pt x="197155" y="8869"/>
                </a:lnTo>
                <a:lnTo>
                  <a:pt x="202874" y="8770"/>
                </a:lnTo>
                <a:lnTo>
                  <a:pt x="208592" y="10610"/>
                </a:lnTo>
                <a:lnTo>
                  <a:pt x="214309" y="13740"/>
                </a:lnTo>
                <a:lnTo>
                  <a:pt x="220026" y="17733"/>
                </a:lnTo>
                <a:lnTo>
                  <a:pt x="228917" y="27249"/>
                </a:lnTo>
                <a:lnTo>
                  <a:pt x="232621" y="32454"/>
                </a:lnTo>
                <a:lnTo>
                  <a:pt x="237949" y="37828"/>
                </a:lnTo>
                <a:lnTo>
                  <a:pt x="244358" y="43316"/>
                </a:lnTo>
                <a:lnTo>
                  <a:pt x="251488" y="48880"/>
                </a:lnTo>
                <a:lnTo>
                  <a:pt x="257194" y="54494"/>
                </a:lnTo>
                <a:lnTo>
                  <a:pt x="261950" y="60142"/>
                </a:lnTo>
                <a:lnTo>
                  <a:pt x="266073" y="65812"/>
                </a:lnTo>
                <a:lnTo>
                  <a:pt x="275735" y="74652"/>
                </a:lnTo>
                <a:lnTo>
                  <a:pt x="280979" y="78343"/>
                </a:lnTo>
                <a:lnTo>
                  <a:pt x="286379" y="81756"/>
                </a:lnTo>
                <a:lnTo>
                  <a:pt x="291885" y="84984"/>
                </a:lnTo>
                <a:lnTo>
                  <a:pt x="297460" y="88088"/>
                </a:lnTo>
                <a:lnTo>
                  <a:pt x="306195" y="94078"/>
                </a:lnTo>
                <a:lnTo>
                  <a:pt x="317183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611"/>
          <p:cNvSpPr/>
          <p:nvPr/>
        </p:nvSpPr>
        <p:spPr>
          <a:xfrm>
            <a:off x="4606320" y="4629159"/>
            <a:ext cx="17115" cy="25709"/>
          </a:xfrm>
          <a:custGeom>
            <a:avLst/>
            <a:gdLst/>
            <a:ahLst/>
            <a:cxnLst/>
            <a:rect l="0" t="0" r="0" b="0"/>
            <a:pathLst>
              <a:path w="17115" h="25709">
                <a:moveTo>
                  <a:pt x="8542" y="25708"/>
                </a:moveTo>
                <a:lnTo>
                  <a:pt x="323" y="25708"/>
                </a:lnTo>
                <a:lnTo>
                  <a:pt x="205" y="24756"/>
                </a:lnTo>
                <a:lnTo>
                  <a:pt x="127" y="23169"/>
                </a:lnTo>
                <a:lnTo>
                  <a:pt x="39" y="18864"/>
                </a:lnTo>
                <a:lnTo>
                  <a:pt x="0" y="13776"/>
                </a:lnTo>
                <a:lnTo>
                  <a:pt x="943" y="12039"/>
                </a:lnTo>
                <a:lnTo>
                  <a:pt x="2523" y="10881"/>
                </a:lnTo>
                <a:lnTo>
                  <a:pt x="7353" y="9021"/>
                </a:lnTo>
                <a:lnTo>
                  <a:pt x="7749" y="7916"/>
                </a:lnTo>
                <a:lnTo>
                  <a:pt x="8013" y="6227"/>
                </a:lnTo>
                <a:lnTo>
                  <a:pt x="8190" y="4148"/>
                </a:lnTo>
                <a:lnTo>
                  <a:pt x="9260" y="2762"/>
                </a:lnTo>
                <a:lnTo>
                  <a:pt x="10925" y="1838"/>
                </a:lnTo>
                <a:lnTo>
                  <a:pt x="17083" y="0"/>
                </a:lnTo>
                <a:lnTo>
                  <a:pt x="8647" y="8459"/>
                </a:lnTo>
                <a:lnTo>
                  <a:pt x="9564" y="8493"/>
                </a:lnTo>
                <a:lnTo>
                  <a:pt x="17114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Your assignment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P. 251-256</a:t>
            </a:r>
          </a:p>
          <a:p>
            <a:pPr lvl="1" eaLnBrk="1" hangingPunct="1"/>
            <a:r>
              <a:rPr lang="en-US" dirty="0" smtClean="0"/>
              <a:t>12-16 </a:t>
            </a:r>
          </a:p>
          <a:p>
            <a:pPr lvl="1" eaLnBrk="1" hangingPunct="1"/>
            <a:r>
              <a:rPr lang="en-US" dirty="0" smtClean="0"/>
              <a:t>40-48 </a:t>
            </a:r>
          </a:p>
          <a:p>
            <a:pPr lvl="1" eaLnBrk="1" hangingPunct="1"/>
            <a:r>
              <a:rPr lang="en-US" dirty="0" smtClean="0"/>
              <a:t>70-90 </a:t>
            </a:r>
            <a:r>
              <a:rPr lang="en-US" dirty="0" smtClean="0"/>
              <a:t>even</a:t>
            </a:r>
            <a:endParaRPr lang="en-US" dirty="0" smtClean="0"/>
          </a:p>
        </p:txBody>
      </p:sp>
      <p:sp>
        <p:nvSpPr>
          <p:cNvPr id="6" name="SMARTPenAnnotation473"/>
          <p:cNvSpPr/>
          <p:nvPr/>
        </p:nvSpPr>
        <p:spPr>
          <a:xfrm>
            <a:off x="5000625" y="1988972"/>
            <a:ext cx="360046" cy="307953"/>
          </a:xfrm>
          <a:custGeom>
            <a:avLst/>
            <a:gdLst/>
            <a:ahLst/>
            <a:cxnLst/>
            <a:rect l="0" t="0" r="0" b="0"/>
            <a:pathLst>
              <a:path w="360046" h="307953">
                <a:moveTo>
                  <a:pt x="0" y="197015"/>
                </a:moveTo>
                <a:lnTo>
                  <a:pt x="20399" y="197015"/>
                </a:lnTo>
                <a:lnTo>
                  <a:pt x="28433" y="194475"/>
                </a:lnTo>
                <a:lnTo>
                  <a:pt x="37402" y="191124"/>
                </a:lnTo>
                <a:lnTo>
                  <a:pt x="44562" y="189634"/>
                </a:lnTo>
                <a:lnTo>
                  <a:pt x="53461" y="188972"/>
                </a:lnTo>
                <a:lnTo>
                  <a:pt x="58500" y="188796"/>
                </a:lnTo>
                <a:lnTo>
                  <a:pt x="62812" y="187725"/>
                </a:lnTo>
                <a:lnTo>
                  <a:pt x="70144" y="183996"/>
                </a:lnTo>
                <a:lnTo>
                  <a:pt x="79117" y="179164"/>
                </a:lnTo>
                <a:lnTo>
                  <a:pt x="117272" y="159826"/>
                </a:lnTo>
                <a:lnTo>
                  <a:pt x="126098" y="154134"/>
                </a:lnTo>
                <a:lnTo>
                  <a:pt x="129785" y="151283"/>
                </a:lnTo>
                <a:lnTo>
                  <a:pt x="136422" y="143035"/>
                </a:lnTo>
                <a:lnTo>
                  <a:pt x="139525" y="138168"/>
                </a:lnTo>
                <a:lnTo>
                  <a:pt x="148054" y="130221"/>
                </a:lnTo>
                <a:lnTo>
                  <a:pt x="152995" y="126768"/>
                </a:lnTo>
                <a:lnTo>
                  <a:pt x="161025" y="117852"/>
                </a:lnTo>
                <a:lnTo>
                  <a:pt x="164500" y="112807"/>
                </a:lnTo>
                <a:lnTo>
                  <a:pt x="166816" y="106586"/>
                </a:lnTo>
                <a:lnTo>
                  <a:pt x="168361" y="99582"/>
                </a:lnTo>
                <a:lnTo>
                  <a:pt x="169391" y="92055"/>
                </a:lnTo>
                <a:lnTo>
                  <a:pt x="171982" y="85131"/>
                </a:lnTo>
                <a:lnTo>
                  <a:pt x="175614" y="78611"/>
                </a:lnTo>
                <a:lnTo>
                  <a:pt x="179941" y="72359"/>
                </a:lnTo>
                <a:lnTo>
                  <a:pt x="182826" y="66286"/>
                </a:lnTo>
                <a:lnTo>
                  <a:pt x="184749" y="60332"/>
                </a:lnTo>
                <a:lnTo>
                  <a:pt x="186031" y="54458"/>
                </a:lnTo>
                <a:lnTo>
                  <a:pt x="186885" y="48637"/>
                </a:lnTo>
                <a:lnTo>
                  <a:pt x="187455" y="42852"/>
                </a:lnTo>
                <a:lnTo>
                  <a:pt x="188088" y="32295"/>
                </a:lnTo>
                <a:lnTo>
                  <a:pt x="188369" y="24429"/>
                </a:lnTo>
                <a:lnTo>
                  <a:pt x="187492" y="20998"/>
                </a:lnTo>
                <a:lnTo>
                  <a:pt x="182659" y="11618"/>
                </a:lnTo>
                <a:lnTo>
                  <a:pt x="181194" y="5714"/>
                </a:lnTo>
                <a:lnTo>
                  <a:pt x="179851" y="3758"/>
                </a:lnTo>
                <a:lnTo>
                  <a:pt x="178003" y="2455"/>
                </a:lnTo>
                <a:lnTo>
                  <a:pt x="173409" y="1006"/>
                </a:lnTo>
                <a:lnTo>
                  <a:pt x="162700" y="76"/>
                </a:lnTo>
                <a:lnTo>
                  <a:pt x="159901" y="0"/>
                </a:lnTo>
                <a:lnTo>
                  <a:pt x="157083" y="902"/>
                </a:lnTo>
                <a:lnTo>
                  <a:pt x="148566" y="5769"/>
                </a:lnTo>
                <a:lnTo>
                  <a:pt x="142864" y="7242"/>
                </a:lnTo>
                <a:lnTo>
                  <a:pt x="134615" y="12976"/>
                </a:lnTo>
                <a:lnTo>
                  <a:pt x="125551" y="20923"/>
                </a:lnTo>
                <a:lnTo>
                  <a:pt x="118347" y="27629"/>
                </a:lnTo>
                <a:lnTo>
                  <a:pt x="116046" y="31704"/>
                </a:lnTo>
                <a:lnTo>
                  <a:pt x="113488" y="41311"/>
                </a:lnTo>
                <a:lnTo>
                  <a:pt x="111854" y="46540"/>
                </a:lnTo>
                <a:lnTo>
                  <a:pt x="109812" y="51931"/>
                </a:lnTo>
                <a:lnTo>
                  <a:pt x="107498" y="57430"/>
                </a:lnTo>
                <a:lnTo>
                  <a:pt x="105002" y="63953"/>
                </a:lnTo>
                <a:lnTo>
                  <a:pt x="99690" y="78821"/>
                </a:lnTo>
                <a:lnTo>
                  <a:pt x="91344" y="103257"/>
                </a:lnTo>
                <a:lnTo>
                  <a:pt x="89471" y="111650"/>
                </a:lnTo>
                <a:lnTo>
                  <a:pt x="88222" y="120102"/>
                </a:lnTo>
                <a:lnTo>
                  <a:pt x="87390" y="128595"/>
                </a:lnTo>
                <a:lnTo>
                  <a:pt x="86835" y="137114"/>
                </a:lnTo>
                <a:lnTo>
                  <a:pt x="86464" y="145651"/>
                </a:lnTo>
                <a:lnTo>
                  <a:pt x="86218" y="154200"/>
                </a:lnTo>
                <a:lnTo>
                  <a:pt x="87006" y="161804"/>
                </a:lnTo>
                <a:lnTo>
                  <a:pt x="88484" y="168779"/>
                </a:lnTo>
                <a:lnTo>
                  <a:pt x="90422" y="175333"/>
                </a:lnTo>
                <a:lnTo>
                  <a:pt x="91713" y="182561"/>
                </a:lnTo>
                <a:lnTo>
                  <a:pt x="92574" y="190236"/>
                </a:lnTo>
                <a:lnTo>
                  <a:pt x="93149" y="198211"/>
                </a:lnTo>
                <a:lnTo>
                  <a:pt x="94484" y="206385"/>
                </a:lnTo>
                <a:lnTo>
                  <a:pt x="96327" y="214692"/>
                </a:lnTo>
                <a:lnTo>
                  <a:pt x="98507" y="223087"/>
                </a:lnTo>
                <a:lnTo>
                  <a:pt x="100914" y="230589"/>
                </a:lnTo>
                <a:lnTo>
                  <a:pt x="103471" y="237495"/>
                </a:lnTo>
                <a:lnTo>
                  <a:pt x="106128" y="244004"/>
                </a:lnTo>
                <a:lnTo>
                  <a:pt x="109804" y="250249"/>
                </a:lnTo>
                <a:lnTo>
                  <a:pt x="114160" y="256317"/>
                </a:lnTo>
                <a:lnTo>
                  <a:pt x="118969" y="262267"/>
                </a:lnTo>
                <a:lnTo>
                  <a:pt x="126853" y="271418"/>
                </a:lnTo>
                <a:lnTo>
                  <a:pt x="134484" y="278661"/>
                </a:lnTo>
                <a:lnTo>
                  <a:pt x="148537" y="288093"/>
                </a:lnTo>
                <a:lnTo>
                  <a:pt x="155869" y="294009"/>
                </a:lnTo>
                <a:lnTo>
                  <a:pt x="164842" y="299814"/>
                </a:lnTo>
                <a:lnTo>
                  <a:pt x="169902" y="302695"/>
                </a:lnTo>
                <a:lnTo>
                  <a:pt x="180604" y="305896"/>
                </a:lnTo>
                <a:lnTo>
                  <a:pt x="191711" y="307319"/>
                </a:lnTo>
                <a:lnTo>
                  <a:pt x="197340" y="307699"/>
                </a:lnTo>
                <a:lnTo>
                  <a:pt x="202997" y="307952"/>
                </a:lnTo>
                <a:lnTo>
                  <a:pt x="207721" y="307168"/>
                </a:lnTo>
                <a:lnTo>
                  <a:pt x="215510" y="303757"/>
                </a:lnTo>
                <a:lnTo>
                  <a:pt x="229801" y="296481"/>
                </a:lnTo>
                <a:lnTo>
                  <a:pt x="240564" y="288530"/>
                </a:lnTo>
                <a:lnTo>
                  <a:pt x="246101" y="283742"/>
                </a:lnTo>
                <a:lnTo>
                  <a:pt x="252650" y="278646"/>
                </a:lnTo>
                <a:lnTo>
                  <a:pt x="259873" y="273343"/>
                </a:lnTo>
                <a:lnTo>
                  <a:pt x="267546" y="267903"/>
                </a:lnTo>
                <a:lnTo>
                  <a:pt x="274566" y="261419"/>
                </a:lnTo>
                <a:lnTo>
                  <a:pt x="281152" y="254238"/>
                </a:lnTo>
                <a:lnTo>
                  <a:pt x="287447" y="246594"/>
                </a:lnTo>
                <a:lnTo>
                  <a:pt x="294501" y="239593"/>
                </a:lnTo>
                <a:lnTo>
                  <a:pt x="302061" y="233020"/>
                </a:lnTo>
                <a:lnTo>
                  <a:pt x="309959" y="226733"/>
                </a:lnTo>
                <a:lnTo>
                  <a:pt x="317129" y="219685"/>
                </a:lnTo>
                <a:lnTo>
                  <a:pt x="323814" y="212128"/>
                </a:lnTo>
                <a:lnTo>
                  <a:pt x="330176" y="204233"/>
                </a:lnTo>
                <a:lnTo>
                  <a:pt x="335370" y="197065"/>
                </a:lnTo>
                <a:lnTo>
                  <a:pt x="339785" y="190381"/>
                </a:lnTo>
                <a:lnTo>
                  <a:pt x="343681" y="184020"/>
                </a:lnTo>
                <a:lnTo>
                  <a:pt x="347230" y="177874"/>
                </a:lnTo>
                <a:lnTo>
                  <a:pt x="360045" y="15415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74"/>
          <p:cNvSpPr/>
          <p:nvPr/>
        </p:nvSpPr>
        <p:spPr>
          <a:xfrm>
            <a:off x="5394959" y="2014537"/>
            <a:ext cx="231459" cy="264404"/>
          </a:xfrm>
          <a:custGeom>
            <a:avLst/>
            <a:gdLst/>
            <a:ahLst/>
            <a:cxnLst/>
            <a:rect l="0" t="0" r="0" b="0"/>
            <a:pathLst>
              <a:path w="231459" h="264404">
                <a:moveTo>
                  <a:pt x="0" y="42863"/>
                </a:moveTo>
                <a:lnTo>
                  <a:pt x="0" y="9881"/>
                </a:lnTo>
                <a:lnTo>
                  <a:pt x="0" y="16068"/>
                </a:lnTo>
                <a:lnTo>
                  <a:pt x="6844" y="23776"/>
                </a:lnTo>
                <a:lnTo>
                  <a:pt x="11932" y="28982"/>
                </a:lnTo>
                <a:lnTo>
                  <a:pt x="17368" y="37011"/>
                </a:lnTo>
                <a:lnTo>
                  <a:pt x="20152" y="41819"/>
                </a:lnTo>
                <a:lnTo>
                  <a:pt x="22007" y="46929"/>
                </a:lnTo>
                <a:lnTo>
                  <a:pt x="23244" y="52241"/>
                </a:lnTo>
                <a:lnTo>
                  <a:pt x="24069" y="57688"/>
                </a:lnTo>
                <a:lnTo>
                  <a:pt x="25571" y="63223"/>
                </a:lnTo>
                <a:lnTo>
                  <a:pt x="27525" y="68819"/>
                </a:lnTo>
                <a:lnTo>
                  <a:pt x="29780" y="74454"/>
                </a:lnTo>
                <a:lnTo>
                  <a:pt x="32236" y="80116"/>
                </a:lnTo>
                <a:lnTo>
                  <a:pt x="37505" y="91487"/>
                </a:lnTo>
                <a:lnTo>
                  <a:pt x="39291" y="97187"/>
                </a:lnTo>
                <a:lnTo>
                  <a:pt x="40482" y="102891"/>
                </a:lnTo>
                <a:lnTo>
                  <a:pt x="41275" y="108599"/>
                </a:lnTo>
                <a:lnTo>
                  <a:pt x="42757" y="114309"/>
                </a:lnTo>
                <a:lnTo>
                  <a:pt x="44697" y="120021"/>
                </a:lnTo>
                <a:lnTo>
                  <a:pt x="46944" y="125734"/>
                </a:lnTo>
                <a:lnTo>
                  <a:pt x="51979" y="139702"/>
                </a:lnTo>
                <a:lnTo>
                  <a:pt x="54656" y="147427"/>
                </a:lnTo>
                <a:lnTo>
                  <a:pt x="57393" y="154482"/>
                </a:lnTo>
                <a:lnTo>
                  <a:pt x="60169" y="161091"/>
                </a:lnTo>
                <a:lnTo>
                  <a:pt x="62972" y="167401"/>
                </a:lnTo>
                <a:lnTo>
                  <a:pt x="64842" y="173513"/>
                </a:lnTo>
                <a:lnTo>
                  <a:pt x="66089" y="179493"/>
                </a:lnTo>
                <a:lnTo>
                  <a:pt x="66919" y="185385"/>
                </a:lnTo>
                <a:lnTo>
                  <a:pt x="68425" y="191217"/>
                </a:lnTo>
                <a:lnTo>
                  <a:pt x="70382" y="197011"/>
                </a:lnTo>
                <a:lnTo>
                  <a:pt x="72639" y="202778"/>
                </a:lnTo>
                <a:lnTo>
                  <a:pt x="74144" y="208528"/>
                </a:lnTo>
                <a:lnTo>
                  <a:pt x="75147" y="214266"/>
                </a:lnTo>
                <a:lnTo>
                  <a:pt x="75815" y="219997"/>
                </a:lnTo>
                <a:lnTo>
                  <a:pt x="77214" y="224769"/>
                </a:lnTo>
                <a:lnTo>
                  <a:pt x="81308" y="232613"/>
                </a:lnTo>
                <a:lnTo>
                  <a:pt x="86302" y="239273"/>
                </a:lnTo>
                <a:lnTo>
                  <a:pt x="88967" y="242383"/>
                </a:lnTo>
                <a:lnTo>
                  <a:pt x="90744" y="245409"/>
                </a:lnTo>
                <a:lnTo>
                  <a:pt x="92718" y="251310"/>
                </a:lnTo>
                <a:lnTo>
                  <a:pt x="94198" y="253266"/>
                </a:lnTo>
                <a:lnTo>
                  <a:pt x="96136" y="254569"/>
                </a:lnTo>
                <a:lnTo>
                  <a:pt x="98381" y="255438"/>
                </a:lnTo>
                <a:lnTo>
                  <a:pt x="103415" y="258943"/>
                </a:lnTo>
                <a:lnTo>
                  <a:pt x="109858" y="264403"/>
                </a:lnTo>
                <a:lnTo>
                  <a:pt x="111339" y="263899"/>
                </a:lnTo>
                <a:lnTo>
                  <a:pt x="115524" y="260799"/>
                </a:lnTo>
                <a:lnTo>
                  <a:pt x="117021" y="258638"/>
                </a:lnTo>
                <a:lnTo>
                  <a:pt x="118685" y="253698"/>
                </a:lnTo>
                <a:lnTo>
                  <a:pt x="119621" y="245562"/>
                </a:lnTo>
                <a:lnTo>
                  <a:pt x="119840" y="237408"/>
                </a:lnTo>
                <a:lnTo>
                  <a:pt x="119899" y="232567"/>
                </a:lnTo>
                <a:lnTo>
                  <a:pt x="120890" y="227435"/>
                </a:lnTo>
                <a:lnTo>
                  <a:pt x="122503" y="222108"/>
                </a:lnTo>
                <a:lnTo>
                  <a:pt x="124532" y="216652"/>
                </a:lnTo>
                <a:lnTo>
                  <a:pt x="125884" y="210157"/>
                </a:lnTo>
                <a:lnTo>
                  <a:pt x="126786" y="202970"/>
                </a:lnTo>
                <a:lnTo>
                  <a:pt x="127386" y="195321"/>
                </a:lnTo>
                <a:lnTo>
                  <a:pt x="128739" y="187364"/>
                </a:lnTo>
                <a:lnTo>
                  <a:pt x="130594" y="179202"/>
                </a:lnTo>
                <a:lnTo>
                  <a:pt x="132783" y="170903"/>
                </a:lnTo>
                <a:lnTo>
                  <a:pt x="135195" y="162513"/>
                </a:lnTo>
                <a:lnTo>
                  <a:pt x="140414" y="145570"/>
                </a:lnTo>
                <a:lnTo>
                  <a:pt x="144092" y="137052"/>
                </a:lnTo>
                <a:lnTo>
                  <a:pt x="148449" y="128515"/>
                </a:lnTo>
                <a:lnTo>
                  <a:pt x="157417" y="112363"/>
                </a:lnTo>
                <a:lnTo>
                  <a:pt x="164578" y="98834"/>
                </a:lnTo>
                <a:lnTo>
                  <a:pt x="167822" y="91607"/>
                </a:lnTo>
                <a:lnTo>
                  <a:pt x="170937" y="83931"/>
                </a:lnTo>
                <a:lnTo>
                  <a:pt x="173966" y="75957"/>
                </a:lnTo>
                <a:lnTo>
                  <a:pt x="176937" y="68735"/>
                </a:lnTo>
                <a:lnTo>
                  <a:pt x="179871" y="62016"/>
                </a:lnTo>
                <a:lnTo>
                  <a:pt x="185671" y="49470"/>
                </a:lnTo>
                <a:lnTo>
                  <a:pt x="191423" y="37544"/>
                </a:lnTo>
                <a:lnTo>
                  <a:pt x="194290" y="32650"/>
                </a:lnTo>
                <a:lnTo>
                  <a:pt x="200016" y="24671"/>
                </a:lnTo>
                <a:lnTo>
                  <a:pt x="205737" y="17950"/>
                </a:lnTo>
                <a:lnTo>
                  <a:pt x="208596" y="14824"/>
                </a:lnTo>
                <a:lnTo>
                  <a:pt x="211454" y="12740"/>
                </a:lnTo>
                <a:lnTo>
                  <a:pt x="217170" y="10425"/>
                </a:lnTo>
                <a:lnTo>
                  <a:pt x="222886" y="6856"/>
                </a:lnTo>
                <a:lnTo>
                  <a:pt x="23145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75"/>
          <p:cNvSpPr/>
          <p:nvPr/>
        </p:nvSpPr>
        <p:spPr>
          <a:xfrm>
            <a:off x="5677852" y="2032225"/>
            <a:ext cx="248603" cy="247908"/>
          </a:xfrm>
          <a:custGeom>
            <a:avLst/>
            <a:gdLst/>
            <a:ahLst/>
            <a:cxnLst/>
            <a:rect l="0" t="0" r="0" b="0"/>
            <a:pathLst>
              <a:path w="248603" h="247908">
                <a:moveTo>
                  <a:pt x="0" y="102327"/>
                </a:moveTo>
                <a:lnTo>
                  <a:pt x="0" y="110546"/>
                </a:lnTo>
                <a:lnTo>
                  <a:pt x="4551" y="115346"/>
                </a:lnTo>
                <a:lnTo>
                  <a:pt x="6844" y="116721"/>
                </a:lnTo>
                <a:lnTo>
                  <a:pt x="11932" y="118249"/>
                </a:lnTo>
                <a:lnTo>
                  <a:pt x="17368" y="121469"/>
                </a:lnTo>
                <a:lnTo>
                  <a:pt x="20151" y="123661"/>
                </a:lnTo>
                <a:lnTo>
                  <a:pt x="23912" y="125122"/>
                </a:lnTo>
                <a:lnTo>
                  <a:pt x="28324" y="126096"/>
                </a:lnTo>
                <a:lnTo>
                  <a:pt x="33170" y="126745"/>
                </a:lnTo>
                <a:lnTo>
                  <a:pt x="37353" y="127179"/>
                </a:lnTo>
                <a:lnTo>
                  <a:pt x="44542" y="127660"/>
                </a:lnTo>
                <a:lnTo>
                  <a:pt x="50911" y="127873"/>
                </a:lnTo>
                <a:lnTo>
                  <a:pt x="53943" y="127930"/>
                </a:lnTo>
                <a:lnTo>
                  <a:pt x="57869" y="127016"/>
                </a:lnTo>
                <a:lnTo>
                  <a:pt x="62392" y="125454"/>
                </a:lnTo>
                <a:lnTo>
                  <a:pt x="67313" y="123460"/>
                </a:lnTo>
                <a:lnTo>
                  <a:pt x="71545" y="121178"/>
                </a:lnTo>
                <a:lnTo>
                  <a:pt x="83005" y="113416"/>
                </a:lnTo>
                <a:lnTo>
                  <a:pt x="87722" y="110672"/>
                </a:lnTo>
                <a:lnTo>
                  <a:pt x="92771" y="107890"/>
                </a:lnTo>
                <a:lnTo>
                  <a:pt x="97090" y="105084"/>
                </a:lnTo>
                <a:lnTo>
                  <a:pt x="104429" y="99425"/>
                </a:lnTo>
                <a:lnTo>
                  <a:pt x="107719" y="95630"/>
                </a:lnTo>
                <a:lnTo>
                  <a:pt x="110865" y="91195"/>
                </a:lnTo>
                <a:lnTo>
                  <a:pt x="113915" y="86333"/>
                </a:lnTo>
                <a:lnTo>
                  <a:pt x="116901" y="81187"/>
                </a:lnTo>
                <a:lnTo>
                  <a:pt x="122758" y="70389"/>
                </a:lnTo>
                <a:lnTo>
                  <a:pt x="125654" y="65795"/>
                </a:lnTo>
                <a:lnTo>
                  <a:pt x="131412" y="58150"/>
                </a:lnTo>
                <a:lnTo>
                  <a:pt x="133327" y="53826"/>
                </a:lnTo>
                <a:lnTo>
                  <a:pt x="134605" y="49038"/>
                </a:lnTo>
                <a:lnTo>
                  <a:pt x="135456" y="43941"/>
                </a:lnTo>
                <a:lnTo>
                  <a:pt x="136977" y="38638"/>
                </a:lnTo>
                <a:lnTo>
                  <a:pt x="138943" y="33198"/>
                </a:lnTo>
                <a:lnTo>
                  <a:pt x="141206" y="27666"/>
                </a:lnTo>
                <a:lnTo>
                  <a:pt x="141763" y="23025"/>
                </a:lnTo>
                <a:lnTo>
                  <a:pt x="141181" y="18979"/>
                </a:lnTo>
                <a:lnTo>
                  <a:pt x="138947" y="11944"/>
                </a:lnTo>
                <a:lnTo>
                  <a:pt x="137954" y="5642"/>
                </a:lnTo>
                <a:lnTo>
                  <a:pt x="136737" y="3580"/>
                </a:lnTo>
                <a:lnTo>
                  <a:pt x="134973" y="2206"/>
                </a:lnTo>
                <a:lnTo>
                  <a:pt x="132844" y="1290"/>
                </a:lnTo>
                <a:lnTo>
                  <a:pt x="127940" y="271"/>
                </a:lnTo>
                <a:lnTo>
                  <a:pt x="125298" y="0"/>
                </a:lnTo>
                <a:lnTo>
                  <a:pt x="122585" y="772"/>
                </a:lnTo>
                <a:lnTo>
                  <a:pt x="117029" y="4169"/>
                </a:lnTo>
                <a:lnTo>
                  <a:pt x="113262" y="6408"/>
                </a:lnTo>
                <a:lnTo>
                  <a:pt x="108846" y="8854"/>
                </a:lnTo>
                <a:lnTo>
                  <a:pt x="103996" y="11437"/>
                </a:lnTo>
                <a:lnTo>
                  <a:pt x="99811" y="15063"/>
                </a:lnTo>
                <a:lnTo>
                  <a:pt x="96068" y="19386"/>
                </a:lnTo>
                <a:lnTo>
                  <a:pt x="92620" y="24173"/>
                </a:lnTo>
                <a:lnTo>
                  <a:pt x="88417" y="28317"/>
                </a:lnTo>
                <a:lnTo>
                  <a:pt x="83709" y="32032"/>
                </a:lnTo>
                <a:lnTo>
                  <a:pt x="78667" y="35461"/>
                </a:lnTo>
                <a:lnTo>
                  <a:pt x="73400" y="40605"/>
                </a:lnTo>
                <a:lnTo>
                  <a:pt x="67983" y="46891"/>
                </a:lnTo>
                <a:lnTo>
                  <a:pt x="62467" y="53940"/>
                </a:lnTo>
                <a:lnTo>
                  <a:pt x="57837" y="61497"/>
                </a:lnTo>
                <a:lnTo>
                  <a:pt x="53798" y="69392"/>
                </a:lnTo>
                <a:lnTo>
                  <a:pt x="46771" y="84832"/>
                </a:lnTo>
                <a:lnTo>
                  <a:pt x="40472" y="98044"/>
                </a:lnTo>
                <a:lnTo>
                  <a:pt x="37459" y="105186"/>
                </a:lnTo>
                <a:lnTo>
                  <a:pt x="34498" y="112806"/>
                </a:lnTo>
                <a:lnTo>
                  <a:pt x="31571" y="120743"/>
                </a:lnTo>
                <a:lnTo>
                  <a:pt x="29620" y="128892"/>
                </a:lnTo>
                <a:lnTo>
                  <a:pt x="28319" y="137182"/>
                </a:lnTo>
                <a:lnTo>
                  <a:pt x="27452" y="145566"/>
                </a:lnTo>
                <a:lnTo>
                  <a:pt x="26874" y="154013"/>
                </a:lnTo>
                <a:lnTo>
                  <a:pt x="26489" y="162502"/>
                </a:lnTo>
                <a:lnTo>
                  <a:pt x="26232" y="171019"/>
                </a:lnTo>
                <a:lnTo>
                  <a:pt x="27013" y="178602"/>
                </a:lnTo>
                <a:lnTo>
                  <a:pt x="28486" y="185562"/>
                </a:lnTo>
                <a:lnTo>
                  <a:pt x="30421" y="192107"/>
                </a:lnTo>
                <a:lnTo>
                  <a:pt x="32663" y="198375"/>
                </a:lnTo>
                <a:lnTo>
                  <a:pt x="35110" y="204459"/>
                </a:lnTo>
                <a:lnTo>
                  <a:pt x="37695" y="210420"/>
                </a:lnTo>
                <a:lnTo>
                  <a:pt x="41322" y="215347"/>
                </a:lnTo>
                <a:lnTo>
                  <a:pt x="45645" y="219583"/>
                </a:lnTo>
                <a:lnTo>
                  <a:pt x="50433" y="223360"/>
                </a:lnTo>
                <a:lnTo>
                  <a:pt x="55529" y="226831"/>
                </a:lnTo>
                <a:lnTo>
                  <a:pt x="60832" y="230097"/>
                </a:lnTo>
                <a:lnTo>
                  <a:pt x="66272" y="233227"/>
                </a:lnTo>
                <a:lnTo>
                  <a:pt x="70851" y="236266"/>
                </a:lnTo>
                <a:lnTo>
                  <a:pt x="78479" y="242183"/>
                </a:lnTo>
                <a:lnTo>
                  <a:pt x="82800" y="244142"/>
                </a:lnTo>
                <a:lnTo>
                  <a:pt x="87585" y="245448"/>
                </a:lnTo>
                <a:lnTo>
                  <a:pt x="92680" y="246319"/>
                </a:lnTo>
                <a:lnTo>
                  <a:pt x="97981" y="246899"/>
                </a:lnTo>
                <a:lnTo>
                  <a:pt x="103421" y="247286"/>
                </a:lnTo>
                <a:lnTo>
                  <a:pt x="108952" y="247544"/>
                </a:lnTo>
                <a:lnTo>
                  <a:pt x="120178" y="247830"/>
                </a:lnTo>
                <a:lnTo>
                  <a:pt x="125839" y="247907"/>
                </a:lnTo>
                <a:lnTo>
                  <a:pt x="131518" y="247005"/>
                </a:lnTo>
                <a:lnTo>
                  <a:pt x="137209" y="245452"/>
                </a:lnTo>
                <a:lnTo>
                  <a:pt x="142907" y="243463"/>
                </a:lnTo>
                <a:lnTo>
                  <a:pt x="148612" y="241185"/>
                </a:lnTo>
                <a:lnTo>
                  <a:pt x="154320" y="238714"/>
                </a:lnTo>
                <a:lnTo>
                  <a:pt x="165742" y="233429"/>
                </a:lnTo>
                <a:lnTo>
                  <a:pt x="177168" y="227904"/>
                </a:lnTo>
                <a:lnTo>
                  <a:pt x="182882" y="224145"/>
                </a:lnTo>
                <a:lnTo>
                  <a:pt x="188596" y="219734"/>
                </a:lnTo>
                <a:lnTo>
                  <a:pt x="194311" y="214889"/>
                </a:lnTo>
                <a:lnTo>
                  <a:pt x="200026" y="209753"/>
                </a:lnTo>
                <a:lnTo>
                  <a:pt x="211455" y="198967"/>
                </a:lnTo>
                <a:lnTo>
                  <a:pt x="217170" y="194376"/>
                </a:lnTo>
                <a:lnTo>
                  <a:pt x="222885" y="190363"/>
                </a:lnTo>
                <a:lnTo>
                  <a:pt x="228600" y="186735"/>
                </a:lnTo>
                <a:lnTo>
                  <a:pt x="233363" y="183364"/>
                </a:lnTo>
                <a:lnTo>
                  <a:pt x="237490" y="180164"/>
                </a:lnTo>
                <a:lnTo>
                  <a:pt x="248602" y="1709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76"/>
          <p:cNvSpPr/>
          <p:nvPr/>
        </p:nvSpPr>
        <p:spPr>
          <a:xfrm>
            <a:off x="5952172" y="2024012"/>
            <a:ext cx="248599" cy="281991"/>
          </a:xfrm>
          <a:custGeom>
            <a:avLst/>
            <a:gdLst/>
            <a:ahLst/>
            <a:cxnLst/>
            <a:rect l="0" t="0" r="0" b="0"/>
            <a:pathLst>
              <a:path w="248599" h="281991">
                <a:moveTo>
                  <a:pt x="0" y="59105"/>
                </a:moveTo>
                <a:lnTo>
                  <a:pt x="0" y="42000"/>
                </a:lnTo>
                <a:lnTo>
                  <a:pt x="4551" y="46523"/>
                </a:lnTo>
                <a:lnTo>
                  <a:pt x="5891" y="48812"/>
                </a:lnTo>
                <a:lnTo>
                  <a:pt x="8730" y="57537"/>
                </a:lnTo>
                <a:lnTo>
                  <a:pt x="10583" y="61870"/>
                </a:lnTo>
                <a:lnTo>
                  <a:pt x="12770" y="66663"/>
                </a:lnTo>
                <a:lnTo>
                  <a:pt x="14228" y="71764"/>
                </a:lnTo>
                <a:lnTo>
                  <a:pt x="15201" y="77069"/>
                </a:lnTo>
                <a:lnTo>
                  <a:pt x="15849" y="82511"/>
                </a:lnTo>
                <a:lnTo>
                  <a:pt x="17233" y="88997"/>
                </a:lnTo>
                <a:lnTo>
                  <a:pt x="19109" y="96178"/>
                </a:lnTo>
                <a:lnTo>
                  <a:pt x="21312" y="103823"/>
                </a:lnTo>
                <a:lnTo>
                  <a:pt x="22781" y="110824"/>
                </a:lnTo>
                <a:lnTo>
                  <a:pt x="23760" y="117397"/>
                </a:lnTo>
                <a:lnTo>
                  <a:pt x="24412" y="123684"/>
                </a:lnTo>
                <a:lnTo>
                  <a:pt x="24848" y="130733"/>
                </a:lnTo>
                <a:lnTo>
                  <a:pt x="25331" y="146184"/>
                </a:lnTo>
                <a:lnTo>
                  <a:pt x="26412" y="154306"/>
                </a:lnTo>
                <a:lnTo>
                  <a:pt x="28086" y="162577"/>
                </a:lnTo>
                <a:lnTo>
                  <a:pt x="30154" y="170949"/>
                </a:lnTo>
                <a:lnTo>
                  <a:pt x="32485" y="178435"/>
                </a:lnTo>
                <a:lnTo>
                  <a:pt x="34992" y="185331"/>
                </a:lnTo>
                <a:lnTo>
                  <a:pt x="37616" y="191833"/>
                </a:lnTo>
                <a:lnTo>
                  <a:pt x="39364" y="197121"/>
                </a:lnTo>
                <a:lnTo>
                  <a:pt x="41308" y="205535"/>
                </a:lnTo>
                <a:lnTo>
                  <a:pt x="41826" y="210065"/>
                </a:lnTo>
                <a:lnTo>
                  <a:pt x="42172" y="214990"/>
                </a:lnTo>
                <a:lnTo>
                  <a:pt x="42402" y="220178"/>
                </a:lnTo>
                <a:lnTo>
                  <a:pt x="43508" y="224590"/>
                </a:lnTo>
                <a:lnTo>
                  <a:pt x="48663" y="235349"/>
                </a:lnTo>
                <a:lnTo>
                  <a:pt x="50203" y="241576"/>
                </a:lnTo>
                <a:lnTo>
                  <a:pt x="51566" y="243617"/>
                </a:lnTo>
                <a:lnTo>
                  <a:pt x="53428" y="244978"/>
                </a:lnTo>
                <a:lnTo>
                  <a:pt x="55621" y="245886"/>
                </a:lnTo>
                <a:lnTo>
                  <a:pt x="57083" y="247443"/>
                </a:lnTo>
                <a:lnTo>
                  <a:pt x="58058" y="249433"/>
                </a:lnTo>
                <a:lnTo>
                  <a:pt x="59893" y="255872"/>
                </a:lnTo>
                <a:lnTo>
                  <a:pt x="59985" y="249350"/>
                </a:lnTo>
                <a:lnTo>
                  <a:pt x="59998" y="244306"/>
                </a:lnTo>
                <a:lnTo>
                  <a:pt x="59049" y="241627"/>
                </a:lnTo>
                <a:lnTo>
                  <a:pt x="55454" y="236111"/>
                </a:lnTo>
                <a:lnTo>
                  <a:pt x="53221" y="227944"/>
                </a:lnTo>
                <a:lnTo>
                  <a:pt x="52626" y="223100"/>
                </a:lnTo>
                <a:lnTo>
                  <a:pt x="51277" y="217965"/>
                </a:lnTo>
                <a:lnTo>
                  <a:pt x="49424" y="212636"/>
                </a:lnTo>
                <a:lnTo>
                  <a:pt x="47237" y="207179"/>
                </a:lnTo>
                <a:lnTo>
                  <a:pt x="45779" y="201636"/>
                </a:lnTo>
                <a:lnTo>
                  <a:pt x="44807" y="196036"/>
                </a:lnTo>
                <a:lnTo>
                  <a:pt x="44159" y="190397"/>
                </a:lnTo>
                <a:lnTo>
                  <a:pt x="43727" y="183781"/>
                </a:lnTo>
                <a:lnTo>
                  <a:pt x="43439" y="176512"/>
                </a:lnTo>
                <a:lnTo>
                  <a:pt x="43246" y="168809"/>
                </a:lnTo>
                <a:lnTo>
                  <a:pt x="44071" y="160816"/>
                </a:lnTo>
                <a:lnTo>
                  <a:pt x="45573" y="152630"/>
                </a:lnTo>
                <a:lnTo>
                  <a:pt x="47528" y="144315"/>
                </a:lnTo>
                <a:lnTo>
                  <a:pt x="49782" y="136867"/>
                </a:lnTo>
                <a:lnTo>
                  <a:pt x="52238" y="129996"/>
                </a:lnTo>
                <a:lnTo>
                  <a:pt x="54828" y="123511"/>
                </a:lnTo>
                <a:lnTo>
                  <a:pt x="60245" y="108685"/>
                </a:lnTo>
                <a:lnTo>
                  <a:pt x="71485" y="75884"/>
                </a:lnTo>
                <a:lnTo>
                  <a:pt x="75279" y="68386"/>
                </a:lnTo>
                <a:lnTo>
                  <a:pt x="79714" y="61482"/>
                </a:lnTo>
                <a:lnTo>
                  <a:pt x="84575" y="54975"/>
                </a:lnTo>
                <a:lnTo>
                  <a:pt x="89721" y="48732"/>
                </a:lnTo>
                <a:lnTo>
                  <a:pt x="95056" y="42664"/>
                </a:lnTo>
                <a:lnTo>
                  <a:pt x="100519" y="36715"/>
                </a:lnTo>
                <a:lnTo>
                  <a:pt x="106065" y="31796"/>
                </a:lnTo>
                <a:lnTo>
                  <a:pt x="111667" y="27564"/>
                </a:lnTo>
                <a:lnTo>
                  <a:pt x="117308" y="23790"/>
                </a:lnTo>
                <a:lnTo>
                  <a:pt x="122973" y="19369"/>
                </a:lnTo>
                <a:lnTo>
                  <a:pt x="128654" y="14517"/>
                </a:lnTo>
                <a:lnTo>
                  <a:pt x="134347" y="9377"/>
                </a:lnTo>
                <a:lnTo>
                  <a:pt x="140047" y="5951"/>
                </a:lnTo>
                <a:lnTo>
                  <a:pt x="145752" y="3666"/>
                </a:lnTo>
                <a:lnTo>
                  <a:pt x="151461" y="2143"/>
                </a:lnTo>
                <a:lnTo>
                  <a:pt x="157171" y="1128"/>
                </a:lnTo>
                <a:lnTo>
                  <a:pt x="162884" y="451"/>
                </a:lnTo>
                <a:lnTo>
                  <a:pt x="168596" y="0"/>
                </a:lnTo>
                <a:lnTo>
                  <a:pt x="173357" y="652"/>
                </a:lnTo>
                <a:lnTo>
                  <a:pt x="177484" y="2039"/>
                </a:lnTo>
                <a:lnTo>
                  <a:pt x="195502" y="11108"/>
                </a:lnTo>
                <a:lnTo>
                  <a:pt x="199867" y="14725"/>
                </a:lnTo>
                <a:lnTo>
                  <a:pt x="203730" y="19041"/>
                </a:lnTo>
                <a:lnTo>
                  <a:pt x="207257" y="23823"/>
                </a:lnTo>
                <a:lnTo>
                  <a:pt x="211514" y="28916"/>
                </a:lnTo>
                <a:lnTo>
                  <a:pt x="216257" y="34217"/>
                </a:lnTo>
                <a:lnTo>
                  <a:pt x="221324" y="39655"/>
                </a:lnTo>
                <a:lnTo>
                  <a:pt x="225654" y="45186"/>
                </a:lnTo>
                <a:lnTo>
                  <a:pt x="229494" y="50778"/>
                </a:lnTo>
                <a:lnTo>
                  <a:pt x="233006" y="56411"/>
                </a:lnTo>
                <a:lnTo>
                  <a:pt x="236300" y="63024"/>
                </a:lnTo>
                <a:lnTo>
                  <a:pt x="239448" y="70290"/>
                </a:lnTo>
                <a:lnTo>
                  <a:pt x="242500" y="77992"/>
                </a:lnTo>
                <a:lnTo>
                  <a:pt x="244534" y="85984"/>
                </a:lnTo>
                <a:lnTo>
                  <a:pt x="245890" y="94169"/>
                </a:lnTo>
                <a:lnTo>
                  <a:pt x="246794" y="102484"/>
                </a:lnTo>
                <a:lnTo>
                  <a:pt x="247397" y="110884"/>
                </a:lnTo>
                <a:lnTo>
                  <a:pt x="247799" y="119342"/>
                </a:lnTo>
                <a:lnTo>
                  <a:pt x="248245" y="136360"/>
                </a:lnTo>
                <a:lnTo>
                  <a:pt x="248598" y="218624"/>
                </a:lnTo>
                <a:lnTo>
                  <a:pt x="247648" y="224506"/>
                </a:lnTo>
                <a:lnTo>
                  <a:pt x="246061" y="230333"/>
                </a:lnTo>
                <a:lnTo>
                  <a:pt x="244050" y="236122"/>
                </a:lnTo>
                <a:lnTo>
                  <a:pt x="242711" y="241886"/>
                </a:lnTo>
                <a:lnTo>
                  <a:pt x="241817" y="247634"/>
                </a:lnTo>
                <a:lnTo>
                  <a:pt x="241222" y="253371"/>
                </a:lnTo>
                <a:lnTo>
                  <a:pt x="240824" y="258148"/>
                </a:lnTo>
                <a:lnTo>
                  <a:pt x="240383" y="265996"/>
                </a:lnTo>
                <a:lnTo>
                  <a:pt x="240187" y="272659"/>
                </a:lnTo>
                <a:lnTo>
                  <a:pt x="240030" y="2819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77"/>
          <p:cNvSpPr/>
          <p:nvPr/>
        </p:nvSpPr>
        <p:spPr>
          <a:xfrm>
            <a:off x="4743497" y="2426414"/>
            <a:ext cx="188549" cy="479254"/>
          </a:xfrm>
          <a:custGeom>
            <a:avLst/>
            <a:gdLst/>
            <a:ahLst/>
            <a:cxnLst/>
            <a:rect l="0" t="0" r="0" b="0"/>
            <a:pathLst>
              <a:path w="188549" h="479254">
                <a:moveTo>
                  <a:pt x="188548" y="51038"/>
                </a:moveTo>
                <a:lnTo>
                  <a:pt x="188548" y="43657"/>
                </a:lnTo>
                <a:lnTo>
                  <a:pt x="183997" y="38268"/>
                </a:lnTo>
                <a:lnTo>
                  <a:pt x="179223" y="33297"/>
                </a:lnTo>
                <a:lnTo>
                  <a:pt x="176616" y="30639"/>
                </a:lnTo>
                <a:lnTo>
                  <a:pt x="174878" y="27913"/>
                </a:lnTo>
                <a:lnTo>
                  <a:pt x="172947" y="22346"/>
                </a:lnTo>
                <a:lnTo>
                  <a:pt x="171860" y="13856"/>
                </a:lnTo>
                <a:lnTo>
                  <a:pt x="170755" y="11962"/>
                </a:lnTo>
                <a:lnTo>
                  <a:pt x="169066" y="10700"/>
                </a:lnTo>
                <a:lnTo>
                  <a:pt x="166988" y="9858"/>
                </a:lnTo>
                <a:lnTo>
                  <a:pt x="162138" y="6384"/>
                </a:lnTo>
                <a:lnTo>
                  <a:pt x="159511" y="4123"/>
                </a:lnTo>
                <a:lnTo>
                  <a:pt x="156808" y="2616"/>
                </a:lnTo>
                <a:lnTo>
                  <a:pt x="151263" y="942"/>
                </a:lnTo>
                <a:lnTo>
                  <a:pt x="145624" y="198"/>
                </a:lnTo>
                <a:lnTo>
                  <a:pt x="142787" y="0"/>
                </a:lnTo>
                <a:lnTo>
                  <a:pt x="138990" y="820"/>
                </a:lnTo>
                <a:lnTo>
                  <a:pt x="134554" y="2319"/>
                </a:lnTo>
                <a:lnTo>
                  <a:pt x="129692" y="4271"/>
                </a:lnTo>
                <a:lnTo>
                  <a:pt x="124546" y="5573"/>
                </a:lnTo>
                <a:lnTo>
                  <a:pt x="119210" y="6440"/>
                </a:lnTo>
                <a:lnTo>
                  <a:pt x="113747" y="7019"/>
                </a:lnTo>
                <a:lnTo>
                  <a:pt x="108201" y="8357"/>
                </a:lnTo>
                <a:lnTo>
                  <a:pt x="102598" y="10202"/>
                </a:lnTo>
                <a:lnTo>
                  <a:pt x="96958" y="12384"/>
                </a:lnTo>
                <a:lnTo>
                  <a:pt x="91293" y="15743"/>
                </a:lnTo>
                <a:lnTo>
                  <a:pt x="85611" y="19889"/>
                </a:lnTo>
                <a:lnTo>
                  <a:pt x="79918" y="24557"/>
                </a:lnTo>
                <a:lnTo>
                  <a:pt x="73265" y="28621"/>
                </a:lnTo>
                <a:lnTo>
                  <a:pt x="65973" y="32284"/>
                </a:lnTo>
                <a:lnTo>
                  <a:pt x="58253" y="35677"/>
                </a:lnTo>
                <a:lnTo>
                  <a:pt x="52155" y="39845"/>
                </a:lnTo>
                <a:lnTo>
                  <a:pt x="47137" y="44529"/>
                </a:lnTo>
                <a:lnTo>
                  <a:pt x="42839" y="49556"/>
                </a:lnTo>
                <a:lnTo>
                  <a:pt x="38068" y="54813"/>
                </a:lnTo>
                <a:lnTo>
                  <a:pt x="27688" y="65733"/>
                </a:lnTo>
                <a:lnTo>
                  <a:pt x="23205" y="72265"/>
                </a:lnTo>
                <a:lnTo>
                  <a:pt x="19264" y="79477"/>
                </a:lnTo>
                <a:lnTo>
                  <a:pt x="9167" y="100739"/>
                </a:lnTo>
                <a:lnTo>
                  <a:pt x="6096" y="107032"/>
                </a:lnTo>
                <a:lnTo>
                  <a:pt x="2683" y="121645"/>
                </a:lnTo>
                <a:lnTo>
                  <a:pt x="1773" y="129542"/>
                </a:lnTo>
                <a:lnTo>
                  <a:pt x="761" y="143396"/>
                </a:lnTo>
                <a:lnTo>
                  <a:pt x="312" y="156856"/>
                </a:lnTo>
                <a:lnTo>
                  <a:pt x="0" y="197159"/>
                </a:lnTo>
                <a:lnTo>
                  <a:pt x="937" y="205602"/>
                </a:lnTo>
                <a:lnTo>
                  <a:pt x="2514" y="214088"/>
                </a:lnTo>
                <a:lnTo>
                  <a:pt x="4518" y="222603"/>
                </a:lnTo>
                <a:lnTo>
                  <a:pt x="9284" y="237144"/>
                </a:lnTo>
                <a:lnTo>
                  <a:pt x="11889" y="243689"/>
                </a:lnTo>
                <a:lnTo>
                  <a:pt x="15530" y="250909"/>
                </a:lnTo>
                <a:lnTo>
                  <a:pt x="19863" y="258581"/>
                </a:lnTo>
                <a:lnTo>
                  <a:pt x="24656" y="266552"/>
                </a:lnTo>
                <a:lnTo>
                  <a:pt x="28804" y="273772"/>
                </a:lnTo>
                <a:lnTo>
                  <a:pt x="35953" y="286873"/>
                </a:lnTo>
                <a:lnTo>
                  <a:pt x="48303" y="310806"/>
                </a:lnTo>
                <a:lnTo>
                  <a:pt x="54144" y="322383"/>
                </a:lnTo>
                <a:lnTo>
                  <a:pt x="59916" y="336418"/>
                </a:lnTo>
                <a:lnTo>
                  <a:pt x="65655" y="351229"/>
                </a:lnTo>
                <a:lnTo>
                  <a:pt x="71381" y="364161"/>
                </a:lnTo>
                <a:lnTo>
                  <a:pt x="77101" y="376259"/>
                </a:lnTo>
                <a:lnTo>
                  <a:pt x="82819" y="388938"/>
                </a:lnTo>
                <a:lnTo>
                  <a:pt x="85676" y="396320"/>
                </a:lnTo>
                <a:lnTo>
                  <a:pt x="91392" y="410237"/>
                </a:lnTo>
                <a:lnTo>
                  <a:pt x="97107" y="419597"/>
                </a:lnTo>
                <a:lnTo>
                  <a:pt x="100282" y="429472"/>
                </a:lnTo>
                <a:lnTo>
                  <a:pt x="101693" y="440211"/>
                </a:lnTo>
                <a:lnTo>
                  <a:pt x="102321" y="451334"/>
                </a:lnTo>
                <a:lnTo>
                  <a:pt x="103440" y="456014"/>
                </a:lnTo>
                <a:lnTo>
                  <a:pt x="107225" y="463755"/>
                </a:lnTo>
                <a:lnTo>
                  <a:pt x="107662" y="466200"/>
                </a:lnTo>
                <a:lnTo>
                  <a:pt x="107001" y="467830"/>
                </a:lnTo>
                <a:lnTo>
                  <a:pt x="105608" y="468917"/>
                </a:lnTo>
                <a:lnTo>
                  <a:pt x="104680" y="470594"/>
                </a:lnTo>
                <a:lnTo>
                  <a:pt x="102895" y="479253"/>
                </a:lnTo>
                <a:lnTo>
                  <a:pt x="102826" y="469064"/>
                </a:lnTo>
                <a:lnTo>
                  <a:pt x="102823" y="46251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78"/>
          <p:cNvSpPr/>
          <p:nvPr/>
        </p:nvSpPr>
        <p:spPr>
          <a:xfrm>
            <a:off x="4606290" y="2708910"/>
            <a:ext cx="334328" cy="85726"/>
          </a:xfrm>
          <a:custGeom>
            <a:avLst/>
            <a:gdLst/>
            <a:ahLst/>
            <a:cxnLst/>
            <a:rect l="0" t="0" r="0" b="0"/>
            <a:pathLst>
              <a:path w="334328" h="85726">
                <a:moveTo>
                  <a:pt x="0" y="85725"/>
                </a:moveTo>
                <a:lnTo>
                  <a:pt x="0" y="78344"/>
                </a:lnTo>
                <a:lnTo>
                  <a:pt x="952" y="77947"/>
                </a:lnTo>
                <a:lnTo>
                  <a:pt x="4551" y="77505"/>
                </a:lnTo>
                <a:lnTo>
                  <a:pt x="5891" y="76435"/>
                </a:lnTo>
                <a:lnTo>
                  <a:pt x="6785" y="74769"/>
                </a:lnTo>
                <a:lnTo>
                  <a:pt x="7381" y="72706"/>
                </a:lnTo>
                <a:lnTo>
                  <a:pt x="8730" y="70378"/>
                </a:lnTo>
                <a:lnTo>
                  <a:pt x="10583" y="67873"/>
                </a:lnTo>
                <a:lnTo>
                  <a:pt x="12770" y="65251"/>
                </a:lnTo>
                <a:lnTo>
                  <a:pt x="16133" y="62551"/>
                </a:lnTo>
                <a:lnTo>
                  <a:pt x="20280" y="59798"/>
                </a:lnTo>
                <a:lnTo>
                  <a:pt x="24950" y="57010"/>
                </a:lnTo>
                <a:lnTo>
                  <a:pt x="29968" y="54199"/>
                </a:lnTo>
                <a:lnTo>
                  <a:pt x="40624" y="48536"/>
                </a:lnTo>
                <a:lnTo>
                  <a:pt x="48038" y="45692"/>
                </a:lnTo>
                <a:lnTo>
                  <a:pt x="56790" y="42844"/>
                </a:lnTo>
                <a:lnTo>
                  <a:pt x="75722" y="37139"/>
                </a:lnTo>
                <a:lnTo>
                  <a:pt x="93662" y="31429"/>
                </a:lnTo>
                <a:lnTo>
                  <a:pt x="103398" y="28572"/>
                </a:lnTo>
                <a:lnTo>
                  <a:pt x="124377" y="22858"/>
                </a:lnTo>
                <a:lnTo>
                  <a:pt x="157608" y="14287"/>
                </a:lnTo>
                <a:lnTo>
                  <a:pt x="167937" y="11429"/>
                </a:lnTo>
                <a:lnTo>
                  <a:pt x="187033" y="5715"/>
                </a:lnTo>
                <a:lnTo>
                  <a:pt x="196126" y="3809"/>
                </a:lnTo>
                <a:lnTo>
                  <a:pt x="205046" y="2540"/>
                </a:lnTo>
                <a:lnTo>
                  <a:pt x="213849" y="1693"/>
                </a:lnTo>
                <a:lnTo>
                  <a:pt x="222576" y="1128"/>
                </a:lnTo>
                <a:lnTo>
                  <a:pt x="231251" y="752"/>
                </a:lnTo>
                <a:lnTo>
                  <a:pt x="254574" y="222"/>
                </a:lnTo>
                <a:lnTo>
                  <a:pt x="334327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79"/>
          <p:cNvSpPr/>
          <p:nvPr/>
        </p:nvSpPr>
        <p:spPr>
          <a:xfrm>
            <a:off x="5069215" y="2486129"/>
            <a:ext cx="145723" cy="359540"/>
          </a:xfrm>
          <a:custGeom>
            <a:avLst/>
            <a:gdLst/>
            <a:ahLst/>
            <a:cxnLst/>
            <a:rect l="0" t="0" r="0" b="0"/>
            <a:pathLst>
              <a:path w="145723" h="359540">
                <a:moveTo>
                  <a:pt x="77142" y="8468"/>
                </a:moveTo>
                <a:lnTo>
                  <a:pt x="77142" y="0"/>
                </a:lnTo>
                <a:lnTo>
                  <a:pt x="77142" y="4477"/>
                </a:lnTo>
                <a:lnTo>
                  <a:pt x="76190" y="5808"/>
                </a:lnTo>
                <a:lnTo>
                  <a:pt x="74602" y="6695"/>
                </a:lnTo>
                <a:lnTo>
                  <a:pt x="72592" y="7286"/>
                </a:lnTo>
                <a:lnTo>
                  <a:pt x="71251" y="9585"/>
                </a:lnTo>
                <a:lnTo>
                  <a:pt x="69761" y="17219"/>
                </a:lnTo>
                <a:lnTo>
                  <a:pt x="66559" y="26963"/>
                </a:lnTo>
                <a:lnTo>
                  <a:pt x="64372" y="32228"/>
                </a:lnTo>
                <a:lnTo>
                  <a:pt x="61009" y="37643"/>
                </a:lnTo>
                <a:lnTo>
                  <a:pt x="56861" y="43158"/>
                </a:lnTo>
                <a:lnTo>
                  <a:pt x="52192" y="48740"/>
                </a:lnTo>
                <a:lnTo>
                  <a:pt x="48126" y="55318"/>
                </a:lnTo>
                <a:lnTo>
                  <a:pt x="44463" y="62562"/>
                </a:lnTo>
                <a:lnTo>
                  <a:pt x="37853" y="77277"/>
                </a:lnTo>
                <a:lnTo>
                  <a:pt x="31740" y="90167"/>
                </a:lnTo>
                <a:lnTo>
                  <a:pt x="28777" y="97224"/>
                </a:lnTo>
                <a:lnTo>
                  <a:pt x="25848" y="104787"/>
                </a:lnTo>
                <a:lnTo>
                  <a:pt x="22944" y="112685"/>
                </a:lnTo>
                <a:lnTo>
                  <a:pt x="20055" y="119856"/>
                </a:lnTo>
                <a:lnTo>
                  <a:pt x="17176" y="126542"/>
                </a:lnTo>
                <a:lnTo>
                  <a:pt x="14305" y="132904"/>
                </a:lnTo>
                <a:lnTo>
                  <a:pt x="12391" y="140003"/>
                </a:lnTo>
                <a:lnTo>
                  <a:pt x="11114" y="147593"/>
                </a:lnTo>
                <a:lnTo>
                  <a:pt x="10264" y="155510"/>
                </a:lnTo>
                <a:lnTo>
                  <a:pt x="8744" y="164599"/>
                </a:lnTo>
                <a:lnTo>
                  <a:pt x="6778" y="174468"/>
                </a:lnTo>
                <a:lnTo>
                  <a:pt x="4516" y="184857"/>
                </a:lnTo>
                <a:lnTo>
                  <a:pt x="3007" y="193688"/>
                </a:lnTo>
                <a:lnTo>
                  <a:pt x="2001" y="201481"/>
                </a:lnTo>
                <a:lnTo>
                  <a:pt x="1330" y="208581"/>
                </a:lnTo>
                <a:lnTo>
                  <a:pt x="884" y="216171"/>
                </a:lnTo>
                <a:lnTo>
                  <a:pt x="387" y="232226"/>
                </a:lnTo>
                <a:lnTo>
                  <a:pt x="25" y="282865"/>
                </a:lnTo>
                <a:lnTo>
                  <a:pt x="0" y="303978"/>
                </a:lnTo>
                <a:lnTo>
                  <a:pt x="949" y="310249"/>
                </a:lnTo>
                <a:lnTo>
                  <a:pt x="2535" y="316336"/>
                </a:lnTo>
                <a:lnTo>
                  <a:pt x="6836" y="327226"/>
                </a:lnTo>
                <a:lnTo>
                  <a:pt x="9316" y="331463"/>
                </a:lnTo>
                <a:lnTo>
                  <a:pt x="11922" y="335241"/>
                </a:lnTo>
                <a:lnTo>
                  <a:pt x="14612" y="338711"/>
                </a:lnTo>
                <a:lnTo>
                  <a:pt x="17358" y="341978"/>
                </a:lnTo>
                <a:lnTo>
                  <a:pt x="20141" y="345108"/>
                </a:lnTo>
                <a:lnTo>
                  <a:pt x="23902" y="347195"/>
                </a:lnTo>
                <a:lnTo>
                  <a:pt x="28313" y="348586"/>
                </a:lnTo>
                <a:lnTo>
                  <a:pt x="33160" y="349513"/>
                </a:lnTo>
                <a:lnTo>
                  <a:pt x="37343" y="351084"/>
                </a:lnTo>
                <a:lnTo>
                  <a:pt x="41085" y="353084"/>
                </a:lnTo>
                <a:lnTo>
                  <a:pt x="44531" y="355369"/>
                </a:lnTo>
                <a:lnTo>
                  <a:pt x="48734" y="356893"/>
                </a:lnTo>
                <a:lnTo>
                  <a:pt x="53441" y="357909"/>
                </a:lnTo>
                <a:lnTo>
                  <a:pt x="58484" y="358586"/>
                </a:lnTo>
                <a:lnTo>
                  <a:pt x="62798" y="359038"/>
                </a:lnTo>
                <a:lnTo>
                  <a:pt x="66627" y="359339"/>
                </a:lnTo>
                <a:lnTo>
                  <a:pt x="70132" y="359539"/>
                </a:lnTo>
                <a:lnTo>
                  <a:pt x="75326" y="358720"/>
                </a:lnTo>
                <a:lnTo>
                  <a:pt x="81646" y="357222"/>
                </a:lnTo>
                <a:lnTo>
                  <a:pt x="88717" y="355271"/>
                </a:lnTo>
                <a:lnTo>
                  <a:pt x="95337" y="353970"/>
                </a:lnTo>
                <a:lnTo>
                  <a:pt x="101654" y="353103"/>
                </a:lnTo>
                <a:lnTo>
                  <a:pt x="107771" y="352524"/>
                </a:lnTo>
                <a:lnTo>
                  <a:pt x="113753" y="351186"/>
                </a:lnTo>
                <a:lnTo>
                  <a:pt x="119648" y="349342"/>
                </a:lnTo>
                <a:lnTo>
                  <a:pt x="125482" y="347160"/>
                </a:lnTo>
                <a:lnTo>
                  <a:pt x="130323" y="344753"/>
                </a:lnTo>
                <a:lnTo>
                  <a:pt x="134504" y="342195"/>
                </a:lnTo>
                <a:lnTo>
                  <a:pt x="145722" y="33422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80"/>
          <p:cNvSpPr/>
          <p:nvPr/>
        </p:nvSpPr>
        <p:spPr>
          <a:xfrm>
            <a:off x="5292194" y="2657475"/>
            <a:ext cx="265644" cy="180023"/>
          </a:xfrm>
          <a:custGeom>
            <a:avLst/>
            <a:gdLst/>
            <a:ahLst/>
            <a:cxnLst/>
            <a:rect l="0" t="0" r="0" b="0"/>
            <a:pathLst>
              <a:path w="265644" h="180023">
                <a:moveTo>
                  <a:pt x="8468" y="0"/>
                </a:moveTo>
                <a:lnTo>
                  <a:pt x="0" y="0"/>
                </a:lnTo>
                <a:lnTo>
                  <a:pt x="4478" y="4551"/>
                </a:lnTo>
                <a:lnTo>
                  <a:pt x="20049" y="20151"/>
                </a:lnTo>
                <a:lnTo>
                  <a:pt x="23809" y="22959"/>
                </a:lnTo>
                <a:lnTo>
                  <a:pt x="28220" y="25783"/>
                </a:lnTo>
                <a:lnTo>
                  <a:pt x="33066" y="28618"/>
                </a:lnTo>
                <a:lnTo>
                  <a:pt x="38202" y="32414"/>
                </a:lnTo>
                <a:lnTo>
                  <a:pt x="43531" y="36849"/>
                </a:lnTo>
                <a:lnTo>
                  <a:pt x="48988" y="41711"/>
                </a:lnTo>
                <a:lnTo>
                  <a:pt x="54531" y="45905"/>
                </a:lnTo>
                <a:lnTo>
                  <a:pt x="60132" y="49653"/>
                </a:lnTo>
                <a:lnTo>
                  <a:pt x="65770" y="53104"/>
                </a:lnTo>
                <a:lnTo>
                  <a:pt x="71435" y="57310"/>
                </a:lnTo>
                <a:lnTo>
                  <a:pt x="77116" y="62019"/>
                </a:lnTo>
                <a:lnTo>
                  <a:pt x="82808" y="67063"/>
                </a:lnTo>
                <a:lnTo>
                  <a:pt x="88508" y="71379"/>
                </a:lnTo>
                <a:lnTo>
                  <a:pt x="94214" y="75208"/>
                </a:lnTo>
                <a:lnTo>
                  <a:pt x="99921" y="78714"/>
                </a:lnTo>
                <a:lnTo>
                  <a:pt x="121608" y="92749"/>
                </a:lnTo>
                <a:lnTo>
                  <a:pt x="128662" y="97075"/>
                </a:lnTo>
                <a:lnTo>
                  <a:pt x="135270" y="100912"/>
                </a:lnTo>
                <a:lnTo>
                  <a:pt x="141580" y="104422"/>
                </a:lnTo>
                <a:lnTo>
                  <a:pt x="148644" y="107714"/>
                </a:lnTo>
                <a:lnTo>
                  <a:pt x="156212" y="110862"/>
                </a:lnTo>
                <a:lnTo>
                  <a:pt x="164114" y="113913"/>
                </a:lnTo>
                <a:lnTo>
                  <a:pt x="170334" y="116899"/>
                </a:lnTo>
                <a:lnTo>
                  <a:pt x="175434" y="119843"/>
                </a:lnTo>
                <a:lnTo>
                  <a:pt x="179786" y="122758"/>
                </a:lnTo>
                <a:lnTo>
                  <a:pt x="184593" y="126606"/>
                </a:lnTo>
                <a:lnTo>
                  <a:pt x="189702" y="131076"/>
                </a:lnTo>
                <a:lnTo>
                  <a:pt x="195013" y="135962"/>
                </a:lnTo>
                <a:lnTo>
                  <a:pt x="200459" y="140171"/>
                </a:lnTo>
                <a:lnTo>
                  <a:pt x="205994" y="143929"/>
                </a:lnTo>
                <a:lnTo>
                  <a:pt x="211590" y="147388"/>
                </a:lnTo>
                <a:lnTo>
                  <a:pt x="216273" y="150646"/>
                </a:lnTo>
                <a:lnTo>
                  <a:pt x="220347" y="153771"/>
                </a:lnTo>
                <a:lnTo>
                  <a:pt x="224016" y="156806"/>
                </a:lnTo>
                <a:lnTo>
                  <a:pt x="228367" y="158830"/>
                </a:lnTo>
                <a:lnTo>
                  <a:pt x="233172" y="160179"/>
                </a:lnTo>
                <a:lnTo>
                  <a:pt x="238280" y="161078"/>
                </a:lnTo>
                <a:lnTo>
                  <a:pt x="241687" y="162630"/>
                </a:lnTo>
                <a:lnTo>
                  <a:pt x="243957" y="164618"/>
                </a:lnTo>
                <a:lnTo>
                  <a:pt x="245471" y="166895"/>
                </a:lnTo>
                <a:lnTo>
                  <a:pt x="247432" y="168413"/>
                </a:lnTo>
                <a:lnTo>
                  <a:pt x="249692" y="169425"/>
                </a:lnTo>
                <a:lnTo>
                  <a:pt x="252152" y="170100"/>
                </a:lnTo>
                <a:lnTo>
                  <a:pt x="257425" y="173390"/>
                </a:lnTo>
                <a:lnTo>
                  <a:pt x="265643" y="1800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81"/>
          <p:cNvSpPr/>
          <p:nvPr/>
        </p:nvSpPr>
        <p:spPr>
          <a:xfrm>
            <a:off x="5309355" y="2631757"/>
            <a:ext cx="197048" cy="248604"/>
          </a:xfrm>
          <a:custGeom>
            <a:avLst/>
            <a:gdLst/>
            <a:ahLst/>
            <a:cxnLst/>
            <a:rect l="0" t="0" r="0" b="0"/>
            <a:pathLst>
              <a:path w="197048" h="248604">
                <a:moveTo>
                  <a:pt x="197047" y="0"/>
                </a:moveTo>
                <a:lnTo>
                  <a:pt x="184028" y="0"/>
                </a:lnTo>
                <a:lnTo>
                  <a:pt x="181700" y="953"/>
                </a:lnTo>
                <a:lnTo>
                  <a:pt x="176574" y="4551"/>
                </a:lnTo>
                <a:lnTo>
                  <a:pt x="171120" y="9325"/>
                </a:lnTo>
                <a:lnTo>
                  <a:pt x="168333" y="11932"/>
                </a:lnTo>
                <a:lnTo>
                  <a:pt x="144841" y="35109"/>
                </a:lnTo>
                <a:lnTo>
                  <a:pt x="139383" y="40551"/>
                </a:lnTo>
                <a:lnTo>
                  <a:pt x="133839" y="47037"/>
                </a:lnTo>
                <a:lnTo>
                  <a:pt x="128239" y="54218"/>
                </a:lnTo>
                <a:lnTo>
                  <a:pt x="122599" y="61863"/>
                </a:lnTo>
                <a:lnTo>
                  <a:pt x="116936" y="68864"/>
                </a:lnTo>
                <a:lnTo>
                  <a:pt x="111254" y="75437"/>
                </a:lnTo>
                <a:lnTo>
                  <a:pt x="105562" y="81724"/>
                </a:lnTo>
                <a:lnTo>
                  <a:pt x="99862" y="88773"/>
                </a:lnTo>
                <a:lnTo>
                  <a:pt x="94157" y="96329"/>
                </a:lnTo>
                <a:lnTo>
                  <a:pt x="82738" y="112346"/>
                </a:lnTo>
                <a:lnTo>
                  <a:pt x="54171" y="154424"/>
                </a:lnTo>
                <a:lnTo>
                  <a:pt x="49409" y="162957"/>
                </a:lnTo>
                <a:lnTo>
                  <a:pt x="45282" y="171503"/>
                </a:lnTo>
                <a:lnTo>
                  <a:pt x="41577" y="180058"/>
                </a:lnTo>
                <a:lnTo>
                  <a:pt x="37203" y="187666"/>
                </a:lnTo>
                <a:lnTo>
                  <a:pt x="32382" y="194643"/>
                </a:lnTo>
                <a:lnTo>
                  <a:pt x="27263" y="201200"/>
                </a:lnTo>
                <a:lnTo>
                  <a:pt x="22898" y="207476"/>
                </a:lnTo>
                <a:lnTo>
                  <a:pt x="19035" y="213565"/>
                </a:lnTo>
                <a:lnTo>
                  <a:pt x="15508" y="219529"/>
                </a:lnTo>
                <a:lnTo>
                  <a:pt x="13156" y="224458"/>
                </a:lnTo>
                <a:lnTo>
                  <a:pt x="11588" y="228696"/>
                </a:lnTo>
                <a:lnTo>
                  <a:pt x="10542" y="232474"/>
                </a:lnTo>
                <a:lnTo>
                  <a:pt x="6841" y="239212"/>
                </a:lnTo>
                <a:lnTo>
                  <a:pt x="0" y="248440"/>
                </a:lnTo>
                <a:lnTo>
                  <a:pt x="2473" y="248530"/>
                </a:lnTo>
                <a:lnTo>
                  <a:pt x="8452" y="24860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82"/>
          <p:cNvSpPr/>
          <p:nvPr/>
        </p:nvSpPr>
        <p:spPr>
          <a:xfrm>
            <a:off x="5557837" y="2503170"/>
            <a:ext cx="170912" cy="368618"/>
          </a:xfrm>
          <a:custGeom>
            <a:avLst/>
            <a:gdLst/>
            <a:ahLst/>
            <a:cxnLst/>
            <a:rect l="0" t="0" r="0" b="0"/>
            <a:pathLst>
              <a:path w="170912" h="368618">
                <a:moveTo>
                  <a:pt x="0" y="0"/>
                </a:moveTo>
                <a:lnTo>
                  <a:pt x="33244" y="0"/>
                </a:lnTo>
                <a:lnTo>
                  <a:pt x="37403" y="952"/>
                </a:lnTo>
                <a:lnTo>
                  <a:pt x="41127" y="2540"/>
                </a:lnTo>
                <a:lnTo>
                  <a:pt x="44563" y="4550"/>
                </a:lnTo>
                <a:lnTo>
                  <a:pt x="48759" y="6844"/>
                </a:lnTo>
                <a:lnTo>
                  <a:pt x="58501" y="11931"/>
                </a:lnTo>
                <a:lnTo>
                  <a:pt x="63765" y="15574"/>
                </a:lnTo>
                <a:lnTo>
                  <a:pt x="69180" y="19908"/>
                </a:lnTo>
                <a:lnTo>
                  <a:pt x="74695" y="24702"/>
                </a:lnTo>
                <a:lnTo>
                  <a:pt x="80276" y="29803"/>
                </a:lnTo>
                <a:lnTo>
                  <a:pt x="91559" y="40550"/>
                </a:lnTo>
                <a:lnTo>
                  <a:pt x="98187" y="46084"/>
                </a:lnTo>
                <a:lnTo>
                  <a:pt x="105463" y="51677"/>
                </a:lnTo>
                <a:lnTo>
                  <a:pt x="113171" y="57311"/>
                </a:lnTo>
                <a:lnTo>
                  <a:pt x="119262" y="62972"/>
                </a:lnTo>
                <a:lnTo>
                  <a:pt x="124276" y="68651"/>
                </a:lnTo>
                <a:lnTo>
                  <a:pt x="128571" y="74343"/>
                </a:lnTo>
                <a:lnTo>
                  <a:pt x="138423" y="88286"/>
                </a:lnTo>
                <a:lnTo>
                  <a:pt x="143716" y="96005"/>
                </a:lnTo>
                <a:lnTo>
                  <a:pt x="148198" y="104008"/>
                </a:lnTo>
                <a:lnTo>
                  <a:pt x="152139" y="112201"/>
                </a:lnTo>
                <a:lnTo>
                  <a:pt x="155719" y="120521"/>
                </a:lnTo>
                <a:lnTo>
                  <a:pt x="159057" y="128924"/>
                </a:lnTo>
                <a:lnTo>
                  <a:pt x="165307" y="145882"/>
                </a:lnTo>
                <a:lnTo>
                  <a:pt x="167355" y="154404"/>
                </a:lnTo>
                <a:lnTo>
                  <a:pt x="168720" y="162944"/>
                </a:lnTo>
                <a:lnTo>
                  <a:pt x="169630" y="171494"/>
                </a:lnTo>
                <a:lnTo>
                  <a:pt x="170237" y="181004"/>
                </a:lnTo>
                <a:lnTo>
                  <a:pt x="170641" y="191154"/>
                </a:lnTo>
                <a:lnTo>
                  <a:pt x="170911" y="201731"/>
                </a:lnTo>
                <a:lnTo>
                  <a:pt x="170138" y="211640"/>
                </a:lnTo>
                <a:lnTo>
                  <a:pt x="168671" y="221103"/>
                </a:lnTo>
                <a:lnTo>
                  <a:pt x="166739" y="230269"/>
                </a:lnTo>
                <a:lnTo>
                  <a:pt x="165452" y="239238"/>
                </a:lnTo>
                <a:lnTo>
                  <a:pt x="164594" y="248074"/>
                </a:lnTo>
                <a:lnTo>
                  <a:pt x="164022" y="256823"/>
                </a:lnTo>
                <a:lnTo>
                  <a:pt x="162688" y="264560"/>
                </a:lnTo>
                <a:lnTo>
                  <a:pt x="160846" y="271623"/>
                </a:lnTo>
                <a:lnTo>
                  <a:pt x="158666" y="278237"/>
                </a:lnTo>
                <a:lnTo>
                  <a:pt x="155307" y="285504"/>
                </a:lnTo>
                <a:lnTo>
                  <a:pt x="151163" y="293206"/>
                </a:lnTo>
                <a:lnTo>
                  <a:pt x="146495" y="301198"/>
                </a:lnTo>
                <a:lnTo>
                  <a:pt x="138769" y="315158"/>
                </a:lnTo>
                <a:lnTo>
                  <a:pt x="135375" y="321548"/>
                </a:lnTo>
                <a:lnTo>
                  <a:pt x="133113" y="327713"/>
                </a:lnTo>
                <a:lnTo>
                  <a:pt x="131604" y="333727"/>
                </a:lnTo>
                <a:lnTo>
                  <a:pt x="130599" y="339642"/>
                </a:lnTo>
                <a:lnTo>
                  <a:pt x="128024" y="344538"/>
                </a:lnTo>
                <a:lnTo>
                  <a:pt x="124402" y="348754"/>
                </a:lnTo>
                <a:lnTo>
                  <a:pt x="120082" y="352518"/>
                </a:lnTo>
                <a:lnTo>
                  <a:pt x="116250" y="355027"/>
                </a:lnTo>
                <a:lnTo>
                  <a:pt x="112742" y="356699"/>
                </a:lnTo>
                <a:lnTo>
                  <a:pt x="109451" y="357815"/>
                </a:lnTo>
                <a:lnTo>
                  <a:pt x="107258" y="359510"/>
                </a:lnTo>
                <a:lnTo>
                  <a:pt x="105795" y="361594"/>
                </a:lnTo>
                <a:lnTo>
                  <a:pt x="104821" y="363935"/>
                </a:lnTo>
                <a:lnTo>
                  <a:pt x="103218" y="365495"/>
                </a:lnTo>
                <a:lnTo>
                  <a:pt x="101197" y="366536"/>
                </a:lnTo>
                <a:lnTo>
                  <a:pt x="94297" y="3686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83"/>
          <p:cNvSpPr/>
          <p:nvPr/>
        </p:nvSpPr>
        <p:spPr>
          <a:xfrm>
            <a:off x="5935027" y="2691764"/>
            <a:ext cx="265749" cy="8574"/>
          </a:xfrm>
          <a:custGeom>
            <a:avLst/>
            <a:gdLst/>
            <a:ahLst/>
            <a:cxnLst/>
            <a:rect l="0" t="0" r="0" b="0"/>
            <a:pathLst>
              <a:path w="265749" h="8574">
                <a:moveTo>
                  <a:pt x="0" y="8573"/>
                </a:moveTo>
                <a:lnTo>
                  <a:pt x="7381" y="1192"/>
                </a:lnTo>
                <a:lnTo>
                  <a:pt x="8731" y="795"/>
                </a:lnTo>
                <a:lnTo>
                  <a:pt x="10583" y="530"/>
                </a:lnTo>
                <a:lnTo>
                  <a:pt x="12770" y="354"/>
                </a:lnTo>
                <a:lnTo>
                  <a:pt x="20400" y="105"/>
                </a:lnTo>
                <a:lnTo>
                  <a:pt x="265748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84"/>
          <p:cNvSpPr/>
          <p:nvPr/>
        </p:nvSpPr>
        <p:spPr>
          <a:xfrm>
            <a:off x="5986462" y="2794990"/>
            <a:ext cx="282893" cy="25360"/>
          </a:xfrm>
          <a:custGeom>
            <a:avLst/>
            <a:gdLst/>
            <a:ahLst/>
            <a:cxnLst/>
            <a:rect l="0" t="0" r="0" b="0"/>
            <a:pathLst>
              <a:path w="282893" h="25360">
                <a:moveTo>
                  <a:pt x="0" y="16790"/>
                </a:moveTo>
                <a:lnTo>
                  <a:pt x="0" y="25257"/>
                </a:lnTo>
                <a:lnTo>
                  <a:pt x="6844" y="25341"/>
                </a:lnTo>
                <a:lnTo>
                  <a:pt x="24702" y="25359"/>
                </a:lnTo>
                <a:lnTo>
                  <a:pt x="29803" y="24408"/>
                </a:lnTo>
                <a:lnTo>
                  <a:pt x="35109" y="22821"/>
                </a:lnTo>
                <a:lnTo>
                  <a:pt x="40551" y="20810"/>
                </a:lnTo>
                <a:lnTo>
                  <a:pt x="47036" y="19470"/>
                </a:lnTo>
                <a:lnTo>
                  <a:pt x="54218" y="18577"/>
                </a:lnTo>
                <a:lnTo>
                  <a:pt x="61863" y="17981"/>
                </a:lnTo>
                <a:lnTo>
                  <a:pt x="69817" y="17584"/>
                </a:lnTo>
                <a:lnTo>
                  <a:pt x="86275" y="17143"/>
                </a:lnTo>
                <a:lnTo>
                  <a:pt x="94664" y="16072"/>
                </a:lnTo>
                <a:lnTo>
                  <a:pt x="103114" y="14407"/>
                </a:lnTo>
                <a:lnTo>
                  <a:pt x="111605" y="12343"/>
                </a:lnTo>
                <a:lnTo>
                  <a:pt x="120124" y="10968"/>
                </a:lnTo>
                <a:lnTo>
                  <a:pt x="128660" y="10051"/>
                </a:lnTo>
                <a:lnTo>
                  <a:pt x="137209" y="9439"/>
                </a:lnTo>
                <a:lnTo>
                  <a:pt x="145765" y="9032"/>
                </a:lnTo>
                <a:lnTo>
                  <a:pt x="162892" y="8579"/>
                </a:lnTo>
                <a:lnTo>
                  <a:pt x="184048" y="8325"/>
                </a:lnTo>
                <a:lnTo>
                  <a:pt x="190326" y="7336"/>
                </a:lnTo>
                <a:lnTo>
                  <a:pt x="196417" y="5725"/>
                </a:lnTo>
                <a:lnTo>
                  <a:pt x="202382" y="3698"/>
                </a:lnTo>
                <a:lnTo>
                  <a:pt x="209216" y="2347"/>
                </a:lnTo>
                <a:lnTo>
                  <a:pt x="216631" y="1446"/>
                </a:lnTo>
                <a:lnTo>
                  <a:pt x="224430" y="846"/>
                </a:lnTo>
                <a:lnTo>
                  <a:pt x="231535" y="445"/>
                </a:lnTo>
                <a:lnTo>
                  <a:pt x="244509" y="0"/>
                </a:lnTo>
                <a:lnTo>
                  <a:pt x="249684" y="834"/>
                </a:lnTo>
                <a:lnTo>
                  <a:pt x="254086" y="2343"/>
                </a:lnTo>
                <a:lnTo>
                  <a:pt x="257973" y="4301"/>
                </a:lnTo>
                <a:lnTo>
                  <a:pt x="261517" y="5606"/>
                </a:lnTo>
                <a:lnTo>
                  <a:pt x="264832" y="6476"/>
                </a:lnTo>
                <a:lnTo>
                  <a:pt x="267995" y="7057"/>
                </a:lnTo>
                <a:lnTo>
                  <a:pt x="274049" y="7701"/>
                </a:lnTo>
                <a:lnTo>
                  <a:pt x="282892" y="82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85"/>
          <p:cNvSpPr/>
          <p:nvPr/>
        </p:nvSpPr>
        <p:spPr>
          <a:xfrm>
            <a:off x="6578469" y="2426521"/>
            <a:ext cx="222382" cy="496702"/>
          </a:xfrm>
          <a:custGeom>
            <a:avLst/>
            <a:gdLst/>
            <a:ahLst/>
            <a:cxnLst/>
            <a:rect l="0" t="0" r="0" b="0"/>
            <a:pathLst>
              <a:path w="222382" h="496702">
                <a:moveTo>
                  <a:pt x="222381" y="68076"/>
                </a:moveTo>
                <a:lnTo>
                  <a:pt x="222381" y="63525"/>
                </a:lnTo>
                <a:lnTo>
                  <a:pt x="221429" y="61232"/>
                </a:lnTo>
                <a:lnTo>
                  <a:pt x="215000" y="52476"/>
                </a:lnTo>
                <a:lnTo>
                  <a:pt x="213091" y="38501"/>
                </a:lnTo>
                <a:lnTo>
                  <a:pt x="209362" y="31754"/>
                </a:lnTo>
                <a:lnTo>
                  <a:pt x="204530" y="25581"/>
                </a:lnTo>
                <a:lnTo>
                  <a:pt x="199207" y="19662"/>
                </a:lnTo>
                <a:lnTo>
                  <a:pt x="193666" y="13856"/>
                </a:lnTo>
                <a:lnTo>
                  <a:pt x="185192" y="5233"/>
                </a:lnTo>
                <a:lnTo>
                  <a:pt x="181395" y="3320"/>
                </a:lnTo>
                <a:lnTo>
                  <a:pt x="176960" y="2046"/>
                </a:lnTo>
                <a:lnTo>
                  <a:pt x="172098" y="1196"/>
                </a:lnTo>
                <a:lnTo>
                  <a:pt x="166951" y="629"/>
                </a:lnTo>
                <a:lnTo>
                  <a:pt x="161615" y="251"/>
                </a:lnTo>
                <a:lnTo>
                  <a:pt x="156153" y="0"/>
                </a:lnTo>
                <a:lnTo>
                  <a:pt x="149653" y="784"/>
                </a:lnTo>
                <a:lnTo>
                  <a:pt x="142464" y="2260"/>
                </a:lnTo>
                <a:lnTo>
                  <a:pt x="134813" y="4196"/>
                </a:lnTo>
                <a:lnTo>
                  <a:pt x="127806" y="6439"/>
                </a:lnTo>
                <a:lnTo>
                  <a:pt x="121232" y="8887"/>
                </a:lnTo>
                <a:lnTo>
                  <a:pt x="114943" y="11472"/>
                </a:lnTo>
                <a:lnTo>
                  <a:pt x="107893" y="14148"/>
                </a:lnTo>
                <a:lnTo>
                  <a:pt x="92440" y="19660"/>
                </a:lnTo>
                <a:lnTo>
                  <a:pt x="85271" y="22464"/>
                </a:lnTo>
                <a:lnTo>
                  <a:pt x="78586" y="25285"/>
                </a:lnTo>
                <a:lnTo>
                  <a:pt x="72225" y="28119"/>
                </a:lnTo>
                <a:lnTo>
                  <a:pt x="67032" y="31913"/>
                </a:lnTo>
                <a:lnTo>
                  <a:pt x="62617" y="36348"/>
                </a:lnTo>
                <a:lnTo>
                  <a:pt x="58721" y="41208"/>
                </a:lnTo>
                <a:lnTo>
                  <a:pt x="54219" y="46354"/>
                </a:lnTo>
                <a:lnTo>
                  <a:pt x="49314" y="51690"/>
                </a:lnTo>
                <a:lnTo>
                  <a:pt x="44137" y="57152"/>
                </a:lnTo>
                <a:lnTo>
                  <a:pt x="39734" y="62698"/>
                </a:lnTo>
                <a:lnTo>
                  <a:pt x="35846" y="68301"/>
                </a:lnTo>
                <a:lnTo>
                  <a:pt x="28987" y="79606"/>
                </a:lnTo>
                <a:lnTo>
                  <a:pt x="22762" y="90980"/>
                </a:lnTo>
                <a:lnTo>
                  <a:pt x="16822" y="104926"/>
                </a:lnTo>
                <a:lnTo>
                  <a:pt x="11006" y="120649"/>
                </a:lnTo>
                <a:lnTo>
                  <a:pt x="5246" y="137162"/>
                </a:lnTo>
                <a:lnTo>
                  <a:pt x="3330" y="145566"/>
                </a:lnTo>
                <a:lnTo>
                  <a:pt x="2051" y="154026"/>
                </a:lnTo>
                <a:lnTo>
                  <a:pt x="1199" y="162523"/>
                </a:lnTo>
                <a:lnTo>
                  <a:pt x="631" y="171046"/>
                </a:lnTo>
                <a:lnTo>
                  <a:pt x="253" y="179585"/>
                </a:lnTo>
                <a:lnTo>
                  <a:pt x="0" y="188136"/>
                </a:lnTo>
                <a:lnTo>
                  <a:pt x="785" y="196693"/>
                </a:lnTo>
                <a:lnTo>
                  <a:pt x="2261" y="205256"/>
                </a:lnTo>
                <a:lnTo>
                  <a:pt x="4196" y="213822"/>
                </a:lnTo>
                <a:lnTo>
                  <a:pt x="5487" y="223343"/>
                </a:lnTo>
                <a:lnTo>
                  <a:pt x="6347" y="233499"/>
                </a:lnTo>
                <a:lnTo>
                  <a:pt x="6921" y="244081"/>
                </a:lnTo>
                <a:lnTo>
                  <a:pt x="8256" y="254945"/>
                </a:lnTo>
                <a:lnTo>
                  <a:pt x="10098" y="265998"/>
                </a:lnTo>
                <a:lnTo>
                  <a:pt x="12279" y="277176"/>
                </a:lnTo>
                <a:lnTo>
                  <a:pt x="14685" y="287486"/>
                </a:lnTo>
                <a:lnTo>
                  <a:pt x="17242" y="297217"/>
                </a:lnTo>
                <a:lnTo>
                  <a:pt x="19899" y="306562"/>
                </a:lnTo>
                <a:lnTo>
                  <a:pt x="25392" y="324565"/>
                </a:lnTo>
                <a:lnTo>
                  <a:pt x="53791" y="410964"/>
                </a:lnTo>
                <a:lnTo>
                  <a:pt x="56964" y="425576"/>
                </a:lnTo>
                <a:lnTo>
                  <a:pt x="59327" y="438420"/>
                </a:lnTo>
                <a:lnTo>
                  <a:pt x="63552" y="450478"/>
                </a:lnTo>
                <a:lnTo>
                  <a:pt x="66736" y="463426"/>
                </a:lnTo>
                <a:lnTo>
                  <a:pt x="70020" y="470165"/>
                </a:lnTo>
                <a:lnTo>
                  <a:pt x="72229" y="473295"/>
                </a:lnTo>
                <a:lnTo>
                  <a:pt x="74684" y="479314"/>
                </a:lnTo>
                <a:lnTo>
                  <a:pt x="75339" y="482252"/>
                </a:lnTo>
                <a:lnTo>
                  <a:pt x="78606" y="488057"/>
                </a:lnTo>
                <a:lnTo>
                  <a:pt x="85221" y="4967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86"/>
          <p:cNvSpPr/>
          <p:nvPr/>
        </p:nvSpPr>
        <p:spPr>
          <a:xfrm>
            <a:off x="6398056" y="2734627"/>
            <a:ext cx="334214" cy="51436"/>
          </a:xfrm>
          <a:custGeom>
            <a:avLst/>
            <a:gdLst/>
            <a:ahLst/>
            <a:cxnLst/>
            <a:rect l="0" t="0" r="0" b="0"/>
            <a:pathLst>
              <a:path w="334214" h="51436">
                <a:moveTo>
                  <a:pt x="17031" y="51435"/>
                </a:moveTo>
                <a:lnTo>
                  <a:pt x="12481" y="51435"/>
                </a:lnTo>
                <a:lnTo>
                  <a:pt x="11139" y="50483"/>
                </a:lnTo>
                <a:lnTo>
                  <a:pt x="10246" y="48895"/>
                </a:lnTo>
                <a:lnTo>
                  <a:pt x="9650" y="46884"/>
                </a:lnTo>
                <a:lnTo>
                  <a:pt x="8301" y="45543"/>
                </a:lnTo>
                <a:lnTo>
                  <a:pt x="6448" y="44650"/>
                </a:lnTo>
                <a:lnTo>
                  <a:pt x="0" y="42894"/>
                </a:lnTo>
                <a:lnTo>
                  <a:pt x="40192" y="42863"/>
                </a:lnTo>
                <a:lnTo>
                  <a:pt x="46759" y="41911"/>
                </a:lnTo>
                <a:lnTo>
                  <a:pt x="53995" y="40323"/>
                </a:lnTo>
                <a:lnTo>
                  <a:pt x="61676" y="38312"/>
                </a:lnTo>
                <a:lnTo>
                  <a:pt x="69654" y="36971"/>
                </a:lnTo>
                <a:lnTo>
                  <a:pt x="77831" y="36078"/>
                </a:lnTo>
                <a:lnTo>
                  <a:pt x="86140" y="35482"/>
                </a:lnTo>
                <a:lnTo>
                  <a:pt x="95489" y="34132"/>
                </a:lnTo>
                <a:lnTo>
                  <a:pt x="105531" y="32280"/>
                </a:lnTo>
                <a:lnTo>
                  <a:pt x="116036" y="30092"/>
                </a:lnTo>
                <a:lnTo>
                  <a:pt x="125896" y="27681"/>
                </a:lnTo>
                <a:lnTo>
                  <a:pt x="135328" y="25122"/>
                </a:lnTo>
                <a:lnTo>
                  <a:pt x="144473" y="22463"/>
                </a:lnTo>
                <a:lnTo>
                  <a:pt x="154380" y="20690"/>
                </a:lnTo>
                <a:lnTo>
                  <a:pt x="164795" y="19509"/>
                </a:lnTo>
                <a:lnTo>
                  <a:pt x="175548" y="18721"/>
                </a:lnTo>
                <a:lnTo>
                  <a:pt x="186526" y="17243"/>
                </a:lnTo>
                <a:lnTo>
                  <a:pt x="197655" y="15305"/>
                </a:lnTo>
                <a:lnTo>
                  <a:pt x="208884" y="13061"/>
                </a:lnTo>
                <a:lnTo>
                  <a:pt x="218276" y="11565"/>
                </a:lnTo>
                <a:lnTo>
                  <a:pt x="226442" y="10568"/>
                </a:lnTo>
                <a:lnTo>
                  <a:pt x="233791" y="9903"/>
                </a:lnTo>
                <a:lnTo>
                  <a:pt x="241548" y="9459"/>
                </a:lnTo>
                <a:lnTo>
                  <a:pt x="257786" y="8966"/>
                </a:lnTo>
                <a:lnTo>
                  <a:pt x="278442" y="8689"/>
                </a:lnTo>
                <a:lnTo>
                  <a:pt x="284650" y="7698"/>
                </a:lnTo>
                <a:lnTo>
                  <a:pt x="290694" y="6084"/>
                </a:lnTo>
                <a:lnTo>
                  <a:pt x="296628" y="4056"/>
                </a:lnTo>
                <a:lnTo>
                  <a:pt x="302489" y="2704"/>
                </a:lnTo>
                <a:lnTo>
                  <a:pt x="308302" y="1803"/>
                </a:lnTo>
                <a:lnTo>
                  <a:pt x="314081" y="1202"/>
                </a:lnTo>
                <a:lnTo>
                  <a:pt x="323043" y="534"/>
                </a:lnTo>
                <a:lnTo>
                  <a:pt x="33421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87"/>
          <p:cNvSpPr/>
          <p:nvPr/>
        </p:nvSpPr>
        <p:spPr>
          <a:xfrm>
            <a:off x="6912766" y="2469264"/>
            <a:ext cx="162404" cy="402126"/>
          </a:xfrm>
          <a:custGeom>
            <a:avLst/>
            <a:gdLst/>
            <a:ahLst/>
            <a:cxnLst/>
            <a:rect l="0" t="0" r="0" b="0"/>
            <a:pathLst>
              <a:path w="162404" h="402126">
                <a:moveTo>
                  <a:pt x="119541" y="16761"/>
                </a:moveTo>
                <a:lnTo>
                  <a:pt x="119541" y="0"/>
                </a:lnTo>
                <a:lnTo>
                  <a:pt x="114990" y="4280"/>
                </a:lnTo>
                <a:lnTo>
                  <a:pt x="113650" y="6535"/>
                </a:lnTo>
                <a:lnTo>
                  <a:pt x="110810" y="14260"/>
                </a:lnTo>
                <a:lnTo>
                  <a:pt x="106771" y="19777"/>
                </a:lnTo>
                <a:lnTo>
                  <a:pt x="103408" y="23534"/>
                </a:lnTo>
                <a:lnTo>
                  <a:pt x="94590" y="32788"/>
                </a:lnTo>
                <a:lnTo>
                  <a:pt x="90525" y="37923"/>
                </a:lnTo>
                <a:lnTo>
                  <a:pt x="86862" y="43252"/>
                </a:lnTo>
                <a:lnTo>
                  <a:pt x="79299" y="55204"/>
                </a:lnTo>
                <a:lnTo>
                  <a:pt x="69589" y="70042"/>
                </a:lnTo>
                <a:lnTo>
                  <a:pt x="65285" y="77046"/>
                </a:lnTo>
                <a:lnTo>
                  <a:pt x="61463" y="83621"/>
                </a:lnTo>
                <a:lnTo>
                  <a:pt x="57962" y="89909"/>
                </a:lnTo>
                <a:lnTo>
                  <a:pt x="54676" y="96959"/>
                </a:lnTo>
                <a:lnTo>
                  <a:pt x="51533" y="104516"/>
                </a:lnTo>
                <a:lnTo>
                  <a:pt x="48485" y="112412"/>
                </a:lnTo>
                <a:lnTo>
                  <a:pt x="44548" y="121486"/>
                </a:lnTo>
                <a:lnTo>
                  <a:pt x="35094" y="141728"/>
                </a:lnTo>
                <a:lnTo>
                  <a:pt x="30858" y="151507"/>
                </a:lnTo>
                <a:lnTo>
                  <a:pt x="27081" y="160884"/>
                </a:lnTo>
                <a:lnTo>
                  <a:pt x="23612" y="169993"/>
                </a:lnTo>
                <a:lnTo>
                  <a:pt x="21298" y="178923"/>
                </a:lnTo>
                <a:lnTo>
                  <a:pt x="19756" y="187734"/>
                </a:lnTo>
                <a:lnTo>
                  <a:pt x="18727" y="196465"/>
                </a:lnTo>
                <a:lnTo>
                  <a:pt x="17090" y="205144"/>
                </a:lnTo>
                <a:lnTo>
                  <a:pt x="15045" y="213787"/>
                </a:lnTo>
                <a:lnTo>
                  <a:pt x="12729" y="222406"/>
                </a:lnTo>
                <a:lnTo>
                  <a:pt x="7617" y="239604"/>
                </a:lnTo>
                <a:lnTo>
                  <a:pt x="4920" y="248190"/>
                </a:lnTo>
                <a:lnTo>
                  <a:pt x="3122" y="256772"/>
                </a:lnTo>
                <a:lnTo>
                  <a:pt x="1923" y="265351"/>
                </a:lnTo>
                <a:lnTo>
                  <a:pt x="1124" y="273927"/>
                </a:lnTo>
                <a:lnTo>
                  <a:pt x="591" y="282503"/>
                </a:lnTo>
                <a:lnTo>
                  <a:pt x="0" y="299651"/>
                </a:lnTo>
                <a:lnTo>
                  <a:pt x="794" y="307271"/>
                </a:lnTo>
                <a:lnTo>
                  <a:pt x="2277" y="314257"/>
                </a:lnTo>
                <a:lnTo>
                  <a:pt x="4217" y="320819"/>
                </a:lnTo>
                <a:lnTo>
                  <a:pt x="6373" y="333190"/>
                </a:lnTo>
                <a:lnTo>
                  <a:pt x="8285" y="345039"/>
                </a:lnTo>
                <a:lnTo>
                  <a:pt x="12308" y="356654"/>
                </a:lnTo>
                <a:lnTo>
                  <a:pt x="17273" y="365627"/>
                </a:lnTo>
                <a:lnTo>
                  <a:pt x="19929" y="369353"/>
                </a:lnTo>
                <a:lnTo>
                  <a:pt x="22653" y="372790"/>
                </a:lnTo>
                <a:lnTo>
                  <a:pt x="25422" y="376034"/>
                </a:lnTo>
                <a:lnTo>
                  <a:pt x="28220" y="379148"/>
                </a:lnTo>
                <a:lnTo>
                  <a:pt x="31990" y="382177"/>
                </a:lnTo>
                <a:lnTo>
                  <a:pt x="36409" y="385149"/>
                </a:lnTo>
                <a:lnTo>
                  <a:pt x="41259" y="388083"/>
                </a:lnTo>
                <a:lnTo>
                  <a:pt x="46399" y="390039"/>
                </a:lnTo>
                <a:lnTo>
                  <a:pt x="51729" y="391343"/>
                </a:lnTo>
                <a:lnTo>
                  <a:pt x="57189" y="392212"/>
                </a:lnTo>
                <a:lnTo>
                  <a:pt x="62733" y="393744"/>
                </a:lnTo>
                <a:lnTo>
                  <a:pt x="68334" y="395718"/>
                </a:lnTo>
                <a:lnTo>
                  <a:pt x="73973" y="397986"/>
                </a:lnTo>
                <a:lnTo>
                  <a:pt x="79638" y="399499"/>
                </a:lnTo>
                <a:lnTo>
                  <a:pt x="85319" y="400507"/>
                </a:lnTo>
                <a:lnTo>
                  <a:pt x="91011" y="401179"/>
                </a:lnTo>
                <a:lnTo>
                  <a:pt x="96711" y="401627"/>
                </a:lnTo>
                <a:lnTo>
                  <a:pt x="102416" y="401926"/>
                </a:lnTo>
                <a:lnTo>
                  <a:pt x="108125" y="402125"/>
                </a:lnTo>
                <a:lnTo>
                  <a:pt x="114787" y="401305"/>
                </a:lnTo>
                <a:lnTo>
                  <a:pt x="122087" y="399806"/>
                </a:lnTo>
                <a:lnTo>
                  <a:pt x="129811" y="397854"/>
                </a:lnTo>
                <a:lnTo>
                  <a:pt x="135913" y="396553"/>
                </a:lnTo>
                <a:lnTo>
                  <a:pt x="140933" y="395686"/>
                </a:lnTo>
                <a:lnTo>
                  <a:pt x="145232" y="395107"/>
                </a:lnTo>
                <a:lnTo>
                  <a:pt x="149051" y="394722"/>
                </a:lnTo>
                <a:lnTo>
                  <a:pt x="152550" y="394465"/>
                </a:lnTo>
                <a:lnTo>
                  <a:pt x="162403" y="3939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88"/>
          <p:cNvSpPr/>
          <p:nvPr/>
        </p:nvSpPr>
        <p:spPr>
          <a:xfrm>
            <a:off x="7109490" y="2743200"/>
            <a:ext cx="205711" cy="8573"/>
          </a:xfrm>
          <a:custGeom>
            <a:avLst/>
            <a:gdLst/>
            <a:ahLst/>
            <a:cxnLst/>
            <a:rect l="0" t="0" r="0" b="0"/>
            <a:pathLst>
              <a:path w="205711" h="8573">
                <a:moveTo>
                  <a:pt x="8542" y="8572"/>
                </a:moveTo>
                <a:lnTo>
                  <a:pt x="0" y="8572"/>
                </a:lnTo>
                <a:lnTo>
                  <a:pt x="24672" y="8572"/>
                </a:lnTo>
                <a:lnTo>
                  <a:pt x="29774" y="7620"/>
                </a:lnTo>
                <a:lnTo>
                  <a:pt x="35079" y="6032"/>
                </a:lnTo>
                <a:lnTo>
                  <a:pt x="40521" y="4021"/>
                </a:lnTo>
                <a:lnTo>
                  <a:pt x="47006" y="2681"/>
                </a:lnTo>
                <a:lnTo>
                  <a:pt x="54188" y="1787"/>
                </a:lnTo>
                <a:lnTo>
                  <a:pt x="61832" y="1191"/>
                </a:lnTo>
                <a:lnTo>
                  <a:pt x="68834" y="794"/>
                </a:lnTo>
                <a:lnTo>
                  <a:pt x="81693" y="352"/>
                </a:lnTo>
                <a:lnTo>
                  <a:pt x="120587" y="46"/>
                </a:lnTo>
                <a:lnTo>
                  <a:pt x="20571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89"/>
          <p:cNvSpPr/>
          <p:nvPr/>
        </p:nvSpPr>
        <p:spPr>
          <a:xfrm>
            <a:off x="7392352" y="2623185"/>
            <a:ext cx="248604" cy="222886"/>
          </a:xfrm>
          <a:custGeom>
            <a:avLst/>
            <a:gdLst/>
            <a:ahLst/>
            <a:cxnLst/>
            <a:rect l="0" t="0" r="0" b="0"/>
            <a:pathLst>
              <a:path w="248604" h="222886">
                <a:moveTo>
                  <a:pt x="0" y="0"/>
                </a:moveTo>
                <a:lnTo>
                  <a:pt x="0" y="20151"/>
                </a:lnTo>
                <a:lnTo>
                  <a:pt x="953" y="22959"/>
                </a:lnTo>
                <a:lnTo>
                  <a:pt x="4551" y="28619"/>
                </a:lnTo>
                <a:lnTo>
                  <a:pt x="6845" y="32414"/>
                </a:lnTo>
                <a:lnTo>
                  <a:pt x="9325" y="36849"/>
                </a:lnTo>
                <a:lnTo>
                  <a:pt x="14622" y="46857"/>
                </a:lnTo>
                <a:lnTo>
                  <a:pt x="20152" y="57655"/>
                </a:lnTo>
                <a:lnTo>
                  <a:pt x="23912" y="63201"/>
                </a:lnTo>
                <a:lnTo>
                  <a:pt x="28324" y="68804"/>
                </a:lnTo>
                <a:lnTo>
                  <a:pt x="33170" y="74444"/>
                </a:lnTo>
                <a:lnTo>
                  <a:pt x="38306" y="79157"/>
                </a:lnTo>
                <a:lnTo>
                  <a:pt x="43635" y="83251"/>
                </a:lnTo>
                <a:lnTo>
                  <a:pt x="49092" y="86933"/>
                </a:lnTo>
                <a:lnTo>
                  <a:pt x="54636" y="91293"/>
                </a:lnTo>
                <a:lnTo>
                  <a:pt x="60236" y="96104"/>
                </a:lnTo>
                <a:lnTo>
                  <a:pt x="65875" y="101217"/>
                </a:lnTo>
                <a:lnTo>
                  <a:pt x="77220" y="111978"/>
                </a:lnTo>
                <a:lnTo>
                  <a:pt x="82913" y="117514"/>
                </a:lnTo>
                <a:lnTo>
                  <a:pt x="89565" y="122158"/>
                </a:lnTo>
                <a:lnTo>
                  <a:pt x="96858" y="126206"/>
                </a:lnTo>
                <a:lnTo>
                  <a:pt x="104577" y="129857"/>
                </a:lnTo>
                <a:lnTo>
                  <a:pt x="111627" y="134196"/>
                </a:lnTo>
                <a:lnTo>
                  <a:pt x="118233" y="138994"/>
                </a:lnTo>
                <a:lnTo>
                  <a:pt x="124542" y="144098"/>
                </a:lnTo>
                <a:lnTo>
                  <a:pt x="131606" y="148452"/>
                </a:lnTo>
                <a:lnTo>
                  <a:pt x="139172" y="152308"/>
                </a:lnTo>
                <a:lnTo>
                  <a:pt x="154247" y="159132"/>
                </a:lnTo>
                <a:lnTo>
                  <a:pt x="173444" y="168329"/>
                </a:lnTo>
                <a:lnTo>
                  <a:pt x="202769" y="182845"/>
                </a:lnTo>
                <a:lnTo>
                  <a:pt x="207569" y="185714"/>
                </a:lnTo>
                <a:lnTo>
                  <a:pt x="211722" y="188579"/>
                </a:lnTo>
                <a:lnTo>
                  <a:pt x="218876" y="194303"/>
                </a:lnTo>
                <a:lnTo>
                  <a:pt x="225231" y="200021"/>
                </a:lnTo>
                <a:lnTo>
                  <a:pt x="231230" y="205738"/>
                </a:lnTo>
                <a:lnTo>
                  <a:pt x="248603" y="22288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90"/>
          <p:cNvSpPr/>
          <p:nvPr/>
        </p:nvSpPr>
        <p:spPr>
          <a:xfrm>
            <a:off x="7400925" y="2623185"/>
            <a:ext cx="180023" cy="257176"/>
          </a:xfrm>
          <a:custGeom>
            <a:avLst/>
            <a:gdLst/>
            <a:ahLst/>
            <a:cxnLst/>
            <a:rect l="0" t="0" r="0" b="0"/>
            <a:pathLst>
              <a:path w="180023" h="257176">
                <a:moveTo>
                  <a:pt x="180022" y="0"/>
                </a:moveTo>
                <a:lnTo>
                  <a:pt x="175471" y="4551"/>
                </a:lnTo>
                <a:lnTo>
                  <a:pt x="174131" y="6844"/>
                </a:lnTo>
                <a:lnTo>
                  <a:pt x="172642" y="11931"/>
                </a:lnTo>
                <a:lnTo>
                  <a:pt x="170339" y="15574"/>
                </a:lnTo>
                <a:lnTo>
                  <a:pt x="166899" y="19908"/>
                </a:lnTo>
                <a:lnTo>
                  <a:pt x="162701" y="24702"/>
                </a:lnTo>
                <a:lnTo>
                  <a:pt x="157998" y="30755"/>
                </a:lnTo>
                <a:lnTo>
                  <a:pt x="152956" y="37648"/>
                </a:lnTo>
                <a:lnTo>
                  <a:pt x="147691" y="45101"/>
                </a:lnTo>
                <a:lnTo>
                  <a:pt x="143228" y="52927"/>
                </a:lnTo>
                <a:lnTo>
                  <a:pt x="139300" y="61002"/>
                </a:lnTo>
                <a:lnTo>
                  <a:pt x="135729" y="69243"/>
                </a:lnTo>
                <a:lnTo>
                  <a:pt x="130491" y="76642"/>
                </a:lnTo>
                <a:lnTo>
                  <a:pt x="124142" y="83479"/>
                </a:lnTo>
                <a:lnTo>
                  <a:pt x="117051" y="89943"/>
                </a:lnTo>
                <a:lnTo>
                  <a:pt x="110419" y="97109"/>
                </a:lnTo>
                <a:lnTo>
                  <a:pt x="104092" y="104744"/>
                </a:lnTo>
                <a:lnTo>
                  <a:pt x="97970" y="112692"/>
                </a:lnTo>
                <a:lnTo>
                  <a:pt x="91983" y="120848"/>
                </a:lnTo>
                <a:lnTo>
                  <a:pt x="80252" y="137530"/>
                </a:lnTo>
                <a:lnTo>
                  <a:pt x="73503" y="145027"/>
                </a:lnTo>
                <a:lnTo>
                  <a:pt x="66147" y="151929"/>
                </a:lnTo>
                <a:lnTo>
                  <a:pt x="58386" y="158436"/>
                </a:lnTo>
                <a:lnTo>
                  <a:pt x="52258" y="165631"/>
                </a:lnTo>
                <a:lnTo>
                  <a:pt x="47221" y="173286"/>
                </a:lnTo>
                <a:lnTo>
                  <a:pt x="42911" y="181246"/>
                </a:lnTo>
                <a:lnTo>
                  <a:pt x="38132" y="188458"/>
                </a:lnTo>
                <a:lnTo>
                  <a:pt x="33042" y="195171"/>
                </a:lnTo>
                <a:lnTo>
                  <a:pt x="27743" y="201551"/>
                </a:lnTo>
                <a:lnTo>
                  <a:pt x="23257" y="206757"/>
                </a:lnTo>
                <a:lnTo>
                  <a:pt x="19315" y="211181"/>
                </a:lnTo>
                <a:lnTo>
                  <a:pt x="12394" y="218635"/>
                </a:lnTo>
                <a:lnTo>
                  <a:pt x="6143" y="225123"/>
                </a:lnTo>
                <a:lnTo>
                  <a:pt x="4095" y="228187"/>
                </a:lnTo>
                <a:lnTo>
                  <a:pt x="1820" y="234131"/>
                </a:lnTo>
                <a:lnTo>
                  <a:pt x="809" y="239948"/>
                </a:lnTo>
                <a:lnTo>
                  <a:pt x="160" y="246893"/>
                </a:lnTo>
                <a:lnTo>
                  <a:pt x="31" y="254156"/>
                </a:lnTo>
                <a:lnTo>
                  <a:pt x="0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91"/>
          <p:cNvSpPr/>
          <p:nvPr/>
        </p:nvSpPr>
        <p:spPr>
          <a:xfrm>
            <a:off x="7580947" y="2494597"/>
            <a:ext cx="193363" cy="437163"/>
          </a:xfrm>
          <a:custGeom>
            <a:avLst/>
            <a:gdLst/>
            <a:ahLst/>
            <a:cxnLst/>
            <a:rect l="0" t="0" r="0" b="0"/>
            <a:pathLst>
              <a:path w="193363" h="437163">
                <a:moveTo>
                  <a:pt x="0" y="0"/>
                </a:moveTo>
                <a:lnTo>
                  <a:pt x="20400" y="0"/>
                </a:lnTo>
                <a:lnTo>
                  <a:pt x="23125" y="953"/>
                </a:lnTo>
                <a:lnTo>
                  <a:pt x="28693" y="4551"/>
                </a:lnTo>
                <a:lnTo>
                  <a:pt x="32464" y="6844"/>
                </a:lnTo>
                <a:lnTo>
                  <a:pt x="36883" y="9325"/>
                </a:lnTo>
                <a:lnTo>
                  <a:pt x="41734" y="11932"/>
                </a:lnTo>
                <a:lnTo>
                  <a:pt x="47825" y="15575"/>
                </a:lnTo>
                <a:lnTo>
                  <a:pt x="62213" y="24702"/>
                </a:lnTo>
                <a:lnTo>
                  <a:pt x="69098" y="29803"/>
                </a:lnTo>
                <a:lnTo>
                  <a:pt x="75593" y="35109"/>
                </a:lnTo>
                <a:lnTo>
                  <a:pt x="81827" y="40551"/>
                </a:lnTo>
                <a:lnTo>
                  <a:pt x="88842" y="46084"/>
                </a:lnTo>
                <a:lnTo>
                  <a:pt x="96375" y="51678"/>
                </a:lnTo>
                <a:lnTo>
                  <a:pt x="104255" y="57312"/>
                </a:lnTo>
                <a:lnTo>
                  <a:pt x="111414" y="62973"/>
                </a:lnTo>
                <a:lnTo>
                  <a:pt x="118090" y="68652"/>
                </a:lnTo>
                <a:lnTo>
                  <a:pt x="124447" y="74343"/>
                </a:lnTo>
                <a:lnTo>
                  <a:pt x="130590" y="80995"/>
                </a:lnTo>
                <a:lnTo>
                  <a:pt x="136590" y="88287"/>
                </a:lnTo>
                <a:lnTo>
                  <a:pt x="142495" y="96005"/>
                </a:lnTo>
                <a:lnTo>
                  <a:pt x="147385" y="104008"/>
                </a:lnTo>
                <a:lnTo>
                  <a:pt x="151596" y="112202"/>
                </a:lnTo>
                <a:lnTo>
                  <a:pt x="155357" y="120521"/>
                </a:lnTo>
                <a:lnTo>
                  <a:pt x="158817" y="128925"/>
                </a:lnTo>
                <a:lnTo>
                  <a:pt x="162075" y="137385"/>
                </a:lnTo>
                <a:lnTo>
                  <a:pt x="165200" y="145882"/>
                </a:lnTo>
                <a:lnTo>
                  <a:pt x="169188" y="154405"/>
                </a:lnTo>
                <a:lnTo>
                  <a:pt x="173752" y="162944"/>
                </a:lnTo>
                <a:lnTo>
                  <a:pt x="178700" y="171495"/>
                </a:lnTo>
                <a:lnTo>
                  <a:pt x="181998" y="180052"/>
                </a:lnTo>
                <a:lnTo>
                  <a:pt x="184197" y="188615"/>
                </a:lnTo>
                <a:lnTo>
                  <a:pt x="185664" y="197181"/>
                </a:lnTo>
                <a:lnTo>
                  <a:pt x="186640" y="205749"/>
                </a:lnTo>
                <a:lnTo>
                  <a:pt x="187292" y="214319"/>
                </a:lnTo>
                <a:lnTo>
                  <a:pt x="187726" y="222889"/>
                </a:lnTo>
                <a:lnTo>
                  <a:pt x="188969" y="232413"/>
                </a:lnTo>
                <a:lnTo>
                  <a:pt x="190749" y="242572"/>
                </a:lnTo>
                <a:lnTo>
                  <a:pt x="192889" y="253155"/>
                </a:lnTo>
                <a:lnTo>
                  <a:pt x="193362" y="263067"/>
                </a:lnTo>
                <a:lnTo>
                  <a:pt x="192726" y="272533"/>
                </a:lnTo>
                <a:lnTo>
                  <a:pt x="191349" y="281701"/>
                </a:lnTo>
                <a:lnTo>
                  <a:pt x="189479" y="290671"/>
                </a:lnTo>
                <a:lnTo>
                  <a:pt x="187279" y="299508"/>
                </a:lnTo>
                <a:lnTo>
                  <a:pt x="184860" y="308257"/>
                </a:lnTo>
                <a:lnTo>
                  <a:pt x="179633" y="325598"/>
                </a:lnTo>
                <a:lnTo>
                  <a:pt x="176905" y="334223"/>
                </a:lnTo>
                <a:lnTo>
                  <a:pt x="173182" y="341878"/>
                </a:lnTo>
                <a:lnTo>
                  <a:pt x="168795" y="348886"/>
                </a:lnTo>
                <a:lnTo>
                  <a:pt x="163965" y="355463"/>
                </a:lnTo>
                <a:lnTo>
                  <a:pt x="159792" y="362705"/>
                </a:lnTo>
                <a:lnTo>
                  <a:pt x="156059" y="370391"/>
                </a:lnTo>
                <a:lnTo>
                  <a:pt x="152617" y="378372"/>
                </a:lnTo>
                <a:lnTo>
                  <a:pt x="148416" y="384646"/>
                </a:lnTo>
                <a:lnTo>
                  <a:pt x="143712" y="389781"/>
                </a:lnTo>
                <a:lnTo>
                  <a:pt x="138670" y="394156"/>
                </a:lnTo>
                <a:lnTo>
                  <a:pt x="133405" y="398978"/>
                </a:lnTo>
                <a:lnTo>
                  <a:pt x="117844" y="413914"/>
                </a:lnTo>
                <a:lnTo>
                  <a:pt x="110160" y="421452"/>
                </a:lnTo>
                <a:lnTo>
                  <a:pt x="105825" y="423843"/>
                </a:lnTo>
                <a:lnTo>
                  <a:pt x="101030" y="425437"/>
                </a:lnTo>
                <a:lnTo>
                  <a:pt x="95928" y="426500"/>
                </a:lnTo>
                <a:lnTo>
                  <a:pt x="91575" y="428161"/>
                </a:lnTo>
                <a:lnTo>
                  <a:pt x="87720" y="430220"/>
                </a:lnTo>
                <a:lnTo>
                  <a:pt x="84198" y="432546"/>
                </a:lnTo>
                <a:lnTo>
                  <a:pt x="80896" y="434097"/>
                </a:lnTo>
                <a:lnTo>
                  <a:pt x="77744" y="435130"/>
                </a:lnTo>
                <a:lnTo>
                  <a:pt x="74690" y="435819"/>
                </a:lnTo>
                <a:lnTo>
                  <a:pt x="68755" y="436585"/>
                </a:lnTo>
                <a:lnTo>
                  <a:pt x="61736" y="437077"/>
                </a:lnTo>
                <a:lnTo>
                  <a:pt x="55969" y="437162"/>
                </a:lnTo>
                <a:lnTo>
                  <a:pt x="54458" y="436221"/>
                </a:lnTo>
                <a:lnTo>
                  <a:pt x="53450" y="434642"/>
                </a:lnTo>
                <a:lnTo>
                  <a:pt x="51435" y="42862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92"/>
          <p:cNvSpPr/>
          <p:nvPr/>
        </p:nvSpPr>
        <p:spPr>
          <a:xfrm>
            <a:off x="4985125" y="3318910"/>
            <a:ext cx="282402" cy="289566"/>
          </a:xfrm>
          <a:custGeom>
            <a:avLst/>
            <a:gdLst/>
            <a:ahLst/>
            <a:cxnLst/>
            <a:rect l="0" t="0" r="0" b="0"/>
            <a:pathLst>
              <a:path w="282402" h="289566">
                <a:moveTo>
                  <a:pt x="229812" y="50082"/>
                </a:moveTo>
                <a:lnTo>
                  <a:pt x="217881" y="38150"/>
                </a:lnTo>
                <a:lnTo>
                  <a:pt x="215190" y="36413"/>
                </a:lnTo>
                <a:lnTo>
                  <a:pt x="209661" y="34482"/>
                </a:lnTo>
                <a:lnTo>
                  <a:pt x="201488" y="33624"/>
                </a:lnTo>
                <a:lnTo>
                  <a:pt x="196642" y="33395"/>
                </a:lnTo>
                <a:lnTo>
                  <a:pt x="192459" y="32290"/>
                </a:lnTo>
                <a:lnTo>
                  <a:pt x="185271" y="28522"/>
                </a:lnTo>
                <a:lnTo>
                  <a:pt x="180115" y="27136"/>
                </a:lnTo>
                <a:lnTo>
                  <a:pt x="173821" y="26212"/>
                </a:lnTo>
                <a:lnTo>
                  <a:pt x="166767" y="25597"/>
                </a:lnTo>
                <a:lnTo>
                  <a:pt x="160160" y="25186"/>
                </a:lnTo>
                <a:lnTo>
                  <a:pt x="147738" y="24730"/>
                </a:lnTo>
                <a:lnTo>
                  <a:pt x="130035" y="24473"/>
                </a:lnTo>
                <a:lnTo>
                  <a:pt x="123289" y="25389"/>
                </a:lnTo>
                <a:lnTo>
                  <a:pt x="115934" y="26953"/>
                </a:lnTo>
                <a:lnTo>
                  <a:pt x="108173" y="28948"/>
                </a:lnTo>
                <a:lnTo>
                  <a:pt x="101095" y="31230"/>
                </a:lnTo>
                <a:lnTo>
                  <a:pt x="94470" y="33704"/>
                </a:lnTo>
                <a:lnTo>
                  <a:pt x="88149" y="36306"/>
                </a:lnTo>
                <a:lnTo>
                  <a:pt x="81078" y="38993"/>
                </a:lnTo>
                <a:lnTo>
                  <a:pt x="65600" y="44519"/>
                </a:lnTo>
                <a:lnTo>
                  <a:pt x="58425" y="48278"/>
                </a:lnTo>
                <a:lnTo>
                  <a:pt x="51736" y="52690"/>
                </a:lnTo>
                <a:lnTo>
                  <a:pt x="45372" y="57535"/>
                </a:lnTo>
                <a:lnTo>
                  <a:pt x="39224" y="62671"/>
                </a:lnTo>
                <a:lnTo>
                  <a:pt x="33222" y="67999"/>
                </a:lnTo>
                <a:lnTo>
                  <a:pt x="27314" y="73457"/>
                </a:lnTo>
                <a:lnTo>
                  <a:pt x="24328" y="79953"/>
                </a:lnTo>
                <a:lnTo>
                  <a:pt x="23290" y="87141"/>
                </a:lnTo>
                <a:lnTo>
                  <a:pt x="23551" y="94790"/>
                </a:lnTo>
                <a:lnTo>
                  <a:pt x="22772" y="101795"/>
                </a:lnTo>
                <a:lnTo>
                  <a:pt x="21300" y="108370"/>
                </a:lnTo>
                <a:lnTo>
                  <a:pt x="17125" y="121708"/>
                </a:lnTo>
                <a:lnTo>
                  <a:pt x="3908" y="161925"/>
                </a:lnTo>
                <a:lnTo>
                  <a:pt x="2056" y="169412"/>
                </a:lnTo>
                <a:lnTo>
                  <a:pt x="822" y="176308"/>
                </a:lnTo>
                <a:lnTo>
                  <a:pt x="0" y="182810"/>
                </a:lnTo>
                <a:lnTo>
                  <a:pt x="404" y="190002"/>
                </a:lnTo>
                <a:lnTo>
                  <a:pt x="1626" y="197655"/>
                </a:lnTo>
                <a:lnTo>
                  <a:pt x="3393" y="205614"/>
                </a:lnTo>
                <a:lnTo>
                  <a:pt x="4571" y="212825"/>
                </a:lnTo>
                <a:lnTo>
                  <a:pt x="5356" y="219537"/>
                </a:lnTo>
                <a:lnTo>
                  <a:pt x="5880" y="225917"/>
                </a:lnTo>
                <a:lnTo>
                  <a:pt x="7181" y="232075"/>
                </a:lnTo>
                <a:lnTo>
                  <a:pt x="9001" y="238086"/>
                </a:lnTo>
                <a:lnTo>
                  <a:pt x="11168" y="243998"/>
                </a:lnTo>
                <a:lnTo>
                  <a:pt x="14517" y="249845"/>
                </a:lnTo>
                <a:lnTo>
                  <a:pt x="18654" y="255647"/>
                </a:lnTo>
                <a:lnTo>
                  <a:pt x="23318" y="261420"/>
                </a:lnTo>
                <a:lnTo>
                  <a:pt x="28332" y="266222"/>
                </a:lnTo>
                <a:lnTo>
                  <a:pt x="33579" y="270375"/>
                </a:lnTo>
                <a:lnTo>
                  <a:pt x="38983" y="274097"/>
                </a:lnTo>
                <a:lnTo>
                  <a:pt x="47527" y="280772"/>
                </a:lnTo>
                <a:lnTo>
                  <a:pt x="51138" y="283885"/>
                </a:lnTo>
                <a:lnTo>
                  <a:pt x="56404" y="285961"/>
                </a:lnTo>
                <a:lnTo>
                  <a:pt x="62772" y="287345"/>
                </a:lnTo>
                <a:lnTo>
                  <a:pt x="69874" y="288267"/>
                </a:lnTo>
                <a:lnTo>
                  <a:pt x="76514" y="288882"/>
                </a:lnTo>
                <a:lnTo>
                  <a:pt x="82846" y="289292"/>
                </a:lnTo>
                <a:lnTo>
                  <a:pt x="88972" y="289565"/>
                </a:lnTo>
                <a:lnTo>
                  <a:pt x="95914" y="288795"/>
                </a:lnTo>
                <a:lnTo>
                  <a:pt x="103399" y="287329"/>
                </a:lnTo>
                <a:lnTo>
                  <a:pt x="111247" y="285399"/>
                </a:lnTo>
                <a:lnTo>
                  <a:pt x="118384" y="284113"/>
                </a:lnTo>
                <a:lnTo>
                  <a:pt x="125046" y="283255"/>
                </a:lnTo>
                <a:lnTo>
                  <a:pt x="131393" y="282683"/>
                </a:lnTo>
                <a:lnTo>
                  <a:pt x="138482" y="280397"/>
                </a:lnTo>
                <a:lnTo>
                  <a:pt x="146065" y="276968"/>
                </a:lnTo>
                <a:lnTo>
                  <a:pt x="167851" y="265580"/>
                </a:lnTo>
                <a:lnTo>
                  <a:pt x="174217" y="262327"/>
                </a:lnTo>
                <a:lnTo>
                  <a:pt x="181318" y="258254"/>
                </a:lnTo>
                <a:lnTo>
                  <a:pt x="188911" y="253633"/>
                </a:lnTo>
                <a:lnTo>
                  <a:pt x="196830" y="248648"/>
                </a:lnTo>
                <a:lnTo>
                  <a:pt x="204014" y="242467"/>
                </a:lnTo>
                <a:lnTo>
                  <a:pt x="210708" y="235488"/>
                </a:lnTo>
                <a:lnTo>
                  <a:pt x="217076" y="227979"/>
                </a:lnTo>
                <a:lnTo>
                  <a:pt x="223226" y="220115"/>
                </a:lnTo>
                <a:lnTo>
                  <a:pt x="229232" y="212015"/>
                </a:lnTo>
                <a:lnTo>
                  <a:pt x="240984" y="195395"/>
                </a:lnTo>
                <a:lnTo>
                  <a:pt x="269783" y="152897"/>
                </a:lnTo>
                <a:lnTo>
                  <a:pt x="274557" y="145295"/>
                </a:lnTo>
                <a:lnTo>
                  <a:pt x="278692" y="138322"/>
                </a:lnTo>
                <a:lnTo>
                  <a:pt x="282401" y="131769"/>
                </a:lnTo>
                <a:lnTo>
                  <a:pt x="282017" y="124542"/>
                </a:lnTo>
                <a:lnTo>
                  <a:pt x="278902" y="116867"/>
                </a:lnTo>
                <a:lnTo>
                  <a:pt x="273969" y="108893"/>
                </a:lnTo>
                <a:lnTo>
                  <a:pt x="270680" y="101672"/>
                </a:lnTo>
                <a:lnTo>
                  <a:pt x="268488" y="94953"/>
                </a:lnTo>
                <a:lnTo>
                  <a:pt x="267026" y="88568"/>
                </a:lnTo>
                <a:lnTo>
                  <a:pt x="266051" y="82407"/>
                </a:lnTo>
                <a:lnTo>
                  <a:pt x="265402" y="76395"/>
                </a:lnTo>
                <a:lnTo>
                  <a:pt x="264968" y="70481"/>
                </a:lnTo>
                <a:lnTo>
                  <a:pt x="263727" y="64634"/>
                </a:lnTo>
                <a:lnTo>
                  <a:pt x="261947" y="58831"/>
                </a:lnTo>
                <a:lnTo>
                  <a:pt x="259808" y="53057"/>
                </a:lnTo>
                <a:lnTo>
                  <a:pt x="257429" y="47303"/>
                </a:lnTo>
                <a:lnTo>
                  <a:pt x="254891" y="41562"/>
                </a:lnTo>
                <a:lnTo>
                  <a:pt x="252246" y="35829"/>
                </a:lnTo>
                <a:lnTo>
                  <a:pt x="248578" y="31055"/>
                </a:lnTo>
                <a:lnTo>
                  <a:pt x="244228" y="26920"/>
                </a:lnTo>
                <a:lnTo>
                  <a:pt x="239423" y="23211"/>
                </a:lnTo>
                <a:lnTo>
                  <a:pt x="234314" y="19785"/>
                </a:lnTo>
                <a:lnTo>
                  <a:pt x="229004" y="16549"/>
                </a:lnTo>
                <a:lnTo>
                  <a:pt x="223558" y="13439"/>
                </a:lnTo>
                <a:lnTo>
                  <a:pt x="218023" y="11366"/>
                </a:lnTo>
                <a:lnTo>
                  <a:pt x="212427" y="9984"/>
                </a:lnTo>
                <a:lnTo>
                  <a:pt x="206792" y="9063"/>
                </a:lnTo>
                <a:lnTo>
                  <a:pt x="201130" y="7496"/>
                </a:lnTo>
                <a:lnTo>
                  <a:pt x="195451" y="5499"/>
                </a:lnTo>
                <a:lnTo>
                  <a:pt x="189760" y="3215"/>
                </a:lnTo>
                <a:lnTo>
                  <a:pt x="183108" y="1692"/>
                </a:lnTo>
                <a:lnTo>
                  <a:pt x="175816" y="677"/>
                </a:lnTo>
                <a:lnTo>
                  <a:pt x="168097" y="0"/>
                </a:lnTo>
                <a:lnTo>
                  <a:pt x="161046" y="502"/>
                </a:lnTo>
                <a:lnTo>
                  <a:pt x="154441" y="1788"/>
                </a:lnTo>
                <a:lnTo>
                  <a:pt x="148132" y="3599"/>
                </a:lnTo>
                <a:lnTo>
                  <a:pt x="141069" y="4806"/>
                </a:lnTo>
                <a:lnTo>
                  <a:pt x="133502" y="5610"/>
                </a:lnTo>
                <a:lnTo>
                  <a:pt x="125601" y="6147"/>
                </a:lnTo>
                <a:lnTo>
                  <a:pt x="119380" y="7457"/>
                </a:lnTo>
                <a:lnTo>
                  <a:pt x="114281" y="9283"/>
                </a:lnTo>
                <a:lnTo>
                  <a:pt x="109929" y="11452"/>
                </a:lnTo>
                <a:lnTo>
                  <a:pt x="104170" y="13852"/>
                </a:lnTo>
                <a:lnTo>
                  <a:pt x="97473" y="16403"/>
                </a:lnTo>
                <a:lnTo>
                  <a:pt x="90151" y="19057"/>
                </a:lnTo>
                <a:lnTo>
                  <a:pt x="84317" y="21779"/>
                </a:lnTo>
                <a:lnTo>
                  <a:pt x="79475" y="24546"/>
                </a:lnTo>
                <a:lnTo>
                  <a:pt x="71556" y="30160"/>
                </a:lnTo>
                <a:lnTo>
                  <a:pt x="64861" y="35830"/>
                </a:lnTo>
                <a:lnTo>
                  <a:pt x="58710" y="41525"/>
                </a:lnTo>
                <a:lnTo>
                  <a:pt x="49790" y="5008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93"/>
          <p:cNvSpPr/>
          <p:nvPr/>
        </p:nvSpPr>
        <p:spPr>
          <a:xfrm>
            <a:off x="5312098" y="3163405"/>
            <a:ext cx="357182" cy="402756"/>
          </a:xfrm>
          <a:custGeom>
            <a:avLst/>
            <a:gdLst/>
            <a:ahLst/>
            <a:cxnLst/>
            <a:rect l="0" t="0" r="0" b="0"/>
            <a:pathLst>
              <a:path w="357182" h="402756">
                <a:moveTo>
                  <a:pt x="177159" y="162724"/>
                </a:moveTo>
                <a:lnTo>
                  <a:pt x="172609" y="162724"/>
                </a:lnTo>
                <a:lnTo>
                  <a:pt x="170315" y="161772"/>
                </a:lnTo>
                <a:lnTo>
                  <a:pt x="161558" y="155344"/>
                </a:lnTo>
                <a:lnTo>
                  <a:pt x="155921" y="149954"/>
                </a:lnTo>
                <a:lnTo>
                  <a:pt x="153475" y="148496"/>
                </a:lnTo>
                <a:lnTo>
                  <a:pt x="148218" y="146876"/>
                </a:lnTo>
                <a:lnTo>
                  <a:pt x="140166" y="146156"/>
                </a:lnTo>
                <a:lnTo>
                  <a:pt x="131190" y="145836"/>
                </a:lnTo>
                <a:lnTo>
                  <a:pt x="124026" y="145693"/>
                </a:lnTo>
                <a:lnTo>
                  <a:pt x="115127" y="148170"/>
                </a:lnTo>
                <a:lnTo>
                  <a:pt x="110087" y="150164"/>
                </a:lnTo>
                <a:lnTo>
                  <a:pt x="96867" y="154919"/>
                </a:lnTo>
                <a:lnTo>
                  <a:pt x="89340" y="157521"/>
                </a:lnTo>
                <a:lnTo>
                  <a:pt x="82418" y="161161"/>
                </a:lnTo>
                <a:lnTo>
                  <a:pt x="75899" y="165492"/>
                </a:lnTo>
                <a:lnTo>
                  <a:pt x="69647" y="170285"/>
                </a:lnTo>
                <a:lnTo>
                  <a:pt x="63575" y="175385"/>
                </a:lnTo>
                <a:lnTo>
                  <a:pt x="57621" y="180690"/>
                </a:lnTo>
                <a:lnTo>
                  <a:pt x="45926" y="191664"/>
                </a:lnTo>
                <a:lnTo>
                  <a:pt x="17167" y="219922"/>
                </a:lnTo>
                <a:lnTo>
                  <a:pt x="11442" y="226574"/>
                </a:lnTo>
                <a:lnTo>
                  <a:pt x="5721" y="233866"/>
                </a:lnTo>
                <a:lnTo>
                  <a:pt x="2" y="241585"/>
                </a:lnTo>
                <a:lnTo>
                  <a:pt x="0" y="248635"/>
                </a:lnTo>
                <a:lnTo>
                  <a:pt x="3808" y="255241"/>
                </a:lnTo>
                <a:lnTo>
                  <a:pt x="10156" y="261550"/>
                </a:lnTo>
                <a:lnTo>
                  <a:pt x="13437" y="268613"/>
                </a:lnTo>
                <a:lnTo>
                  <a:pt x="14671" y="276180"/>
                </a:lnTo>
                <a:lnTo>
                  <a:pt x="14359" y="308855"/>
                </a:lnTo>
                <a:lnTo>
                  <a:pt x="15286" y="316342"/>
                </a:lnTo>
                <a:lnTo>
                  <a:pt x="16856" y="323239"/>
                </a:lnTo>
                <a:lnTo>
                  <a:pt x="21140" y="336934"/>
                </a:lnTo>
                <a:lnTo>
                  <a:pt x="26220" y="352546"/>
                </a:lnTo>
                <a:lnTo>
                  <a:pt x="31652" y="363930"/>
                </a:lnTo>
                <a:lnTo>
                  <a:pt x="38194" y="373117"/>
                </a:lnTo>
                <a:lnTo>
                  <a:pt x="47452" y="383550"/>
                </a:lnTo>
                <a:lnTo>
                  <a:pt x="57916" y="391996"/>
                </a:lnTo>
                <a:lnTo>
                  <a:pt x="63374" y="395583"/>
                </a:lnTo>
                <a:lnTo>
                  <a:pt x="74518" y="399567"/>
                </a:lnTo>
                <a:lnTo>
                  <a:pt x="80156" y="400630"/>
                </a:lnTo>
                <a:lnTo>
                  <a:pt x="86773" y="401338"/>
                </a:lnTo>
                <a:lnTo>
                  <a:pt x="94042" y="401810"/>
                </a:lnTo>
                <a:lnTo>
                  <a:pt x="108786" y="402335"/>
                </a:lnTo>
                <a:lnTo>
                  <a:pt x="121688" y="402568"/>
                </a:lnTo>
                <a:lnTo>
                  <a:pt x="127796" y="401678"/>
                </a:lnTo>
                <a:lnTo>
                  <a:pt x="133773" y="400132"/>
                </a:lnTo>
                <a:lnTo>
                  <a:pt x="139662" y="398149"/>
                </a:lnTo>
                <a:lnTo>
                  <a:pt x="145494" y="394921"/>
                </a:lnTo>
                <a:lnTo>
                  <a:pt x="151287" y="390865"/>
                </a:lnTo>
                <a:lnTo>
                  <a:pt x="157053" y="386256"/>
                </a:lnTo>
                <a:lnTo>
                  <a:pt x="163755" y="381278"/>
                </a:lnTo>
                <a:lnTo>
                  <a:pt x="178822" y="370667"/>
                </a:lnTo>
                <a:lnTo>
                  <a:pt x="185887" y="365170"/>
                </a:lnTo>
                <a:lnTo>
                  <a:pt x="192503" y="359601"/>
                </a:lnTo>
                <a:lnTo>
                  <a:pt x="198818" y="353983"/>
                </a:lnTo>
                <a:lnTo>
                  <a:pt x="203981" y="347380"/>
                </a:lnTo>
                <a:lnTo>
                  <a:pt x="208375" y="340121"/>
                </a:lnTo>
                <a:lnTo>
                  <a:pt x="212258" y="332424"/>
                </a:lnTo>
                <a:lnTo>
                  <a:pt x="216751" y="324435"/>
                </a:lnTo>
                <a:lnTo>
                  <a:pt x="221651" y="316251"/>
                </a:lnTo>
                <a:lnTo>
                  <a:pt x="232176" y="299539"/>
                </a:lnTo>
                <a:lnTo>
                  <a:pt x="243203" y="282586"/>
                </a:lnTo>
                <a:lnTo>
                  <a:pt x="242143" y="275017"/>
                </a:lnTo>
                <a:lnTo>
                  <a:pt x="236675" y="268066"/>
                </a:lnTo>
                <a:lnTo>
                  <a:pt x="228266" y="261527"/>
                </a:lnTo>
                <a:lnTo>
                  <a:pt x="223613" y="254311"/>
                </a:lnTo>
                <a:lnTo>
                  <a:pt x="221463" y="246642"/>
                </a:lnTo>
                <a:lnTo>
                  <a:pt x="220983" y="238672"/>
                </a:lnTo>
                <a:lnTo>
                  <a:pt x="220449" y="219657"/>
                </a:lnTo>
                <a:lnTo>
                  <a:pt x="220047" y="154474"/>
                </a:lnTo>
                <a:lnTo>
                  <a:pt x="219086" y="145794"/>
                </a:lnTo>
                <a:lnTo>
                  <a:pt x="217493" y="137150"/>
                </a:lnTo>
                <a:lnTo>
                  <a:pt x="215478" y="128530"/>
                </a:lnTo>
                <a:lnTo>
                  <a:pt x="214135" y="119925"/>
                </a:lnTo>
                <a:lnTo>
                  <a:pt x="213240" y="111332"/>
                </a:lnTo>
                <a:lnTo>
                  <a:pt x="212643" y="102745"/>
                </a:lnTo>
                <a:lnTo>
                  <a:pt x="211293" y="94163"/>
                </a:lnTo>
                <a:lnTo>
                  <a:pt x="209440" y="85585"/>
                </a:lnTo>
                <a:lnTo>
                  <a:pt x="207252" y="77008"/>
                </a:lnTo>
                <a:lnTo>
                  <a:pt x="204841" y="69385"/>
                </a:lnTo>
                <a:lnTo>
                  <a:pt x="202281" y="62398"/>
                </a:lnTo>
                <a:lnTo>
                  <a:pt x="199622" y="55835"/>
                </a:lnTo>
                <a:lnTo>
                  <a:pt x="196668" y="43463"/>
                </a:lnTo>
                <a:lnTo>
                  <a:pt x="195880" y="37497"/>
                </a:lnTo>
                <a:lnTo>
                  <a:pt x="192464" y="28328"/>
                </a:lnTo>
                <a:lnTo>
                  <a:pt x="185187" y="17811"/>
                </a:lnTo>
                <a:lnTo>
                  <a:pt x="182511" y="14680"/>
                </a:lnTo>
                <a:lnTo>
                  <a:pt x="180727" y="11641"/>
                </a:lnTo>
                <a:lnTo>
                  <a:pt x="178745" y="5724"/>
                </a:lnTo>
                <a:lnTo>
                  <a:pt x="177264" y="3765"/>
                </a:lnTo>
                <a:lnTo>
                  <a:pt x="175324" y="2459"/>
                </a:lnTo>
                <a:lnTo>
                  <a:pt x="168981" y="0"/>
                </a:lnTo>
                <a:lnTo>
                  <a:pt x="168703" y="4443"/>
                </a:lnTo>
                <a:lnTo>
                  <a:pt x="169617" y="6721"/>
                </a:lnTo>
                <a:lnTo>
                  <a:pt x="173172" y="11792"/>
                </a:lnTo>
                <a:lnTo>
                  <a:pt x="174501" y="15431"/>
                </a:lnTo>
                <a:lnTo>
                  <a:pt x="175977" y="24553"/>
                </a:lnTo>
                <a:lnTo>
                  <a:pt x="179174" y="34957"/>
                </a:lnTo>
                <a:lnTo>
                  <a:pt x="182817" y="45932"/>
                </a:lnTo>
                <a:lnTo>
                  <a:pt x="184437" y="57159"/>
                </a:lnTo>
                <a:lnTo>
                  <a:pt x="185821" y="63773"/>
                </a:lnTo>
                <a:lnTo>
                  <a:pt x="187696" y="71039"/>
                </a:lnTo>
                <a:lnTo>
                  <a:pt x="189899" y="78741"/>
                </a:lnTo>
                <a:lnTo>
                  <a:pt x="194886" y="94918"/>
                </a:lnTo>
                <a:lnTo>
                  <a:pt x="197550" y="103233"/>
                </a:lnTo>
                <a:lnTo>
                  <a:pt x="199326" y="112586"/>
                </a:lnTo>
                <a:lnTo>
                  <a:pt x="200509" y="122632"/>
                </a:lnTo>
                <a:lnTo>
                  <a:pt x="201298" y="133138"/>
                </a:lnTo>
                <a:lnTo>
                  <a:pt x="202777" y="143953"/>
                </a:lnTo>
                <a:lnTo>
                  <a:pt x="204715" y="154973"/>
                </a:lnTo>
                <a:lnTo>
                  <a:pt x="206960" y="166129"/>
                </a:lnTo>
                <a:lnTo>
                  <a:pt x="208456" y="176424"/>
                </a:lnTo>
                <a:lnTo>
                  <a:pt x="209454" y="186145"/>
                </a:lnTo>
                <a:lnTo>
                  <a:pt x="210119" y="195483"/>
                </a:lnTo>
                <a:lnTo>
                  <a:pt x="210562" y="205519"/>
                </a:lnTo>
                <a:lnTo>
                  <a:pt x="211055" y="226829"/>
                </a:lnTo>
                <a:lnTo>
                  <a:pt x="217854" y="236894"/>
                </a:lnTo>
                <a:lnTo>
                  <a:pt x="229054" y="246460"/>
                </a:lnTo>
                <a:lnTo>
                  <a:pt x="243188" y="255696"/>
                </a:lnTo>
                <a:lnTo>
                  <a:pt x="253563" y="264710"/>
                </a:lnTo>
                <a:lnTo>
                  <a:pt x="261433" y="273578"/>
                </a:lnTo>
                <a:lnTo>
                  <a:pt x="267632" y="282347"/>
                </a:lnTo>
                <a:lnTo>
                  <a:pt x="271764" y="291050"/>
                </a:lnTo>
                <a:lnTo>
                  <a:pt x="274519" y="299710"/>
                </a:lnTo>
                <a:lnTo>
                  <a:pt x="276356" y="308341"/>
                </a:lnTo>
                <a:lnTo>
                  <a:pt x="278533" y="316000"/>
                </a:lnTo>
                <a:lnTo>
                  <a:pt x="280937" y="323010"/>
                </a:lnTo>
                <a:lnTo>
                  <a:pt x="283492" y="329589"/>
                </a:lnTo>
                <a:lnTo>
                  <a:pt x="288870" y="341979"/>
                </a:lnTo>
                <a:lnTo>
                  <a:pt x="295389" y="353836"/>
                </a:lnTo>
                <a:lnTo>
                  <a:pt x="304636" y="365455"/>
                </a:lnTo>
                <a:lnTo>
                  <a:pt x="312555" y="374430"/>
                </a:lnTo>
                <a:lnTo>
                  <a:pt x="322369" y="384837"/>
                </a:lnTo>
                <a:lnTo>
                  <a:pt x="334218" y="396887"/>
                </a:lnTo>
                <a:lnTo>
                  <a:pt x="338063" y="398843"/>
                </a:lnTo>
                <a:lnTo>
                  <a:pt x="342531" y="400147"/>
                </a:lnTo>
                <a:lnTo>
                  <a:pt x="357181" y="40275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94"/>
          <p:cNvSpPr/>
          <p:nvPr/>
        </p:nvSpPr>
        <p:spPr>
          <a:xfrm>
            <a:off x="5709424" y="3112332"/>
            <a:ext cx="457061" cy="427596"/>
          </a:xfrm>
          <a:custGeom>
            <a:avLst/>
            <a:gdLst/>
            <a:ahLst/>
            <a:cxnLst/>
            <a:rect l="0" t="0" r="0" b="0"/>
            <a:pathLst>
              <a:path w="457061" h="427596">
                <a:moveTo>
                  <a:pt x="139878" y="205225"/>
                </a:moveTo>
                <a:lnTo>
                  <a:pt x="135328" y="205225"/>
                </a:lnTo>
                <a:lnTo>
                  <a:pt x="133987" y="204272"/>
                </a:lnTo>
                <a:lnTo>
                  <a:pt x="133093" y="202685"/>
                </a:lnTo>
                <a:lnTo>
                  <a:pt x="132100" y="198381"/>
                </a:lnTo>
                <a:lnTo>
                  <a:pt x="131410" y="189625"/>
                </a:lnTo>
                <a:lnTo>
                  <a:pt x="126786" y="183987"/>
                </a:lnTo>
                <a:lnTo>
                  <a:pt x="119383" y="176284"/>
                </a:lnTo>
                <a:lnTo>
                  <a:pt x="116690" y="174501"/>
                </a:lnTo>
                <a:lnTo>
                  <a:pt x="111157" y="172520"/>
                </a:lnTo>
                <a:lnTo>
                  <a:pt x="108349" y="172944"/>
                </a:lnTo>
                <a:lnTo>
                  <a:pt x="105523" y="174180"/>
                </a:lnTo>
                <a:lnTo>
                  <a:pt x="102687" y="175956"/>
                </a:lnTo>
                <a:lnTo>
                  <a:pt x="94457" y="177929"/>
                </a:lnTo>
                <a:lnTo>
                  <a:pt x="84448" y="179758"/>
                </a:lnTo>
                <a:lnTo>
                  <a:pt x="73650" y="183747"/>
                </a:lnTo>
                <a:lnTo>
                  <a:pt x="69056" y="187096"/>
                </a:lnTo>
                <a:lnTo>
                  <a:pt x="61412" y="195898"/>
                </a:lnTo>
                <a:lnTo>
                  <a:pt x="52299" y="206160"/>
                </a:lnTo>
                <a:lnTo>
                  <a:pt x="41899" y="217070"/>
                </a:lnTo>
                <a:lnTo>
                  <a:pt x="30927" y="228270"/>
                </a:lnTo>
                <a:lnTo>
                  <a:pt x="22240" y="239597"/>
                </a:lnTo>
                <a:lnTo>
                  <a:pt x="15205" y="251934"/>
                </a:lnTo>
                <a:lnTo>
                  <a:pt x="11995" y="259224"/>
                </a:lnTo>
                <a:lnTo>
                  <a:pt x="8903" y="266942"/>
                </a:lnTo>
                <a:lnTo>
                  <a:pt x="2927" y="283137"/>
                </a:lnTo>
                <a:lnTo>
                  <a:pt x="0" y="291457"/>
                </a:lnTo>
                <a:lnTo>
                  <a:pt x="3763" y="298908"/>
                </a:lnTo>
                <a:lnTo>
                  <a:pt x="11988" y="305780"/>
                </a:lnTo>
                <a:lnTo>
                  <a:pt x="23185" y="312267"/>
                </a:lnTo>
                <a:lnTo>
                  <a:pt x="30650" y="319449"/>
                </a:lnTo>
                <a:lnTo>
                  <a:pt x="35627" y="327094"/>
                </a:lnTo>
                <a:lnTo>
                  <a:pt x="38945" y="335049"/>
                </a:lnTo>
                <a:lnTo>
                  <a:pt x="41157" y="342257"/>
                </a:lnTo>
                <a:lnTo>
                  <a:pt x="43614" y="355346"/>
                </a:lnTo>
                <a:lnTo>
                  <a:pt x="47247" y="367513"/>
                </a:lnTo>
                <a:lnTo>
                  <a:pt x="52036" y="379271"/>
                </a:lnTo>
                <a:lnTo>
                  <a:pt x="57340" y="390846"/>
                </a:lnTo>
                <a:lnTo>
                  <a:pt x="61129" y="403522"/>
                </a:lnTo>
                <a:lnTo>
                  <a:pt x="64556" y="410197"/>
                </a:lnTo>
                <a:lnTo>
                  <a:pt x="74517" y="422243"/>
                </a:lnTo>
                <a:lnTo>
                  <a:pt x="77254" y="424199"/>
                </a:lnTo>
                <a:lnTo>
                  <a:pt x="82835" y="426372"/>
                </a:lnTo>
                <a:lnTo>
                  <a:pt x="95883" y="427595"/>
                </a:lnTo>
                <a:lnTo>
                  <a:pt x="100071" y="426814"/>
                </a:lnTo>
                <a:lnTo>
                  <a:pt x="107263" y="423407"/>
                </a:lnTo>
                <a:lnTo>
                  <a:pt x="120594" y="412505"/>
                </a:lnTo>
                <a:lnTo>
                  <a:pt x="130038" y="403395"/>
                </a:lnTo>
                <a:lnTo>
                  <a:pt x="138045" y="392995"/>
                </a:lnTo>
                <a:lnTo>
                  <a:pt x="145731" y="382024"/>
                </a:lnTo>
                <a:lnTo>
                  <a:pt x="155497" y="370797"/>
                </a:lnTo>
                <a:lnTo>
                  <a:pt x="159815" y="364184"/>
                </a:lnTo>
                <a:lnTo>
                  <a:pt x="163647" y="356918"/>
                </a:lnTo>
                <a:lnTo>
                  <a:pt x="167154" y="349216"/>
                </a:lnTo>
                <a:lnTo>
                  <a:pt x="163777" y="341224"/>
                </a:lnTo>
                <a:lnTo>
                  <a:pt x="155811" y="333039"/>
                </a:lnTo>
                <a:lnTo>
                  <a:pt x="144785" y="324724"/>
                </a:lnTo>
                <a:lnTo>
                  <a:pt x="139339" y="316324"/>
                </a:lnTo>
                <a:lnTo>
                  <a:pt x="137614" y="307866"/>
                </a:lnTo>
                <a:lnTo>
                  <a:pt x="138369" y="299370"/>
                </a:lnTo>
                <a:lnTo>
                  <a:pt x="139824" y="290848"/>
                </a:lnTo>
                <a:lnTo>
                  <a:pt x="141747" y="282310"/>
                </a:lnTo>
                <a:lnTo>
                  <a:pt x="143982" y="273760"/>
                </a:lnTo>
                <a:lnTo>
                  <a:pt x="145471" y="265202"/>
                </a:lnTo>
                <a:lnTo>
                  <a:pt x="146464" y="256640"/>
                </a:lnTo>
                <a:lnTo>
                  <a:pt x="147127" y="248074"/>
                </a:lnTo>
                <a:lnTo>
                  <a:pt x="147568" y="239506"/>
                </a:lnTo>
                <a:lnTo>
                  <a:pt x="148058" y="222366"/>
                </a:lnTo>
                <a:lnTo>
                  <a:pt x="149142" y="213795"/>
                </a:lnTo>
                <a:lnTo>
                  <a:pt x="150817" y="205224"/>
                </a:lnTo>
                <a:lnTo>
                  <a:pt x="152886" y="196652"/>
                </a:lnTo>
                <a:lnTo>
                  <a:pt x="154264" y="188079"/>
                </a:lnTo>
                <a:lnTo>
                  <a:pt x="155184" y="179507"/>
                </a:lnTo>
                <a:lnTo>
                  <a:pt x="155797" y="170935"/>
                </a:lnTo>
                <a:lnTo>
                  <a:pt x="156206" y="162362"/>
                </a:lnTo>
                <a:lnTo>
                  <a:pt x="156660" y="145218"/>
                </a:lnTo>
                <a:lnTo>
                  <a:pt x="155828" y="136645"/>
                </a:lnTo>
                <a:lnTo>
                  <a:pt x="154321" y="128073"/>
                </a:lnTo>
                <a:lnTo>
                  <a:pt x="152365" y="119500"/>
                </a:lnTo>
                <a:lnTo>
                  <a:pt x="151060" y="110928"/>
                </a:lnTo>
                <a:lnTo>
                  <a:pt x="150190" y="102355"/>
                </a:lnTo>
                <a:lnTo>
                  <a:pt x="149611" y="93782"/>
                </a:lnTo>
                <a:lnTo>
                  <a:pt x="148271" y="86163"/>
                </a:lnTo>
                <a:lnTo>
                  <a:pt x="146426" y="79178"/>
                </a:lnTo>
                <a:lnTo>
                  <a:pt x="142788" y="66337"/>
                </a:lnTo>
                <a:lnTo>
                  <a:pt x="141171" y="54279"/>
                </a:lnTo>
                <a:lnTo>
                  <a:pt x="140453" y="42571"/>
                </a:lnTo>
                <a:lnTo>
                  <a:pt x="140261" y="36781"/>
                </a:lnTo>
                <a:lnTo>
                  <a:pt x="139181" y="31969"/>
                </a:lnTo>
                <a:lnTo>
                  <a:pt x="135441" y="24083"/>
                </a:lnTo>
                <a:lnTo>
                  <a:pt x="126231" y="11258"/>
                </a:lnTo>
                <a:lnTo>
                  <a:pt x="122870" y="0"/>
                </a:lnTo>
                <a:lnTo>
                  <a:pt x="122745" y="11462"/>
                </a:lnTo>
                <a:lnTo>
                  <a:pt x="122734" y="32659"/>
                </a:lnTo>
                <a:lnTo>
                  <a:pt x="125274" y="43121"/>
                </a:lnTo>
                <a:lnTo>
                  <a:pt x="127284" y="48579"/>
                </a:lnTo>
                <a:lnTo>
                  <a:pt x="128625" y="55074"/>
                </a:lnTo>
                <a:lnTo>
                  <a:pt x="129518" y="62262"/>
                </a:lnTo>
                <a:lnTo>
                  <a:pt x="130114" y="69911"/>
                </a:lnTo>
                <a:lnTo>
                  <a:pt x="130511" y="76916"/>
                </a:lnTo>
                <a:lnTo>
                  <a:pt x="130952" y="89779"/>
                </a:lnTo>
                <a:lnTo>
                  <a:pt x="131275" y="148978"/>
                </a:lnTo>
                <a:lnTo>
                  <a:pt x="132238" y="160107"/>
                </a:lnTo>
                <a:lnTo>
                  <a:pt x="133832" y="171336"/>
                </a:lnTo>
                <a:lnTo>
                  <a:pt x="135847" y="182633"/>
                </a:lnTo>
                <a:lnTo>
                  <a:pt x="137191" y="193973"/>
                </a:lnTo>
                <a:lnTo>
                  <a:pt x="138086" y="205344"/>
                </a:lnTo>
                <a:lnTo>
                  <a:pt x="138684" y="216734"/>
                </a:lnTo>
                <a:lnTo>
                  <a:pt x="140034" y="228138"/>
                </a:lnTo>
                <a:lnTo>
                  <a:pt x="141887" y="239551"/>
                </a:lnTo>
                <a:lnTo>
                  <a:pt x="144075" y="250969"/>
                </a:lnTo>
                <a:lnTo>
                  <a:pt x="145534" y="262391"/>
                </a:lnTo>
                <a:lnTo>
                  <a:pt x="146506" y="273815"/>
                </a:lnTo>
                <a:lnTo>
                  <a:pt x="147154" y="285242"/>
                </a:lnTo>
                <a:lnTo>
                  <a:pt x="155206" y="295717"/>
                </a:lnTo>
                <a:lnTo>
                  <a:pt x="168194" y="305558"/>
                </a:lnTo>
                <a:lnTo>
                  <a:pt x="184473" y="314977"/>
                </a:lnTo>
                <a:lnTo>
                  <a:pt x="196278" y="323160"/>
                </a:lnTo>
                <a:lnTo>
                  <a:pt x="205101" y="330521"/>
                </a:lnTo>
                <a:lnTo>
                  <a:pt x="211935" y="337333"/>
                </a:lnTo>
                <a:lnTo>
                  <a:pt x="217443" y="344732"/>
                </a:lnTo>
                <a:lnTo>
                  <a:pt x="222068" y="352522"/>
                </a:lnTo>
                <a:lnTo>
                  <a:pt x="226104" y="360573"/>
                </a:lnTo>
                <a:lnTo>
                  <a:pt x="230700" y="367846"/>
                </a:lnTo>
                <a:lnTo>
                  <a:pt x="240886" y="381006"/>
                </a:lnTo>
                <a:lnTo>
                  <a:pt x="254303" y="390665"/>
                </a:lnTo>
                <a:lnTo>
                  <a:pt x="267886" y="398133"/>
                </a:lnTo>
                <a:lnTo>
                  <a:pt x="277098" y="404627"/>
                </a:lnTo>
                <a:lnTo>
                  <a:pt x="281841" y="406740"/>
                </a:lnTo>
                <a:lnTo>
                  <a:pt x="292190" y="409087"/>
                </a:lnTo>
                <a:lnTo>
                  <a:pt x="297617" y="408760"/>
                </a:lnTo>
                <a:lnTo>
                  <a:pt x="314356" y="404703"/>
                </a:lnTo>
                <a:lnTo>
                  <a:pt x="325692" y="403420"/>
                </a:lnTo>
                <a:lnTo>
                  <a:pt x="339619" y="400309"/>
                </a:lnTo>
                <a:lnTo>
                  <a:pt x="347334" y="398146"/>
                </a:lnTo>
                <a:lnTo>
                  <a:pt x="360986" y="393203"/>
                </a:lnTo>
                <a:lnTo>
                  <a:pt x="374356" y="386878"/>
                </a:lnTo>
                <a:lnTo>
                  <a:pt x="381922" y="382525"/>
                </a:lnTo>
                <a:lnTo>
                  <a:pt x="389823" y="377717"/>
                </a:lnTo>
                <a:lnTo>
                  <a:pt x="403682" y="367296"/>
                </a:lnTo>
                <a:lnTo>
                  <a:pt x="417144" y="357267"/>
                </a:lnTo>
                <a:lnTo>
                  <a:pt x="424735" y="353259"/>
                </a:lnTo>
                <a:lnTo>
                  <a:pt x="438884" y="346265"/>
                </a:lnTo>
                <a:lnTo>
                  <a:pt x="443990" y="343067"/>
                </a:lnTo>
                <a:lnTo>
                  <a:pt x="457060" y="33381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95"/>
          <p:cNvSpPr/>
          <p:nvPr/>
        </p:nvSpPr>
        <p:spPr>
          <a:xfrm>
            <a:off x="4572002" y="3977640"/>
            <a:ext cx="351471" cy="17146"/>
          </a:xfrm>
          <a:custGeom>
            <a:avLst/>
            <a:gdLst/>
            <a:ahLst/>
            <a:cxnLst/>
            <a:rect l="0" t="0" r="0" b="0"/>
            <a:pathLst>
              <a:path w="351471" h="17146">
                <a:moveTo>
                  <a:pt x="8570" y="0"/>
                </a:moveTo>
                <a:lnTo>
                  <a:pt x="7" y="0"/>
                </a:lnTo>
                <a:lnTo>
                  <a:pt x="0" y="4550"/>
                </a:lnTo>
                <a:lnTo>
                  <a:pt x="952" y="5891"/>
                </a:lnTo>
                <a:lnTo>
                  <a:pt x="2539" y="6785"/>
                </a:lnTo>
                <a:lnTo>
                  <a:pt x="4549" y="7381"/>
                </a:lnTo>
                <a:lnTo>
                  <a:pt x="7795" y="7778"/>
                </a:lnTo>
                <a:lnTo>
                  <a:pt x="16480" y="8219"/>
                </a:lnTo>
                <a:lnTo>
                  <a:pt x="27530" y="8468"/>
                </a:lnTo>
                <a:lnTo>
                  <a:pt x="249792" y="8572"/>
                </a:lnTo>
                <a:lnTo>
                  <a:pt x="257015" y="9525"/>
                </a:lnTo>
                <a:lnTo>
                  <a:pt x="263735" y="11112"/>
                </a:lnTo>
                <a:lnTo>
                  <a:pt x="270120" y="13123"/>
                </a:lnTo>
                <a:lnTo>
                  <a:pt x="276282" y="14464"/>
                </a:lnTo>
                <a:lnTo>
                  <a:pt x="282295" y="15357"/>
                </a:lnTo>
                <a:lnTo>
                  <a:pt x="288208" y="15953"/>
                </a:lnTo>
                <a:lnTo>
                  <a:pt x="293103" y="16350"/>
                </a:lnTo>
                <a:lnTo>
                  <a:pt x="301081" y="16791"/>
                </a:lnTo>
                <a:lnTo>
                  <a:pt x="310929" y="17040"/>
                </a:lnTo>
                <a:lnTo>
                  <a:pt x="351470" y="171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96"/>
          <p:cNvSpPr/>
          <p:nvPr/>
        </p:nvSpPr>
        <p:spPr>
          <a:xfrm>
            <a:off x="5129333" y="3772014"/>
            <a:ext cx="145613" cy="479947"/>
          </a:xfrm>
          <a:custGeom>
            <a:avLst/>
            <a:gdLst/>
            <a:ahLst/>
            <a:cxnLst/>
            <a:rect l="0" t="0" r="0" b="0"/>
            <a:pathLst>
              <a:path w="145613" h="479947">
                <a:moveTo>
                  <a:pt x="145612" y="25603"/>
                </a:moveTo>
                <a:lnTo>
                  <a:pt x="141061" y="25603"/>
                </a:lnTo>
                <a:lnTo>
                  <a:pt x="139720" y="24651"/>
                </a:lnTo>
                <a:lnTo>
                  <a:pt x="138826" y="23063"/>
                </a:lnTo>
                <a:lnTo>
                  <a:pt x="137392" y="18222"/>
                </a:lnTo>
                <a:lnTo>
                  <a:pt x="134656" y="15020"/>
                </a:lnTo>
                <a:lnTo>
                  <a:pt x="129689" y="9754"/>
                </a:lnTo>
                <a:lnTo>
                  <a:pt x="124278" y="4291"/>
                </a:lnTo>
                <a:lnTo>
                  <a:pt x="120912" y="2823"/>
                </a:lnTo>
                <a:lnTo>
                  <a:pt x="116763" y="1844"/>
                </a:lnTo>
                <a:lnTo>
                  <a:pt x="112091" y="1191"/>
                </a:lnTo>
                <a:lnTo>
                  <a:pt x="107072" y="756"/>
                </a:lnTo>
                <a:lnTo>
                  <a:pt x="101821" y="466"/>
                </a:lnTo>
                <a:lnTo>
                  <a:pt x="91859" y="144"/>
                </a:lnTo>
                <a:lnTo>
                  <a:pt x="84257" y="0"/>
                </a:lnTo>
                <a:lnTo>
                  <a:pt x="79943" y="915"/>
                </a:lnTo>
                <a:lnTo>
                  <a:pt x="75162" y="2476"/>
                </a:lnTo>
                <a:lnTo>
                  <a:pt x="70070" y="4470"/>
                </a:lnTo>
                <a:lnTo>
                  <a:pt x="64771" y="6752"/>
                </a:lnTo>
                <a:lnTo>
                  <a:pt x="53802" y="11827"/>
                </a:lnTo>
                <a:lnTo>
                  <a:pt x="49163" y="15467"/>
                </a:lnTo>
                <a:lnTo>
                  <a:pt x="45117" y="19798"/>
                </a:lnTo>
                <a:lnTo>
                  <a:pt x="41468" y="24591"/>
                </a:lnTo>
                <a:lnTo>
                  <a:pt x="37130" y="29691"/>
                </a:lnTo>
                <a:lnTo>
                  <a:pt x="32333" y="34996"/>
                </a:lnTo>
                <a:lnTo>
                  <a:pt x="27230" y="40437"/>
                </a:lnTo>
                <a:lnTo>
                  <a:pt x="22876" y="45970"/>
                </a:lnTo>
                <a:lnTo>
                  <a:pt x="19020" y="51564"/>
                </a:lnTo>
                <a:lnTo>
                  <a:pt x="15497" y="57198"/>
                </a:lnTo>
                <a:lnTo>
                  <a:pt x="11583" y="68538"/>
                </a:lnTo>
                <a:lnTo>
                  <a:pt x="8891" y="80880"/>
                </a:lnTo>
                <a:lnTo>
                  <a:pt x="6839" y="88172"/>
                </a:lnTo>
                <a:lnTo>
                  <a:pt x="4519" y="95891"/>
                </a:lnTo>
                <a:lnTo>
                  <a:pt x="2973" y="103894"/>
                </a:lnTo>
                <a:lnTo>
                  <a:pt x="1942" y="112087"/>
                </a:lnTo>
                <a:lnTo>
                  <a:pt x="1254" y="120406"/>
                </a:lnTo>
                <a:lnTo>
                  <a:pt x="796" y="128811"/>
                </a:lnTo>
                <a:lnTo>
                  <a:pt x="287" y="145768"/>
                </a:lnTo>
                <a:lnTo>
                  <a:pt x="0" y="171380"/>
                </a:lnTo>
                <a:lnTo>
                  <a:pt x="912" y="179938"/>
                </a:lnTo>
                <a:lnTo>
                  <a:pt x="2473" y="188500"/>
                </a:lnTo>
                <a:lnTo>
                  <a:pt x="4466" y="197066"/>
                </a:lnTo>
                <a:lnTo>
                  <a:pt x="5795" y="206587"/>
                </a:lnTo>
                <a:lnTo>
                  <a:pt x="6680" y="216744"/>
                </a:lnTo>
                <a:lnTo>
                  <a:pt x="7270" y="227325"/>
                </a:lnTo>
                <a:lnTo>
                  <a:pt x="8617" y="237237"/>
                </a:lnTo>
                <a:lnTo>
                  <a:pt x="10466" y="246703"/>
                </a:lnTo>
                <a:lnTo>
                  <a:pt x="12653" y="255870"/>
                </a:lnTo>
                <a:lnTo>
                  <a:pt x="15063" y="264839"/>
                </a:lnTo>
                <a:lnTo>
                  <a:pt x="20279" y="282426"/>
                </a:lnTo>
                <a:lnTo>
                  <a:pt x="22052" y="292068"/>
                </a:lnTo>
                <a:lnTo>
                  <a:pt x="23234" y="302306"/>
                </a:lnTo>
                <a:lnTo>
                  <a:pt x="24021" y="312942"/>
                </a:lnTo>
                <a:lnTo>
                  <a:pt x="25499" y="322890"/>
                </a:lnTo>
                <a:lnTo>
                  <a:pt x="27436" y="332380"/>
                </a:lnTo>
                <a:lnTo>
                  <a:pt x="29681" y="341563"/>
                </a:lnTo>
                <a:lnTo>
                  <a:pt x="32129" y="350543"/>
                </a:lnTo>
                <a:lnTo>
                  <a:pt x="37390" y="368141"/>
                </a:lnTo>
                <a:lnTo>
                  <a:pt x="40363" y="382947"/>
                </a:lnTo>
                <a:lnTo>
                  <a:pt x="41685" y="396830"/>
                </a:lnTo>
                <a:lnTo>
                  <a:pt x="42037" y="404533"/>
                </a:lnTo>
                <a:lnTo>
                  <a:pt x="42533" y="426486"/>
                </a:lnTo>
                <a:lnTo>
                  <a:pt x="42602" y="432876"/>
                </a:lnTo>
                <a:lnTo>
                  <a:pt x="43601" y="438088"/>
                </a:lnTo>
                <a:lnTo>
                  <a:pt x="47251" y="446420"/>
                </a:lnTo>
                <a:lnTo>
                  <a:pt x="49509" y="455838"/>
                </a:lnTo>
                <a:lnTo>
                  <a:pt x="51076" y="470280"/>
                </a:lnTo>
                <a:lnTo>
                  <a:pt x="51314" y="4799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97"/>
          <p:cNvSpPr/>
          <p:nvPr/>
        </p:nvSpPr>
        <p:spPr>
          <a:xfrm>
            <a:off x="4961658" y="4054792"/>
            <a:ext cx="407585" cy="42863"/>
          </a:xfrm>
          <a:custGeom>
            <a:avLst/>
            <a:gdLst/>
            <a:ahLst/>
            <a:cxnLst/>
            <a:rect l="0" t="0" r="0" b="0"/>
            <a:pathLst>
              <a:path w="407585" h="42863">
                <a:moveTo>
                  <a:pt x="30394" y="42862"/>
                </a:moveTo>
                <a:lnTo>
                  <a:pt x="14794" y="42862"/>
                </a:lnTo>
                <a:lnTo>
                  <a:pt x="13327" y="41910"/>
                </a:lnTo>
                <a:lnTo>
                  <a:pt x="11396" y="40323"/>
                </a:lnTo>
                <a:lnTo>
                  <a:pt x="6004" y="35482"/>
                </a:lnTo>
                <a:lnTo>
                  <a:pt x="2726" y="34820"/>
                </a:lnTo>
                <a:lnTo>
                  <a:pt x="0" y="34525"/>
                </a:lnTo>
                <a:lnTo>
                  <a:pt x="10984" y="34311"/>
                </a:lnTo>
                <a:lnTo>
                  <a:pt x="29308" y="34293"/>
                </a:lnTo>
                <a:lnTo>
                  <a:pt x="34432" y="33339"/>
                </a:lnTo>
                <a:lnTo>
                  <a:pt x="39754" y="31751"/>
                </a:lnTo>
                <a:lnTo>
                  <a:pt x="51699" y="27447"/>
                </a:lnTo>
                <a:lnTo>
                  <a:pt x="66533" y="22359"/>
                </a:lnTo>
                <a:lnTo>
                  <a:pt x="74489" y="20621"/>
                </a:lnTo>
                <a:lnTo>
                  <a:pt x="82651" y="19462"/>
                </a:lnTo>
                <a:lnTo>
                  <a:pt x="90949" y="18690"/>
                </a:lnTo>
                <a:lnTo>
                  <a:pt x="99339" y="17223"/>
                </a:lnTo>
                <a:lnTo>
                  <a:pt x="107790" y="15292"/>
                </a:lnTo>
                <a:lnTo>
                  <a:pt x="116282" y="13052"/>
                </a:lnTo>
                <a:lnTo>
                  <a:pt x="125753" y="11559"/>
                </a:lnTo>
                <a:lnTo>
                  <a:pt x="135876" y="10564"/>
                </a:lnTo>
                <a:lnTo>
                  <a:pt x="146436" y="9900"/>
                </a:lnTo>
                <a:lnTo>
                  <a:pt x="157285" y="8505"/>
                </a:lnTo>
                <a:lnTo>
                  <a:pt x="168328" y="6622"/>
                </a:lnTo>
                <a:lnTo>
                  <a:pt x="179500" y="4415"/>
                </a:lnTo>
                <a:lnTo>
                  <a:pt x="189806" y="2944"/>
                </a:lnTo>
                <a:lnTo>
                  <a:pt x="199533" y="1963"/>
                </a:lnTo>
                <a:lnTo>
                  <a:pt x="208876" y="1308"/>
                </a:lnTo>
                <a:lnTo>
                  <a:pt x="217962" y="872"/>
                </a:lnTo>
                <a:lnTo>
                  <a:pt x="235678" y="388"/>
                </a:lnTo>
                <a:lnTo>
                  <a:pt x="407584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98"/>
          <p:cNvSpPr/>
          <p:nvPr/>
        </p:nvSpPr>
        <p:spPr>
          <a:xfrm>
            <a:off x="5499640" y="3772262"/>
            <a:ext cx="152495" cy="393477"/>
          </a:xfrm>
          <a:custGeom>
            <a:avLst/>
            <a:gdLst/>
            <a:ahLst/>
            <a:cxnLst/>
            <a:rect l="0" t="0" r="0" b="0"/>
            <a:pathLst>
              <a:path w="152495" h="393477">
                <a:moveTo>
                  <a:pt x="143922" y="16783"/>
                </a:moveTo>
                <a:lnTo>
                  <a:pt x="143922" y="9402"/>
                </a:lnTo>
                <a:lnTo>
                  <a:pt x="144875" y="9005"/>
                </a:lnTo>
                <a:lnTo>
                  <a:pt x="148473" y="8563"/>
                </a:lnTo>
                <a:lnTo>
                  <a:pt x="149814" y="7493"/>
                </a:lnTo>
                <a:lnTo>
                  <a:pt x="150707" y="5827"/>
                </a:lnTo>
                <a:lnTo>
                  <a:pt x="152390" y="0"/>
                </a:lnTo>
                <a:lnTo>
                  <a:pt x="147912" y="4296"/>
                </a:lnTo>
                <a:lnTo>
                  <a:pt x="95183" y="56950"/>
                </a:lnTo>
                <a:lnTo>
                  <a:pt x="90474" y="63563"/>
                </a:lnTo>
                <a:lnTo>
                  <a:pt x="86382" y="70830"/>
                </a:lnTo>
                <a:lnTo>
                  <a:pt x="82703" y="78532"/>
                </a:lnTo>
                <a:lnTo>
                  <a:pt x="78344" y="86524"/>
                </a:lnTo>
                <a:lnTo>
                  <a:pt x="73533" y="94709"/>
                </a:lnTo>
                <a:lnTo>
                  <a:pt x="63108" y="111424"/>
                </a:lnTo>
                <a:lnTo>
                  <a:pt x="52125" y="128378"/>
                </a:lnTo>
                <a:lnTo>
                  <a:pt x="47481" y="136900"/>
                </a:lnTo>
                <a:lnTo>
                  <a:pt x="43433" y="145438"/>
                </a:lnTo>
                <a:lnTo>
                  <a:pt x="39782" y="153988"/>
                </a:lnTo>
                <a:lnTo>
                  <a:pt x="35443" y="162545"/>
                </a:lnTo>
                <a:lnTo>
                  <a:pt x="30645" y="171108"/>
                </a:lnTo>
                <a:lnTo>
                  <a:pt x="25542" y="179673"/>
                </a:lnTo>
                <a:lnTo>
                  <a:pt x="21187" y="188241"/>
                </a:lnTo>
                <a:lnTo>
                  <a:pt x="17331" y="196811"/>
                </a:lnTo>
                <a:lnTo>
                  <a:pt x="13808" y="205382"/>
                </a:lnTo>
                <a:lnTo>
                  <a:pt x="10507" y="213953"/>
                </a:lnTo>
                <a:lnTo>
                  <a:pt x="4299" y="231096"/>
                </a:lnTo>
                <a:lnTo>
                  <a:pt x="2262" y="239668"/>
                </a:lnTo>
                <a:lnTo>
                  <a:pt x="905" y="248241"/>
                </a:lnTo>
                <a:lnTo>
                  <a:pt x="0" y="256813"/>
                </a:lnTo>
                <a:lnTo>
                  <a:pt x="349" y="265385"/>
                </a:lnTo>
                <a:lnTo>
                  <a:pt x="1534" y="273958"/>
                </a:lnTo>
                <a:lnTo>
                  <a:pt x="3277" y="282530"/>
                </a:lnTo>
                <a:lnTo>
                  <a:pt x="4438" y="290150"/>
                </a:lnTo>
                <a:lnTo>
                  <a:pt x="5213" y="297135"/>
                </a:lnTo>
                <a:lnTo>
                  <a:pt x="5729" y="303697"/>
                </a:lnTo>
                <a:lnTo>
                  <a:pt x="7026" y="309976"/>
                </a:lnTo>
                <a:lnTo>
                  <a:pt x="11007" y="322033"/>
                </a:lnTo>
                <a:lnTo>
                  <a:pt x="13402" y="327916"/>
                </a:lnTo>
                <a:lnTo>
                  <a:pt x="15952" y="333742"/>
                </a:lnTo>
                <a:lnTo>
                  <a:pt x="21324" y="345296"/>
                </a:lnTo>
                <a:lnTo>
                  <a:pt x="26886" y="356781"/>
                </a:lnTo>
                <a:lnTo>
                  <a:pt x="30656" y="360606"/>
                </a:lnTo>
                <a:lnTo>
                  <a:pt x="35074" y="363156"/>
                </a:lnTo>
                <a:lnTo>
                  <a:pt x="39924" y="364856"/>
                </a:lnTo>
                <a:lnTo>
                  <a:pt x="44110" y="366941"/>
                </a:lnTo>
                <a:lnTo>
                  <a:pt x="47853" y="369284"/>
                </a:lnTo>
                <a:lnTo>
                  <a:pt x="51301" y="371799"/>
                </a:lnTo>
                <a:lnTo>
                  <a:pt x="55505" y="374427"/>
                </a:lnTo>
                <a:lnTo>
                  <a:pt x="60212" y="377133"/>
                </a:lnTo>
                <a:lnTo>
                  <a:pt x="70523" y="382678"/>
                </a:lnTo>
                <a:lnTo>
                  <a:pt x="81455" y="388318"/>
                </a:lnTo>
                <a:lnTo>
                  <a:pt x="87037" y="390203"/>
                </a:lnTo>
                <a:lnTo>
                  <a:pt x="92664" y="391459"/>
                </a:lnTo>
                <a:lnTo>
                  <a:pt x="98321" y="392297"/>
                </a:lnTo>
                <a:lnTo>
                  <a:pt x="103996" y="392855"/>
                </a:lnTo>
                <a:lnTo>
                  <a:pt x="109685" y="393228"/>
                </a:lnTo>
                <a:lnTo>
                  <a:pt x="115382" y="393476"/>
                </a:lnTo>
                <a:lnTo>
                  <a:pt x="121085" y="392689"/>
                </a:lnTo>
                <a:lnTo>
                  <a:pt x="126793" y="391212"/>
                </a:lnTo>
                <a:lnTo>
                  <a:pt x="132503" y="389275"/>
                </a:lnTo>
                <a:lnTo>
                  <a:pt x="137261" y="387983"/>
                </a:lnTo>
                <a:lnTo>
                  <a:pt x="141387" y="387122"/>
                </a:lnTo>
                <a:lnTo>
                  <a:pt x="152494" y="3854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99"/>
          <p:cNvSpPr/>
          <p:nvPr/>
        </p:nvSpPr>
        <p:spPr>
          <a:xfrm>
            <a:off x="5729318" y="3943381"/>
            <a:ext cx="188565" cy="214282"/>
          </a:xfrm>
          <a:custGeom>
            <a:avLst/>
            <a:gdLst/>
            <a:ahLst/>
            <a:cxnLst/>
            <a:rect l="0" t="0" r="0" b="0"/>
            <a:pathLst>
              <a:path w="188565" h="214282">
                <a:moveTo>
                  <a:pt x="8541" y="8541"/>
                </a:moveTo>
                <a:lnTo>
                  <a:pt x="8541" y="3990"/>
                </a:lnTo>
                <a:lnTo>
                  <a:pt x="7589" y="2650"/>
                </a:lnTo>
                <a:lnTo>
                  <a:pt x="6002" y="1756"/>
                </a:lnTo>
                <a:lnTo>
                  <a:pt x="74" y="0"/>
                </a:lnTo>
                <a:lnTo>
                  <a:pt x="0" y="4529"/>
                </a:lnTo>
                <a:lnTo>
                  <a:pt x="942" y="6818"/>
                </a:lnTo>
                <a:lnTo>
                  <a:pt x="4529" y="11903"/>
                </a:lnTo>
                <a:lnTo>
                  <a:pt x="5867" y="14592"/>
                </a:lnTo>
                <a:lnTo>
                  <a:pt x="7353" y="20120"/>
                </a:lnTo>
                <a:lnTo>
                  <a:pt x="10553" y="25753"/>
                </a:lnTo>
                <a:lnTo>
                  <a:pt x="15150" y="31431"/>
                </a:lnTo>
                <a:lnTo>
                  <a:pt x="20369" y="37129"/>
                </a:lnTo>
                <a:lnTo>
                  <a:pt x="23094" y="40935"/>
                </a:lnTo>
                <a:lnTo>
                  <a:pt x="25863" y="45377"/>
                </a:lnTo>
                <a:lnTo>
                  <a:pt x="28662" y="50243"/>
                </a:lnTo>
                <a:lnTo>
                  <a:pt x="34311" y="60731"/>
                </a:lnTo>
                <a:lnTo>
                  <a:pt x="37151" y="66194"/>
                </a:lnTo>
                <a:lnTo>
                  <a:pt x="40950" y="71741"/>
                </a:lnTo>
                <a:lnTo>
                  <a:pt x="45387" y="77345"/>
                </a:lnTo>
                <a:lnTo>
                  <a:pt x="50250" y="82986"/>
                </a:lnTo>
                <a:lnTo>
                  <a:pt x="55397" y="88651"/>
                </a:lnTo>
                <a:lnTo>
                  <a:pt x="66197" y="100026"/>
                </a:lnTo>
                <a:lnTo>
                  <a:pt x="100026" y="134275"/>
                </a:lnTo>
                <a:lnTo>
                  <a:pt x="105726" y="139036"/>
                </a:lnTo>
                <a:lnTo>
                  <a:pt x="111431" y="143163"/>
                </a:lnTo>
                <a:lnTo>
                  <a:pt x="117140" y="146867"/>
                </a:lnTo>
                <a:lnTo>
                  <a:pt x="121898" y="151241"/>
                </a:lnTo>
                <a:lnTo>
                  <a:pt x="126023" y="156062"/>
                </a:lnTo>
                <a:lnTo>
                  <a:pt x="129724" y="161181"/>
                </a:lnTo>
                <a:lnTo>
                  <a:pt x="133145" y="165546"/>
                </a:lnTo>
                <a:lnTo>
                  <a:pt x="136378" y="169409"/>
                </a:lnTo>
                <a:lnTo>
                  <a:pt x="139486" y="172936"/>
                </a:lnTo>
                <a:lnTo>
                  <a:pt x="143463" y="176240"/>
                </a:lnTo>
                <a:lnTo>
                  <a:pt x="148019" y="179396"/>
                </a:lnTo>
                <a:lnTo>
                  <a:pt x="152962" y="182452"/>
                </a:lnTo>
                <a:lnTo>
                  <a:pt x="157209" y="185441"/>
                </a:lnTo>
                <a:lnTo>
                  <a:pt x="160993" y="188387"/>
                </a:lnTo>
                <a:lnTo>
                  <a:pt x="164469" y="191304"/>
                </a:lnTo>
                <a:lnTo>
                  <a:pt x="167737" y="194200"/>
                </a:lnTo>
                <a:lnTo>
                  <a:pt x="173911" y="199959"/>
                </a:lnTo>
                <a:lnTo>
                  <a:pt x="188564" y="2142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500"/>
          <p:cNvSpPr/>
          <p:nvPr/>
        </p:nvSpPr>
        <p:spPr>
          <a:xfrm>
            <a:off x="5746432" y="3943455"/>
            <a:ext cx="180023" cy="231353"/>
          </a:xfrm>
          <a:custGeom>
            <a:avLst/>
            <a:gdLst/>
            <a:ahLst/>
            <a:cxnLst/>
            <a:rect l="0" t="0" r="0" b="0"/>
            <a:pathLst>
              <a:path w="180023" h="231353">
                <a:moveTo>
                  <a:pt x="180022" y="8467"/>
                </a:moveTo>
                <a:lnTo>
                  <a:pt x="171803" y="248"/>
                </a:lnTo>
                <a:lnTo>
                  <a:pt x="167003" y="0"/>
                </a:lnTo>
                <a:lnTo>
                  <a:pt x="164676" y="917"/>
                </a:lnTo>
                <a:lnTo>
                  <a:pt x="159549" y="4477"/>
                </a:lnTo>
                <a:lnTo>
                  <a:pt x="154096" y="9233"/>
                </a:lnTo>
                <a:lnTo>
                  <a:pt x="151308" y="11836"/>
                </a:lnTo>
                <a:lnTo>
                  <a:pt x="133146" y="29700"/>
                </a:lnTo>
                <a:lnTo>
                  <a:pt x="88538" y="74238"/>
                </a:lnTo>
                <a:lnTo>
                  <a:pt x="82837" y="80889"/>
                </a:lnTo>
                <a:lnTo>
                  <a:pt x="77133" y="88181"/>
                </a:lnTo>
                <a:lnTo>
                  <a:pt x="71424" y="95899"/>
                </a:lnTo>
                <a:lnTo>
                  <a:pt x="65714" y="102950"/>
                </a:lnTo>
                <a:lnTo>
                  <a:pt x="60002" y="109556"/>
                </a:lnTo>
                <a:lnTo>
                  <a:pt x="54289" y="115865"/>
                </a:lnTo>
                <a:lnTo>
                  <a:pt x="49527" y="121975"/>
                </a:lnTo>
                <a:lnTo>
                  <a:pt x="45401" y="127955"/>
                </a:lnTo>
                <a:lnTo>
                  <a:pt x="41697" y="133845"/>
                </a:lnTo>
                <a:lnTo>
                  <a:pt x="38276" y="139677"/>
                </a:lnTo>
                <a:lnTo>
                  <a:pt x="35043" y="145470"/>
                </a:lnTo>
                <a:lnTo>
                  <a:pt x="31934" y="151238"/>
                </a:lnTo>
                <a:lnTo>
                  <a:pt x="27957" y="156988"/>
                </a:lnTo>
                <a:lnTo>
                  <a:pt x="23401" y="162726"/>
                </a:lnTo>
                <a:lnTo>
                  <a:pt x="18458" y="168456"/>
                </a:lnTo>
                <a:lnTo>
                  <a:pt x="15162" y="174182"/>
                </a:lnTo>
                <a:lnTo>
                  <a:pt x="12966" y="179903"/>
                </a:lnTo>
                <a:lnTo>
                  <a:pt x="11501" y="185623"/>
                </a:lnTo>
                <a:lnTo>
                  <a:pt x="9573" y="190389"/>
                </a:lnTo>
                <a:lnTo>
                  <a:pt x="7335" y="194518"/>
                </a:lnTo>
                <a:lnTo>
                  <a:pt x="3260" y="201646"/>
                </a:lnTo>
                <a:lnTo>
                  <a:pt x="1449" y="207990"/>
                </a:lnTo>
                <a:lnTo>
                  <a:pt x="644" y="213984"/>
                </a:lnTo>
                <a:lnTo>
                  <a:pt x="38" y="222265"/>
                </a:lnTo>
                <a:lnTo>
                  <a:pt x="0" y="2313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501"/>
          <p:cNvSpPr/>
          <p:nvPr/>
        </p:nvSpPr>
        <p:spPr>
          <a:xfrm>
            <a:off x="6029325" y="3754786"/>
            <a:ext cx="222444" cy="394152"/>
          </a:xfrm>
          <a:custGeom>
            <a:avLst/>
            <a:gdLst/>
            <a:ahLst/>
            <a:cxnLst/>
            <a:rect l="0" t="0" r="0" b="0"/>
            <a:pathLst>
              <a:path w="222444" h="394152">
                <a:moveTo>
                  <a:pt x="0" y="8541"/>
                </a:moveTo>
                <a:lnTo>
                  <a:pt x="4550" y="3990"/>
                </a:lnTo>
                <a:lnTo>
                  <a:pt x="6843" y="2650"/>
                </a:lnTo>
                <a:lnTo>
                  <a:pt x="11931" y="1160"/>
                </a:lnTo>
                <a:lnTo>
                  <a:pt x="17367" y="498"/>
                </a:lnTo>
                <a:lnTo>
                  <a:pt x="23911" y="204"/>
                </a:lnTo>
                <a:lnTo>
                  <a:pt x="44541" y="0"/>
                </a:lnTo>
                <a:lnTo>
                  <a:pt x="48744" y="942"/>
                </a:lnTo>
                <a:lnTo>
                  <a:pt x="53451" y="2523"/>
                </a:lnTo>
                <a:lnTo>
                  <a:pt x="58494" y="4529"/>
                </a:lnTo>
                <a:lnTo>
                  <a:pt x="63761" y="6819"/>
                </a:lnTo>
                <a:lnTo>
                  <a:pt x="74693" y="11903"/>
                </a:lnTo>
                <a:lnTo>
                  <a:pt x="80275" y="15545"/>
                </a:lnTo>
                <a:lnTo>
                  <a:pt x="85902" y="19878"/>
                </a:lnTo>
                <a:lnTo>
                  <a:pt x="91558" y="24672"/>
                </a:lnTo>
                <a:lnTo>
                  <a:pt x="97233" y="29772"/>
                </a:lnTo>
                <a:lnTo>
                  <a:pt x="108620" y="40520"/>
                </a:lnTo>
                <a:lnTo>
                  <a:pt x="125740" y="57280"/>
                </a:lnTo>
                <a:lnTo>
                  <a:pt x="132404" y="62941"/>
                </a:lnTo>
                <a:lnTo>
                  <a:pt x="139705" y="68620"/>
                </a:lnTo>
                <a:lnTo>
                  <a:pt x="147429" y="74312"/>
                </a:lnTo>
                <a:lnTo>
                  <a:pt x="154483" y="80010"/>
                </a:lnTo>
                <a:lnTo>
                  <a:pt x="161091" y="85715"/>
                </a:lnTo>
                <a:lnTo>
                  <a:pt x="167401" y="91423"/>
                </a:lnTo>
                <a:lnTo>
                  <a:pt x="173513" y="98086"/>
                </a:lnTo>
                <a:lnTo>
                  <a:pt x="179493" y="105385"/>
                </a:lnTo>
                <a:lnTo>
                  <a:pt x="185384" y="113109"/>
                </a:lnTo>
                <a:lnTo>
                  <a:pt x="191217" y="121115"/>
                </a:lnTo>
                <a:lnTo>
                  <a:pt x="202777" y="137632"/>
                </a:lnTo>
                <a:lnTo>
                  <a:pt x="206622" y="146037"/>
                </a:lnTo>
                <a:lnTo>
                  <a:pt x="209186" y="154497"/>
                </a:lnTo>
                <a:lnTo>
                  <a:pt x="210895" y="162995"/>
                </a:lnTo>
                <a:lnTo>
                  <a:pt x="212986" y="171518"/>
                </a:lnTo>
                <a:lnTo>
                  <a:pt x="215333" y="180057"/>
                </a:lnTo>
                <a:lnTo>
                  <a:pt x="217851" y="188608"/>
                </a:lnTo>
                <a:lnTo>
                  <a:pt x="219529" y="197166"/>
                </a:lnTo>
                <a:lnTo>
                  <a:pt x="220647" y="205728"/>
                </a:lnTo>
                <a:lnTo>
                  <a:pt x="221393" y="214294"/>
                </a:lnTo>
                <a:lnTo>
                  <a:pt x="221890" y="223815"/>
                </a:lnTo>
                <a:lnTo>
                  <a:pt x="222443" y="244553"/>
                </a:lnTo>
                <a:lnTo>
                  <a:pt x="221638" y="254465"/>
                </a:lnTo>
                <a:lnTo>
                  <a:pt x="220148" y="263931"/>
                </a:lnTo>
                <a:lnTo>
                  <a:pt x="218203" y="273098"/>
                </a:lnTo>
                <a:lnTo>
                  <a:pt x="215953" y="282067"/>
                </a:lnTo>
                <a:lnTo>
                  <a:pt x="213502" y="290905"/>
                </a:lnTo>
                <a:lnTo>
                  <a:pt x="210914" y="299654"/>
                </a:lnTo>
                <a:lnTo>
                  <a:pt x="208237" y="307391"/>
                </a:lnTo>
                <a:lnTo>
                  <a:pt x="205499" y="314454"/>
                </a:lnTo>
                <a:lnTo>
                  <a:pt x="202722" y="321069"/>
                </a:lnTo>
                <a:lnTo>
                  <a:pt x="199918" y="327383"/>
                </a:lnTo>
                <a:lnTo>
                  <a:pt x="194262" y="339478"/>
                </a:lnTo>
                <a:lnTo>
                  <a:pt x="185723" y="356998"/>
                </a:lnTo>
                <a:lnTo>
                  <a:pt x="180016" y="365976"/>
                </a:lnTo>
                <a:lnTo>
                  <a:pt x="174304" y="373141"/>
                </a:lnTo>
                <a:lnTo>
                  <a:pt x="168591" y="379501"/>
                </a:lnTo>
                <a:lnTo>
                  <a:pt x="166686" y="382530"/>
                </a:lnTo>
                <a:lnTo>
                  <a:pt x="162921" y="394151"/>
                </a:lnTo>
                <a:lnTo>
                  <a:pt x="162877" y="38573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502"/>
          <p:cNvSpPr/>
          <p:nvPr/>
        </p:nvSpPr>
        <p:spPr>
          <a:xfrm>
            <a:off x="6457950" y="3849084"/>
            <a:ext cx="291466" cy="25687"/>
          </a:xfrm>
          <a:custGeom>
            <a:avLst/>
            <a:gdLst/>
            <a:ahLst/>
            <a:cxnLst/>
            <a:rect l="0" t="0" r="0" b="0"/>
            <a:pathLst>
              <a:path w="291466" h="25687">
                <a:moveTo>
                  <a:pt x="0" y="25686"/>
                </a:moveTo>
                <a:lnTo>
                  <a:pt x="20151" y="25686"/>
                </a:lnTo>
                <a:lnTo>
                  <a:pt x="23911" y="24733"/>
                </a:lnTo>
                <a:lnTo>
                  <a:pt x="28323" y="23145"/>
                </a:lnTo>
                <a:lnTo>
                  <a:pt x="33170" y="21135"/>
                </a:lnTo>
                <a:lnTo>
                  <a:pt x="38305" y="19794"/>
                </a:lnTo>
                <a:lnTo>
                  <a:pt x="43634" y="18900"/>
                </a:lnTo>
                <a:lnTo>
                  <a:pt x="49092" y="18305"/>
                </a:lnTo>
                <a:lnTo>
                  <a:pt x="55588" y="17908"/>
                </a:lnTo>
                <a:lnTo>
                  <a:pt x="70425" y="17466"/>
                </a:lnTo>
                <a:lnTo>
                  <a:pt x="90293" y="17218"/>
                </a:lnTo>
                <a:lnTo>
                  <a:pt x="97342" y="16230"/>
                </a:lnTo>
                <a:lnTo>
                  <a:pt x="104900" y="14620"/>
                </a:lnTo>
                <a:lnTo>
                  <a:pt x="112796" y="12593"/>
                </a:lnTo>
                <a:lnTo>
                  <a:pt x="120917" y="11242"/>
                </a:lnTo>
                <a:lnTo>
                  <a:pt x="129189" y="10342"/>
                </a:lnTo>
                <a:lnTo>
                  <a:pt x="137561" y="9741"/>
                </a:lnTo>
                <a:lnTo>
                  <a:pt x="145999" y="9341"/>
                </a:lnTo>
                <a:lnTo>
                  <a:pt x="162997" y="8896"/>
                </a:lnTo>
                <a:lnTo>
                  <a:pt x="170576" y="7825"/>
                </a:lnTo>
                <a:lnTo>
                  <a:pt x="177535" y="6159"/>
                </a:lnTo>
                <a:lnTo>
                  <a:pt x="184079" y="4095"/>
                </a:lnTo>
                <a:lnTo>
                  <a:pt x="191299" y="2720"/>
                </a:lnTo>
                <a:lnTo>
                  <a:pt x="198970" y="1803"/>
                </a:lnTo>
                <a:lnTo>
                  <a:pt x="206942" y="1191"/>
                </a:lnTo>
                <a:lnTo>
                  <a:pt x="214161" y="783"/>
                </a:lnTo>
                <a:lnTo>
                  <a:pt x="227263" y="331"/>
                </a:lnTo>
                <a:lnTo>
                  <a:pt x="251196" y="40"/>
                </a:lnTo>
                <a:lnTo>
                  <a:pt x="262772" y="0"/>
                </a:lnTo>
                <a:lnTo>
                  <a:pt x="267574" y="942"/>
                </a:lnTo>
                <a:lnTo>
                  <a:pt x="271727" y="2522"/>
                </a:lnTo>
                <a:lnTo>
                  <a:pt x="275449" y="4528"/>
                </a:lnTo>
                <a:lnTo>
                  <a:pt x="278882" y="5866"/>
                </a:lnTo>
                <a:lnTo>
                  <a:pt x="282124" y="6757"/>
                </a:lnTo>
                <a:lnTo>
                  <a:pt x="291465" y="854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503"/>
          <p:cNvSpPr/>
          <p:nvPr/>
        </p:nvSpPr>
        <p:spPr>
          <a:xfrm>
            <a:off x="6467745" y="3934787"/>
            <a:ext cx="324533" cy="25709"/>
          </a:xfrm>
          <a:custGeom>
            <a:avLst/>
            <a:gdLst/>
            <a:ahLst/>
            <a:cxnLst/>
            <a:rect l="0" t="0" r="0" b="0"/>
            <a:pathLst>
              <a:path w="324533" h="25709">
                <a:moveTo>
                  <a:pt x="15922" y="25708"/>
                </a:moveTo>
                <a:lnTo>
                  <a:pt x="0" y="25708"/>
                </a:lnTo>
                <a:lnTo>
                  <a:pt x="36507" y="25708"/>
                </a:lnTo>
                <a:lnTo>
                  <a:pt x="43933" y="24755"/>
                </a:lnTo>
                <a:lnTo>
                  <a:pt x="51741" y="23167"/>
                </a:lnTo>
                <a:lnTo>
                  <a:pt x="59804" y="21157"/>
                </a:lnTo>
                <a:lnTo>
                  <a:pt x="68037" y="18864"/>
                </a:lnTo>
                <a:lnTo>
                  <a:pt x="84804" y="13776"/>
                </a:lnTo>
                <a:lnTo>
                  <a:pt x="93276" y="12038"/>
                </a:lnTo>
                <a:lnTo>
                  <a:pt x="101781" y="10880"/>
                </a:lnTo>
                <a:lnTo>
                  <a:pt x="110309" y="10107"/>
                </a:lnTo>
                <a:lnTo>
                  <a:pt x="119804" y="8640"/>
                </a:lnTo>
                <a:lnTo>
                  <a:pt x="129945" y="6709"/>
                </a:lnTo>
                <a:lnTo>
                  <a:pt x="140515" y="4469"/>
                </a:lnTo>
                <a:lnTo>
                  <a:pt x="150419" y="2976"/>
                </a:lnTo>
                <a:lnTo>
                  <a:pt x="159879" y="1981"/>
                </a:lnTo>
                <a:lnTo>
                  <a:pt x="169043" y="1318"/>
                </a:lnTo>
                <a:lnTo>
                  <a:pt x="178011" y="875"/>
                </a:lnTo>
                <a:lnTo>
                  <a:pt x="195594" y="384"/>
                </a:lnTo>
                <a:lnTo>
                  <a:pt x="276757" y="0"/>
                </a:lnTo>
                <a:lnTo>
                  <a:pt x="284109" y="949"/>
                </a:lnTo>
                <a:lnTo>
                  <a:pt x="291869" y="2535"/>
                </a:lnTo>
                <a:lnTo>
                  <a:pt x="299899" y="4544"/>
                </a:lnTo>
                <a:lnTo>
                  <a:pt x="306205" y="5884"/>
                </a:lnTo>
                <a:lnTo>
                  <a:pt x="311362" y="6777"/>
                </a:lnTo>
                <a:lnTo>
                  <a:pt x="324532" y="856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504"/>
          <p:cNvSpPr/>
          <p:nvPr/>
        </p:nvSpPr>
        <p:spPr>
          <a:xfrm>
            <a:off x="7015560" y="3660606"/>
            <a:ext cx="170948" cy="514202"/>
          </a:xfrm>
          <a:custGeom>
            <a:avLst/>
            <a:gdLst/>
            <a:ahLst/>
            <a:cxnLst/>
            <a:rect l="0" t="0" r="0" b="0"/>
            <a:pathLst>
              <a:path w="170948" h="514202">
                <a:moveTo>
                  <a:pt x="162480" y="68431"/>
                </a:moveTo>
                <a:lnTo>
                  <a:pt x="169861" y="53669"/>
                </a:lnTo>
                <a:lnTo>
                  <a:pt x="170817" y="39022"/>
                </a:lnTo>
                <a:lnTo>
                  <a:pt x="170947" y="32183"/>
                </a:lnTo>
                <a:lnTo>
                  <a:pt x="170030" y="29026"/>
                </a:lnTo>
                <a:lnTo>
                  <a:pt x="166470" y="22978"/>
                </a:lnTo>
                <a:lnTo>
                  <a:pt x="161713" y="17115"/>
                </a:lnTo>
                <a:lnTo>
                  <a:pt x="156423" y="11334"/>
                </a:lnTo>
                <a:lnTo>
                  <a:pt x="150898" y="5589"/>
                </a:lnTo>
                <a:lnTo>
                  <a:pt x="148091" y="3676"/>
                </a:lnTo>
                <a:lnTo>
                  <a:pt x="145268" y="2402"/>
                </a:lnTo>
                <a:lnTo>
                  <a:pt x="142432" y="1551"/>
                </a:lnTo>
                <a:lnTo>
                  <a:pt x="139590" y="985"/>
                </a:lnTo>
                <a:lnTo>
                  <a:pt x="136742" y="607"/>
                </a:lnTo>
                <a:lnTo>
                  <a:pt x="133891" y="355"/>
                </a:lnTo>
                <a:lnTo>
                  <a:pt x="130086" y="187"/>
                </a:lnTo>
                <a:lnTo>
                  <a:pt x="120778" y="0"/>
                </a:lnTo>
                <a:lnTo>
                  <a:pt x="116581" y="903"/>
                </a:lnTo>
                <a:lnTo>
                  <a:pt x="112830" y="2458"/>
                </a:lnTo>
                <a:lnTo>
                  <a:pt x="109377" y="4446"/>
                </a:lnTo>
                <a:lnTo>
                  <a:pt x="100461" y="9196"/>
                </a:lnTo>
                <a:lnTo>
                  <a:pt x="95416" y="11796"/>
                </a:lnTo>
                <a:lnTo>
                  <a:pt x="91101" y="14482"/>
                </a:lnTo>
                <a:lnTo>
                  <a:pt x="87271" y="17225"/>
                </a:lnTo>
                <a:lnTo>
                  <a:pt x="83766" y="20006"/>
                </a:lnTo>
                <a:lnTo>
                  <a:pt x="80476" y="24718"/>
                </a:lnTo>
                <a:lnTo>
                  <a:pt x="77331" y="30716"/>
                </a:lnTo>
                <a:lnTo>
                  <a:pt x="74280" y="37573"/>
                </a:lnTo>
                <a:lnTo>
                  <a:pt x="70343" y="44049"/>
                </a:lnTo>
                <a:lnTo>
                  <a:pt x="65813" y="50271"/>
                </a:lnTo>
                <a:lnTo>
                  <a:pt x="60887" y="56325"/>
                </a:lnTo>
                <a:lnTo>
                  <a:pt x="56652" y="64170"/>
                </a:lnTo>
                <a:lnTo>
                  <a:pt x="52875" y="73211"/>
                </a:lnTo>
                <a:lnTo>
                  <a:pt x="49405" y="83047"/>
                </a:lnTo>
                <a:lnTo>
                  <a:pt x="46139" y="93415"/>
                </a:lnTo>
                <a:lnTo>
                  <a:pt x="39970" y="115095"/>
                </a:lnTo>
                <a:lnTo>
                  <a:pt x="31143" y="148721"/>
                </a:lnTo>
                <a:lnTo>
                  <a:pt x="25368" y="173966"/>
                </a:lnTo>
                <a:lnTo>
                  <a:pt x="19626" y="200108"/>
                </a:lnTo>
                <a:lnTo>
                  <a:pt x="13899" y="224427"/>
                </a:lnTo>
                <a:lnTo>
                  <a:pt x="11991" y="237198"/>
                </a:lnTo>
                <a:lnTo>
                  <a:pt x="10719" y="250475"/>
                </a:lnTo>
                <a:lnTo>
                  <a:pt x="9871" y="264088"/>
                </a:lnTo>
                <a:lnTo>
                  <a:pt x="8353" y="276974"/>
                </a:lnTo>
                <a:lnTo>
                  <a:pt x="6388" y="289375"/>
                </a:lnTo>
                <a:lnTo>
                  <a:pt x="4127" y="301452"/>
                </a:lnTo>
                <a:lnTo>
                  <a:pt x="2618" y="312361"/>
                </a:lnTo>
                <a:lnTo>
                  <a:pt x="1613" y="322491"/>
                </a:lnTo>
                <a:lnTo>
                  <a:pt x="942" y="332102"/>
                </a:lnTo>
                <a:lnTo>
                  <a:pt x="496" y="342319"/>
                </a:lnTo>
                <a:lnTo>
                  <a:pt x="0" y="363832"/>
                </a:lnTo>
                <a:lnTo>
                  <a:pt x="820" y="373950"/>
                </a:lnTo>
                <a:lnTo>
                  <a:pt x="2319" y="383553"/>
                </a:lnTo>
                <a:lnTo>
                  <a:pt x="4271" y="392812"/>
                </a:lnTo>
                <a:lnTo>
                  <a:pt x="6525" y="401843"/>
                </a:lnTo>
                <a:lnTo>
                  <a:pt x="8980" y="410721"/>
                </a:lnTo>
                <a:lnTo>
                  <a:pt x="11569" y="419496"/>
                </a:lnTo>
                <a:lnTo>
                  <a:pt x="14446" y="434328"/>
                </a:lnTo>
                <a:lnTo>
                  <a:pt x="16677" y="447270"/>
                </a:lnTo>
                <a:lnTo>
                  <a:pt x="20843" y="459371"/>
                </a:lnTo>
                <a:lnTo>
                  <a:pt x="25870" y="471100"/>
                </a:lnTo>
                <a:lnTo>
                  <a:pt x="30326" y="481710"/>
                </a:lnTo>
                <a:lnTo>
                  <a:pt x="33788" y="493038"/>
                </a:lnTo>
                <a:lnTo>
                  <a:pt x="37973" y="499398"/>
                </a:lnTo>
                <a:lnTo>
                  <a:pt x="40469" y="505399"/>
                </a:lnTo>
                <a:lnTo>
                  <a:pt x="41134" y="508333"/>
                </a:lnTo>
                <a:lnTo>
                  <a:pt x="42530" y="510289"/>
                </a:lnTo>
                <a:lnTo>
                  <a:pt x="44413" y="511593"/>
                </a:lnTo>
                <a:lnTo>
                  <a:pt x="51037" y="51420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505"/>
          <p:cNvSpPr/>
          <p:nvPr/>
        </p:nvSpPr>
        <p:spPr>
          <a:xfrm>
            <a:off x="6860892" y="3934821"/>
            <a:ext cx="377156" cy="77109"/>
          </a:xfrm>
          <a:custGeom>
            <a:avLst/>
            <a:gdLst/>
            <a:ahLst/>
            <a:cxnLst/>
            <a:rect l="0" t="0" r="0" b="0"/>
            <a:pathLst>
              <a:path w="377156" h="77109">
                <a:moveTo>
                  <a:pt x="25683" y="77108"/>
                </a:moveTo>
                <a:lnTo>
                  <a:pt x="21132" y="77108"/>
                </a:lnTo>
                <a:lnTo>
                  <a:pt x="18839" y="76156"/>
                </a:lnTo>
                <a:lnTo>
                  <a:pt x="16357" y="74569"/>
                </a:lnTo>
                <a:lnTo>
                  <a:pt x="10082" y="69728"/>
                </a:lnTo>
                <a:lnTo>
                  <a:pt x="6684" y="69066"/>
                </a:lnTo>
                <a:lnTo>
                  <a:pt x="1293" y="68641"/>
                </a:lnTo>
                <a:lnTo>
                  <a:pt x="850" y="67654"/>
                </a:lnTo>
                <a:lnTo>
                  <a:pt x="555" y="66043"/>
                </a:lnTo>
                <a:lnTo>
                  <a:pt x="0" y="60320"/>
                </a:lnTo>
                <a:lnTo>
                  <a:pt x="9077" y="60069"/>
                </a:lnTo>
                <a:lnTo>
                  <a:pt x="12707" y="59081"/>
                </a:lnTo>
                <a:lnTo>
                  <a:pt x="16080" y="57470"/>
                </a:lnTo>
                <a:lnTo>
                  <a:pt x="19281" y="55444"/>
                </a:lnTo>
                <a:lnTo>
                  <a:pt x="23320" y="53141"/>
                </a:lnTo>
                <a:lnTo>
                  <a:pt x="32887" y="48041"/>
                </a:lnTo>
                <a:lnTo>
                  <a:pt x="39058" y="45348"/>
                </a:lnTo>
                <a:lnTo>
                  <a:pt x="46030" y="42600"/>
                </a:lnTo>
                <a:lnTo>
                  <a:pt x="53535" y="39815"/>
                </a:lnTo>
                <a:lnTo>
                  <a:pt x="62348" y="37959"/>
                </a:lnTo>
                <a:lnTo>
                  <a:pt x="72034" y="36721"/>
                </a:lnTo>
                <a:lnTo>
                  <a:pt x="82301" y="35896"/>
                </a:lnTo>
                <a:lnTo>
                  <a:pt x="92956" y="34394"/>
                </a:lnTo>
                <a:lnTo>
                  <a:pt x="103869" y="32440"/>
                </a:lnTo>
                <a:lnTo>
                  <a:pt x="114954" y="30184"/>
                </a:lnTo>
                <a:lnTo>
                  <a:pt x="137431" y="25138"/>
                </a:lnTo>
                <a:lnTo>
                  <a:pt x="217153" y="5640"/>
                </a:lnTo>
                <a:lnTo>
                  <a:pt x="228577" y="3745"/>
                </a:lnTo>
                <a:lnTo>
                  <a:pt x="240004" y="2482"/>
                </a:lnTo>
                <a:lnTo>
                  <a:pt x="251431" y="1640"/>
                </a:lnTo>
                <a:lnTo>
                  <a:pt x="262859" y="1079"/>
                </a:lnTo>
                <a:lnTo>
                  <a:pt x="285717" y="455"/>
                </a:lnTo>
                <a:lnTo>
                  <a:pt x="342363" y="0"/>
                </a:lnTo>
                <a:lnTo>
                  <a:pt x="350150" y="937"/>
                </a:lnTo>
                <a:lnTo>
                  <a:pt x="357248" y="2516"/>
                </a:lnTo>
                <a:lnTo>
                  <a:pt x="377155" y="852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506"/>
          <p:cNvSpPr/>
          <p:nvPr/>
        </p:nvSpPr>
        <p:spPr>
          <a:xfrm>
            <a:off x="7367032" y="3686291"/>
            <a:ext cx="119619" cy="496584"/>
          </a:xfrm>
          <a:custGeom>
            <a:avLst/>
            <a:gdLst/>
            <a:ahLst/>
            <a:cxnLst/>
            <a:rect l="0" t="0" r="0" b="0"/>
            <a:pathLst>
              <a:path w="119619" h="496584">
                <a:moveTo>
                  <a:pt x="119618" y="25601"/>
                </a:moveTo>
                <a:lnTo>
                  <a:pt x="119618" y="277"/>
                </a:lnTo>
                <a:lnTo>
                  <a:pt x="117078" y="58"/>
                </a:lnTo>
                <a:lnTo>
                  <a:pt x="115067" y="0"/>
                </a:lnTo>
                <a:lnTo>
                  <a:pt x="112774" y="914"/>
                </a:lnTo>
                <a:lnTo>
                  <a:pt x="110292" y="2475"/>
                </a:lnTo>
                <a:lnTo>
                  <a:pt x="107686" y="4469"/>
                </a:lnTo>
                <a:lnTo>
                  <a:pt x="104043" y="6751"/>
                </a:lnTo>
                <a:lnTo>
                  <a:pt x="99710" y="9224"/>
                </a:lnTo>
                <a:lnTo>
                  <a:pt x="94916" y="11826"/>
                </a:lnTo>
                <a:lnTo>
                  <a:pt x="90767" y="15465"/>
                </a:lnTo>
                <a:lnTo>
                  <a:pt x="87049" y="19796"/>
                </a:lnTo>
                <a:lnTo>
                  <a:pt x="83618" y="24589"/>
                </a:lnTo>
                <a:lnTo>
                  <a:pt x="80378" y="29689"/>
                </a:lnTo>
                <a:lnTo>
                  <a:pt x="77265" y="34994"/>
                </a:lnTo>
                <a:lnTo>
                  <a:pt x="74238" y="40435"/>
                </a:lnTo>
                <a:lnTo>
                  <a:pt x="70314" y="46921"/>
                </a:lnTo>
                <a:lnTo>
                  <a:pt x="60875" y="61746"/>
                </a:lnTo>
                <a:lnTo>
                  <a:pt x="56643" y="69701"/>
                </a:lnTo>
                <a:lnTo>
                  <a:pt x="52870" y="77861"/>
                </a:lnTo>
                <a:lnTo>
                  <a:pt x="49402" y="86158"/>
                </a:lnTo>
                <a:lnTo>
                  <a:pt x="46137" y="95500"/>
                </a:lnTo>
                <a:lnTo>
                  <a:pt x="43008" y="105538"/>
                </a:lnTo>
                <a:lnTo>
                  <a:pt x="36992" y="126851"/>
                </a:lnTo>
                <a:lnTo>
                  <a:pt x="19626" y="194302"/>
                </a:lnTo>
                <a:lnTo>
                  <a:pt x="13900" y="217102"/>
                </a:lnTo>
                <a:lnTo>
                  <a:pt x="11992" y="228516"/>
                </a:lnTo>
                <a:lnTo>
                  <a:pt x="10719" y="239935"/>
                </a:lnTo>
                <a:lnTo>
                  <a:pt x="9871" y="251358"/>
                </a:lnTo>
                <a:lnTo>
                  <a:pt x="8354" y="262783"/>
                </a:lnTo>
                <a:lnTo>
                  <a:pt x="6389" y="274210"/>
                </a:lnTo>
                <a:lnTo>
                  <a:pt x="4127" y="285638"/>
                </a:lnTo>
                <a:lnTo>
                  <a:pt x="2619" y="297067"/>
                </a:lnTo>
                <a:lnTo>
                  <a:pt x="1613" y="308496"/>
                </a:lnTo>
                <a:lnTo>
                  <a:pt x="943" y="319925"/>
                </a:lnTo>
                <a:lnTo>
                  <a:pt x="198" y="342784"/>
                </a:lnTo>
                <a:lnTo>
                  <a:pt x="0" y="354214"/>
                </a:lnTo>
                <a:lnTo>
                  <a:pt x="820" y="364691"/>
                </a:lnTo>
                <a:lnTo>
                  <a:pt x="2319" y="374534"/>
                </a:lnTo>
                <a:lnTo>
                  <a:pt x="4271" y="383953"/>
                </a:lnTo>
                <a:lnTo>
                  <a:pt x="5573" y="393090"/>
                </a:lnTo>
                <a:lnTo>
                  <a:pt x="6440" y="402039"/>
                </a:lnTo>
                <a:lnTo>
                  <a:pt x="7019" y="410862"/>
                </a:lnTo>
                <a:lnTo>
                  <a:pt x="10201" y="425746"/>
                </a:lnTo>
                <a:lnTo>
                  <a:pt x="12383" y="432382"/>
                </a:lnTo>
                <a:lnTo>
                  <a:pt x="14791" y="438711"/>
                </a:lnTo>
                <a:lnTo>
                  <a:pt x="17348" y="444835"/>
                </a:lnTo>
                <a:lnTo>
                  <a:pt x="20005" y="450823"/>
                </a:lnTo>
                <a:lnTo>
                  <a:pt x="22729" y="455767"/>
                </a:lnTo>
                <a:lnTo>
                  <a:pt x="25498" y="460016"/>
                </a:lnTo>
                <a:lnTo>
                  <a:pt x="28296" y="463801"/>
                </a:lnTo>
                <a:lnTo>
                  <a:pt x="31114" y="467277"/>
                </a:lnTo>
                <a:lnTo>
                  <a:pt x="33945" y="470547"/>
                </a:lnTo>
                <a:lnTo>
                  <a:pt x="36785" y="473679"/>
                </a:lnTo>
                <a:lnTo>
                  <a:pt x="42480" y="479699"/>
                </a:lnTo>
                <a:lnTo>
                  <a:pt x="53898" y="491326"/>
                </a:lnTo>
                <a:lnTo>
                  <a:pt x="56755" y="493246"/>
                </a:lnTo>
                <a:lnTo>
                  <a:pt x="59612" y="494527"/>
                </a:lnTo>
                <a:lnTo>
                  <a:pt x="62469" y="495381"/>
                </a:lnTo>
                <a:lnTo>
                  <a:pt x="65325" y="495950"/>
                </a:lnTo>
                <a:lnTo>
                  <a:pt x="68183" y="496330"/>
                </a:lnTo>
                <a:lnTo>
                  <a:pt x="71041" y="496583"/>
                </a:lnTo>
                <a:lnTo>
                  <a:pt x="74850" y="495799"/>
                </a:lnTo>
                <a:lnTo>
                  <a:pt x="79295" y="494324"/>
                </a:lnTo>
                <a:lnTo>
                  <a:pt x="84164" y="492388"/>
                </a:lnTo>
                <a:lnTo>
                  <a:pt x="88362" y="491097"/>
                </a:lnTo>
                <a:lnTo>
                  <a:pt x="92113" y="490237"/>
                </a:lnTo>
                <a:lnTo>
                  <a:pt x="95566" y="489663"/>
                </a:lnTo>
                <a:lnTo>
                  <a:pt x="98821" y="488328"/>
                </a:lnTo>
                <a:lnTo>
                  <a:pt x="101943" y="486486"/>
                </a:lnTo>
                <a:lnTo>
                  <a:pt x="111045" y="4799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507"/>
          <p:cNvSpPr/>
          <p:nvPr/>
        </p:nvSpPr>
        <p:spPr>
          <a:xfrm>
            <a:off x="7512506" y="3969067"/>
            <a:ext cx="257037" cy="25719"/>
          </a:xfrm>
          <a:custGeom>
            <a:avLst/>
            <a:gdLst/>
            <a:ahLst/>
            <a:cxnLst/>
            <a:rect l="0" t="0" r="0" b="0"/>
            <a:pathLst>
              <a:path w="257037" h="25719">
                <a:moveTo>
                  <a:pt x="34151" y="25718"/>
                </a:moveTo>
                <a:lnTo>
                  <a:pt x="18551" y="25718"/>
                </a:lnTo>
                <a:lnTo>
                  <a:pt x="17084" y="24765"/>
                </a:lnTo>
                <a:lnTo>
                  <a:pt x="15153" y="23178"/>
                </a:lnTo>
                <a:lnTo>
                  <a:pt x="12913" y="21167"/>
                </a:lnTo>
                <a:lnTo>
                  <a:pt x="10468" y="19826"/>
                </a:lnTo>
                <a:lnTo>
                  <a:pt x="7884" y="18932"/>
                </a:lnTo>
                <a:lnTo>
                  <a:pt x="0" y="17176"/>
                </a:lnTo>
                <a:lnTo>
                  <a:pt x="40413" y="17145"/>
                </a:lnTo>
                <a:lnTo>
                  <a:pt x="45945" y="16193"/>
                </a:lnTo>
                <a:lnTo>
                  <a:pt x="51540" y="14605"/>
                </a:lnTo>
                <a:lnTo>
                  <a:pt x="57173" y="12595"/>
                </a:lnTo>
                <a:lnTo>
                  <a:pt x="63786" y="11254"/>
                </a:lnTo>
                <a:lnTo>
                  <a:pt x="71053" y="10360"/>
                </a:lnTo>
                <a:lnTo>
                  <a:pt x="78755" y="9764"/>
                </a:lnTo>
                <a:lnTo>
                  <a:pt x="86747" y="9367"/>
                </a:lnTo>
                <a:lnTo>
                  <a:pt x="103247" y="8926"/>
                </a:lnTo>
                <a:lnTo>
                  <a:pt x="111648" y="7856"/>
                </a:lnTo>
                <a:lnTo>
                  <a:pt x="120105" y="6189"/>
                </a:lnTo>
                <a:lnTo>
                  <a:pt x="128602" y="4126"/>
                </a:lnTo>
                <a:lnTo>
                  <a:pt x="138076" y="2751"/>
                </a:lnTo>
                <a:lnTo>
                  <a:pt x="148202" y="1834"/>
                </a:lnTo>
                <a:lnTo>
                  <a:pt x="158762" y="1223"/>
                </a:lnTo>
                <a:lnTo>
                  <a:pt x="178116" y="543"/>
                </a:lnTo>
                <a:lnTo>
                  <a:pt x="213824" y="107"/>
                </a:lnTo>
                <a:lnTo>
                  <a:pt x="25703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508"/>
          <p:cNvSpPr/>
          <p:nvPr/>
        </p:nvSpPr>
        <p:spPr>
          <a:xfrm>
            <a:off x="7880987" y="3849052"/>
            <a:ext cx="231456" cy="300039"/>
          </a:xfrm>
          <a:custGeom>
            <a:avLst/>
            <a:gdLst/>
            <a:ahLst/>
            <a:cxnLst/>
            <a:rect l="0" t="0" r="0" b="0"/>
            <a:pathLst>
              <a:path w="231456" h="300039">
                <a:moveTo>
                  <a:pt x="8570" y="0"/>
                </a:moveTo>
                <a:lnTo>
                  <a:pt x="7" y="0"/>
                </a:lnTo>
                <a:lnTo>
                  <a:pt x="0" y="4551"/>
                </a:lnTo>
                <a:lnTo>
                  <a:pt x="952" y="6844"/>
                </a:lnTo>
                <a:lnTo>
                  <a:pt x="5889" y="14622"/>
                </a:lnTo>
                <a:lnTo>
                  <a:pt x="8728" y="23911"/>
                </a:lnTo>
                <a:lnTo>
                  <a:pt x="12769" y="33170"/>
                </a:lnTo>
                <a:lnTo>
                  <a:pt x="17739" y="41095"/>
                </a:lnTo>
                <a:lnTo>
                  <a:pt x="23123" y="48744"/>
                </a:lnTo>
                <a:lnTo>
                  <a:pt x="25892" y="53451"/>
                </a:lnTo>
                <a:lnTo>
                  <a:pt x="28690" y="58494"/>
                </a:lnTo>
                <a:lnTo>
                  <a:pt x="34340" y="69178"/>
                </a:lnTo>
                <a:lnTo>
                  <a:pt x="37180" y="74693"/>
                </a:lnTo>
                <a:lnTo>
                  <a:pt x="40979" y="80276"/>
                </a:lnTo>
                <a:lnTo>
                  <a:pt x="45416" y="85902"/>
                </a:lnTo>
                <a:lnTo>
                  <a:pt x="50278" y="91558"/>
                </a:lnTo>
                <a:lnTo>
                  <a:pt x="55426" y="98186"/>
                </a:lnTo>
                <a:lnTo>
                  <a:pt x="60763" y="105463"/>
                </a:lnTo>
                <a:lnTo>
                  <a:pt x="66225" y="113171"/>
                </a:lnTo>
                <a:lnTo>
                  <a:pt x="71771" y="120215"/>
                </a:lnTo>
                <a:lnTo>
                  <a:pt x="77375" y="126816"/>
                </a:lnTo>
                <a:lnTo>
                  <a:pt x="83014" y="133121"/>
                </a:lnTo>
                <a:lnTo>
                  <a:pt x="94362" y="145208"/>
                </a:lnTo>
                <a:lnTo>
                  <a:pt x="100053" y="151098"/>
                </a:lnTo>
                <a:lnTo>
                  <a:pt x="104803" y="157882"/>
                </a:lnTo>
                <a:lnTo>
                  <a:pt x="108920" y="165262"/>
                </a:lnTo>
                <a:lnTo>
                  <a:pt x="112618" y="173040"/>
                </a:lnTo>
                <a:lnTo>
                  <a:pt x="116987" y="180130"/>
                </a:lnTo>
                <a:lnTo>
                  <a:pt x="121806" y="186762"/>
                </a:lnTo>
                <a:lnTo>
                  <a:pt x="126923" y="193088"/>
                </a:lnTo>
                <a:lnTo>
                  <a:pt x="132239" y="199210"/>
                </a:lnTo>
                <a:lnTo>
                  <a:pt x="137689" y="205197"/>
                </a:lnTo>
                <a:lnTo>
                  <a:pt x="143227" y="211093"/>
                </a:lnTo>
                <a:lnTo>
                  <a:pt x="147871" y="216929"/>
                </a:lnTo>
                <a:lnTo>
                  <a:pt x="151920" y="222724"/>
                </a:lnTo>
                <a:lnTo>
                  <a:pt x="155572" y="228493"/>
                </a:lnTo>
                <a:lnTo>
                  <a:pt x="159912" y="234244"/>
                </a:lnTo>
                <a:lnTo>
                  <a:pt x="164710" y="239982"/>
                </a:lnTo>
                <a:lnTo>
                  <a:pt x="174168" y="250486"/>
                </a:lnTo>
                <a:lnTo>
                  <a:pt x="181547" y="258330"/>
                </a:lnTo>
                <a:lnTo>
                  <a:pt x="188001" y="267531"/>
                </a:lnTo>
                <a:lnTo>
                  <a:pt x="191056" y="272651"/>
                </a:lnTo>
                <a:lnTo>
                  <a:pt x="194997" y="277018"/>
                </a:lnTo>
                <a:lnTo>
                  <a:pt x="199530" y="280881"/>
                </a:lnTo>
                <a:lnTo>
                  <a:pt x="211391" y="289374"/>
                </a:lnTo>
                <a:lnTo>
                  <a:pt x="217996" y="295396"/>
                </a:lnTo>
                <a:lnTo>
                  <a:pt x="220577" y="296944"/>
                </a:lnTo>
                <a:lnTo>
                  <a:pt x="227809" y="299121"/>
                </a:lnTo>
                <a:lnTo>
                  <a:pt x="231455" y="3000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509"/>
          <p:cNvSpPr/>
          <p:nvPr/>
        </p:nvSpPr>
        <p:spPr>
          <a:xfrm>
            <a:off x="7889557" y="3866206"/>
            <a:ext cx="248603" cy="342892"/>
          </a:xfrm>
          <a:custGeom>
            <a:avLst/>
            <a:gdLst/>
            <a:ahLst/>
            <a:cxnLst/>
            <a:rect l="0" t="0" r="0" b="0"/>
            <a:pathLst>
              <a:path w="248603" h="342892">
                <a:moveTo>
                  <a:pt x="248602" y="8564"/>
                </a:moveTo>
                <a:lnTo>
                  <a:pt x="241222" y="1183"/>
                </a:lnTo>
                <a:lnTo>
                  <a:pt x="238020" y="521"/>
                </a:lnTo>
                <a:lnTo>
                  <a:pt x="231369" y="61"/>
                </a:lnTo>
                <a:lnTo>
                  <a:pt x="219640" y="0"/>
                </a:lnTo>
                <a:lnTo>
                  <a:pt x="216912" y="950"/>
                </a:lnTo>
                <a:lnTo>
                  <a:pt x="211340" y="4545"/>
                </a:lnTo>
                <a:lnTo>
                  <a:pt x="207568" y="7789"/>
                </a:lnTo>
                <a:lnTo>
                  <a:pt x="203149" y="11858"/>
                </a:lnTo>
                <a:lnTo>
                  <a:pt x="198298" y="16474"/>
                </a:lnTo>
                <a:lnTo>
                  <a:pt x="194111" y="21457"/>
                </a:lnTo>
                <a:lnTo>
                  <a:pt x="186919" y="32075"/>
                </a:lnTo>
                <a:lnTo>
                  <a:pt x="139900" y="103027"/>
                </a:lnTo>
                <a:lnTo>
                  <a:pt x="134224" y="112496"/>
                </a:lnTo>
                <a:lnTo>
                  <a:pt x="128535" y="122620"/>
                </a:lnTo>
                <a:lnTo>
                  <a:pt x="122839" y="133179"/>
                </a:lnTo>
                <a:lnTo>
                  <a:pt x="117134" y="143075"/>
                </a:lnTo>
                <a:lnTo>
                  <a:pt x="111427" y="152531"/>
                </a:lnTo>
                <a:lnTo>
                  <a:pt x="105717" y="161691"/>
                </a:lnTo>
                <a:lnTo>
                  <a:pt x="100006" y="171609"/>
                </a:lnTo>
                <a:lnTo>
                  <a:pt x="88580" y="192788"/>
                </a:lnTo>
                <a:lnTo>
                  <a:pt x="71437" y="226132"/>
                </a:lnTo>
                <a:lnTo>
                  <a:pt x="66675" y="236477"/>
                </a:lnTo>
                <a:lnTo>
                  <a:pt x="62547" y="246231"/>
                </a:lnTo>
                <a:lnTo>
                  <a:pt x="58843" y="255591"/>
                </a:lnTo>
                <a:lnTo>
                  <a:pt x="54468" y="263736"/>
                </a:lnTo>
                <a:lnTo>
                  <a:pt x="49648" y="271071"/>
                </a:lnTo>
                <a:lnTo>
                  <a:pt x="44529" y="277866"/>
                </a:lnTo>
                <a:lnTo>
                  <a:pt x="40162" y="284301"/>
                </a:lnTo>
                <a:lnTo>
                  <a:pt x="36301" y="290496"/>
                </a:lnTo>
                <a:lnTo>
                  <a:pt x="32773" y="296531"/>
                </a:lnTo>
                <a:lnTo>
                  <a:pt x="29468" y="302460"/>
                </a:lnTo>
                <a:lnTo>
                  <a:pt x="23257" y="314127"/>
                </a:lnTo>
                <a:lnTo>
                  <a:pt x="17322" y="323122"/>
                </a:lnTo>
                <a:lnTo>
                  <a:pt x="14406" y="326854"/>
                </a:lnTo>
                <a:lnTo>
                  <a:pt x="11509" y="329342"/>
                </a:lnTo>
                <a:lnTo>
                  <a:pt x="8625" y="331001"/>
                </a:lnTo>
                <a:lnTo>
                  <a:pt x="5751" y="332107"/>
                </a:lnTo>
                <a:lnTo>
                  <a:pt x="3833" y="333797"/>
                </a:lnTo>
                <a:lnTo>
                  <a:pt x="2555" y="335876"/>
                </a:lnTo>
                <a:lnTo>
                  <a:pt x="0" y="3428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510"/>
          <p:cNvSpPr/>
          <p:nvPr/>
        </p:nvSpPr>
        <p:spPr>
          <a:xfrm>
            <a:off x="8163877" y="3711892"/>
            <a:ext cx="238155" cy="540069"/>
          </a:xfrm>
          <a:custGeom>
            <a:avLst/>
            <a:gdLst/>
            <a:ahLst/>
            <a:cxnLst/>
            <a:rect l="0" t="0" r="0" b="0"/>
            <a:pathLst>
              <a:path w="238155" h="540069">
                <a:moveTo>
                  <a:pt x="0" y="0"/>
                </a:moveTo>
                <a:lnTo>
                  <a:pt x="12771" y="0"/>
                </a:lnTo>
                <a:lnTo>
                  <a:pt x="16134" y="953"/>
                </a:lnTo>
                <a:lnTo>
                  <a:pt x="20281" y="2540"/>
                </a:lnTo>
                <a:lnTo>
                  <a:pt x="24951" y="4551"/>
                </a:lnTo>
                <a:lnTo>
                  <a:pt x="29968" y="5891"/>
                </a:lnTo>
                <a:lnTo>
                  <a:pt x="35219" y="6785"/>
                </a:lnTo>
                <a:lnTo>
                  <a:pt x="40624" y="7381"/>
                </a:lnTo>
                <a:lnTo>
                  <a:pt x="46133" y="8731"/>
                </a:lnTo>
                <a:lnTo>
                  <a:pt x="51710" y="10583"/>
                </a:lnTo>
                <a:lnTo>
                  <a:pt x="57334" y="12770"/>
                </a:lnTo>
                <a:lnTo>
                  <a:pt x="63940" y="16134"/>
                </a:lnTo>
                <a:lnTo>
                  <a:pt x="71201" y="20281"/>
                </a:lnTo>
                <a:lnTo>
                  <a:pt x="78900" y="24950"/>
                </a:lnTo>
                <a:lnTo>
                  <a:pt x="85938" y="29016"/>
                </a:lnTo>
                <a:lnTo>
                  <a:pt x="98837" y="36074"/>
                </a:lnTo>
                <a:lnTo>
                  <a:pt x="105896" y="40242"/>
                </a:lnTo>
                <a:lnTo>
                  <a:pt x="121359" y="49953"/>
                </a:lnTo>
                <a:lnTo>
                  <a:pt x="146132" y="66130"/>
                </a:lnTo>
                <a:lnTo>
                  <a:pt x="153619" y="72662"/>
                </a:lnTo>
                <a:lnTo>
                  <a:pt x="160514" y="79874"/>
                </a:lnTo>
                <a:lnTo>
                  <a:pt x="167017" y="87539"/>
                </a:lnTo>
                <a:lnTo>
                  <a:pt x="174210" y="95507"/>
                </a:lnTo>
                <a:lnTo>
                  <a:pt x="189821" y="111980"/>
                </a:lnTo>
                <a:lnTo>
                  <a:pt x="197032" y="120374"/>
                </a:lnTo>
                <a:lnTo>
                  <a:pt x="203746" y="128827"/>
                </a:lnTo>
                <a:lnTo>
                  <a:pt x="210125" y="137319"/>
                </a:lnTo>
                <a:lnTo>
                  <a:pt x="215330" y="146791"/>
                </a:lnTo>
                <a:lnTo>
                  <a:pt x="219754" y="156916"/>
                </a:lnTo>
                <a:lnTo>
                  <a:pt x="223655" y="167476"/>
                </a:lnTo>
                <a:lnTo>
                  <a:pt x="227209" y="178325"/>
                </a:lnTo>
                <a:lnTo>
                  <a:pt x="230530" y="189369"/>
                </a:lnTo>
                <a:lnTo>
                  <a:pt x="233697" y="200541"/>
                </a:lnTo>
                <a:lnTo>
                  <a:pt x="235807" y="211799"/>
                </a:lnTo>
                <a:lnTo>
                  <a:pt x="237215" y="223114"/>
                </a:lnTo>
                <a:lnTo>
                  <a:pt x="238154" y="234468"/>
                </a:lnTo>
                <a:lnTo>
                  <a:pt x="237826" y="245847"/>
                </a:lnTo>
                <a:lnTo>
                  <a:pt x="236656" y="257243"/>
                </a:lnTo>
                <a:lnTo>
                  <a:pt x="234923" y="268651"/>
                </a:lnTo>
                <a:lnTo>
                  <a:pt x="233768" y="281018"/>
                </a:lnTo>
                <a:lnTo>
                  <a:pt x="232998" y="294025"/>
                </a:lnTo>
                <a:lnTo>
                  <a:pt x="232484" y="307459"/>
                </a:lnTo>
                <a:lnTo>
                  <a:pt x="231190" y="320226"/>
                </a:lnTo>
                <a:lnTo>
                  <a:pt x="229374" y="332546"/>
                </a:lnTo>
                <a:lnTo>
                  <a:pt x="227211" y="344570"/>
                </a:lnTo>
                <a:lnTo>
                  <a:pt x="223865" y="356396"/>
                </a:lnTo>
                <a:lnTo>
                  <a:pt x="219728" y="368090"/>
                </a:lnTo>
                <a:lnTo>
                  <a:pt x="215065" y="379696"/>
                </a:lnTo>
                <a:lnTo>
                  <a:pt x="210052" y="390290"/>
                </a:lnTo>
                <a:lnTo>
                  <a:pt x="204805" y="400211"/>
                </a:lnTo>
                <a:lnTo>
                  <a:pt x="199402" y="409682"/>
                </a:lnTo>
                <a:lnTo>
                  <a:pt x="193895" y="418854"/>
                </a:lnTo>
                <a:lnTo>
                  <a:pt x="182695" y="436665"/>
                </a:lnTo>
                <a:lnTo>
                  <a:pt x="165681" y="462757"/>
                </a:lnTo>
                <a:lnTo>
                  <a:pt x="160936" y="470430"/>
                </a:lnTo>
                <a:lnTo>
                  <a:pt x="156821" y="477450"/>
                </a:lnTo>
                <a:lnTo>
                  <a:pt x="149708" y="489378"/>
                </a:lnTo>
                <a:lnTo>
                  <a:pt x="143373" y="497854"/>
                </a:lnTo>
                <a:lnTo>
                  <a:pt x="139396" y="501448"/>
                </a:lnTo>
                <a:lnTo>
                  <a:pt x="134841" y="504796"/>
                </a:lnTo>
                <a:lnTo>
                  <a:pt x="129898" y="507981"/>
                </a:lnTo>
                <a:lnTo>
                  <a:pt x="125652" y="511056"/>
                </a:lnTo>
                <a:lnTo>
                  <a:pt x="118393" y="517014"/>
                </a:lnTo>
                <a:lnTo>
                  <a:pt x="111992" y="520296"/>
                </a:lnTo>
                <a:lnTo>
                  <a:pt x="108951" y="521172"/>
                </a:lnTo>
                <a:lnTo>
                  <a:pt x="106924" y="522708"/>
                </a:lnTo>
                <a:lnTo>
                  <a:pt x="105573" y="524685"/>
                </a:lnTo>
                <a:lnTo>
                  <a:pt x="104672" y="526955"/>
                </a:lnTo>
                <a:lnTo>
                  <a:pt x="103119" y="528468"/>
                </a:lnTo>
                <a:lnTo>
                  <a:pt x="101131" y="529477"/>
                </a:lnTo>
                <a:lnTo>
                  <a:pt x="98853" y="530150"/>
                </a:lnTo>
                <a:lnTo>
                  <a:pt x="93783" y="533437"/>
                </a:lnTo>
                <a:lnTo>
                  <a:pt x="85725" y="5400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Learn terminology about polynomial functions.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Identify intervals when a function is increasing or decreasing.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Find the extrema of a function.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Identify symmetry in the graph of a function.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Determine if a function is odd, even, or neither.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Learn terminology about polynomial functions.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Polynomial function: function with a variable raised to a power higher than 1</a:t>
            </a:r>
          </a:p>
          <a:p>
            <a:pPr eaLnBrk="1" hangingPunct="1"/>
            <a:r>
              <a:rPr lang="en-US" smtClean="0"/>
              <a:t>Leading coefficient: numerical value of the term that has the highest power</a:t>
            </a:r>
          </a:p>
          <a:p>
            <a:pPr eaLnBrk="1" hangingPunct="1"/>
            <a:r>
              <a:rPr lang="en-US" smtClean="0"/>
              <a:t>Degree: the highest power in a given polynomial function</a:t>
            </a:r>
          </a:p>
          <a:p>
            <a:pPr eaLnBrk="1" hangingPunct="1"/>
            <a:r>
              <a:rPr lang="en-US" smtClean="0"/>
              <a:t>General form of a polynomial function:</a:t>
            </a:r>
          </a:p>
          <a:p>
            <a:pPr eaLnBrk="1" hangingPunct="1">
              <a:buFontTx/>
              <a:buNone/>
            </a:pPr>
            <a:r>
              <a:rPr lang="en-US" smtClean="0"/>
              <a:t>	f(x)=ax</a:t>
            </a:r>
            <a:r>
              <a:rPr lang="en-US" baseline="30000" smtClean="0"/>
              <a:t>n</a:t>
            </a:r>
            <a:r>
              <a:rPr lang="en-US" smtClean="0"/>
              <a:t>+bx</a:t>
            </a:r>
            <a:r>
              <a:rPr lang="en-US" baseline="30000" smtClean="0"/>
              <a:t>n-1</a:t>
            </a:r>
            <a:r>
              <a:rPr lang="en-US" smtClean="0"/>
              <a:t>…. c</a:t>
            </a:r>
          </a:p>
        </p:txBody>
      </p:sp>
      <p:sp>
        <p:nvSpPr>
          <p:cNvPr id="33" name="SMARTPenAnnotation452"/>
          <p:cNvSpPr/>
          <p:nvPr/>
        </p:nvSpPr>
        <p:spPr>
          <a:xfrm>
            <a:off x="5223509" y="5460803"/>
            <a:ext cx="291037" cy="411360"/>
          </a:xfrm>
          <a:custGeom>
            <a:avLst/>
            <a:gdLst/>
            <a:ahLst/>
            <a:cxnLst/>
            <a:rect l="0" t="0" r="0" b="0"/>
            <a:pathLst>
              <a:path w="291037" h="411360">
                <a:moveTo>
                  <a:pt x="111443" y="68459"/>
                </a:moveTo>
                <a:lnTo>
                  <a:pt x="102880" y="68459"/>
                </a:lnTo>
                <a:lnTo>
                  <a:pt x="123022" y="48308"/>
                </a:lnTo>
                <a:lnTo>
                  <a:pt x="131194" y="42676"/>
                </a:lnTo>
                <a:lnTo>
                  <a:pt x="136041" y="39840"/>
                </a:lnTo>
                <a:lnTo>
                  <a:pt x="141176" y="36045"/>
                </a:lnTo>
                <a:lnTo>
                  <a:pt x="146505" y="31609"/>
                </a:lnTo>
                <a:lnTo>
                  <a:pt x="151963" y="26748"/>
                </a:lnTo>
                <a:lnTo>
                  <a:pt x="157507" y="22554"/>
                </a:lnTo>
                <a:lnTo>
                  <a:pt x="163107" y="18806"/>
                </a:lnTo>
                <a:lnTo>
                  <a:pt x="168745" y="15354"/>
                </a:lnTo>
                <a:lnTo>
                  <a:pt x="174410" y="13053"/>
                </a:lnTo>
                <a:lnTo>
                  <a:pt x="180091" y="11520"/>
                </a:lnTo>
                <a:lnTo>
                  <a:pt x="185783" y="10497"/>
                </a:lnTo>
                <a:lnTo>
                  <a:pt x="191483" y="8863"/>
                </a:lnTo>
                <a:lnTo>
                  <a:pt x="197188" y="6821"/>
                </a:lnTo>
                <a:lnTo>
                  <a:pt x="202896" y="4507"/>
                </a:lnTo>
                <a:lnTo>
                  <a:pt x="208607" y="2964"/>
                </a:lnTo>
                <a:lnTo>
                  <a:pt x="214319" y="1936"/>
                </a:lnTo>
                <a:lnTo>
                  <a:pt x="220032" y="1250"/>
                </a:lnTo>
                <a:lnTo>
                  <a:pt x="225746" y="793"/>
                </a:lnTo>
                <a:lnTo>
                  <a:pt x="231460" y="489"/>
                </a:lnTo>
                <a:lnTo>
                  <a:pt x="246064" y="60"/>
                </a:lnTo>
                <a:lnTo>
                  <a:pt x="249768" y="0"/>
                </a:lnTo>
                <a:lnTo>
                  <a:pt x="253190" y="912"/>
                </a:lnTo>
                <a:lnTo>
                  <a:pt x="259531" y="4466"/>
                </a:lnTo>
                <a:lnTo>
                  <a:pt x="268065" y="6680"/>
                </a:lnTo>
                <a:lnTo>
                  <a:pt x="273008" y="7270"/>
                </a:lnTo>
                <a:lnTo>
                  <a:pt x="276303" y="8617"/>
                </a:lnTo>
                <a:lnTo>
                  <a:pt x="278500" y="10466"/>
                </a:lnTo>
                <a:lnTo>
                  <a:pt x="284131" y="17621"/>
                </a:lnTo>
                <a:lnTo>
                  <a:pt x="286576" y="20280"/>
                </a:lnTo>
                <a:lnTo>
                  <a:pt x="288206" y="23004"/>
                </a:lnTo>
                <a:lnTo>
                  <a:pt x="290017" y="28572"/>
                </a:lnTo>
                <a:lnTo>
                  <a:pt x="290822" y="36762"/>
                </a:lnTo>
                <a:lnTo>
                  <a:pt x="291036" y="41613"/>
                </a:lnTo>
                <a:lnTo>
                  <a:pt x="288735" y="52082"/>
                </a:lnTo>
                <a:lnTo>
                  <a:pt x="284537" y="63086"/>
                </a:lnTo>
                <a:lnTo>
                  <a:pt x="279496" y="74326"/>
                </a:lnTo>
                <a:lnTo>
                  <a:pt x="271304" y="91364"/>
                </a:lnTo>
                <a:lnTo>
                  <a:pt x="263137" y="102769"/>
                </a:lnTo>
                <a:lnTo>
                  <a:pt x="254110" y="114188"/>
                </a:lnTo>
                <a:lnTo>
                  <a:pt x="246923" y="125613"/>
                </a:lnTo>
                <a:lnTo>
                  <a:pt x="238014" y="134501"/>
                </a:lnTo>
                <a:lnTo>
                  <a:pt x="232971" y="138205"/>
                </a:lnTo>
                <a:lnTo>
                  <a:pt x="227704" y="142579"/>
                </a:lnTo>
                <a:lnTo>
                  <a:pt x="222288" y="147400"/>
                </a:lnTo>
                <a:lnTo>
                  <a:pt x="212143" y="156884"/>
                </a:lnTo>
                <a:lnTo>
                  <a:pt x="204458" y="164274"/>
                </a:lnTo>
                <a:lnTo>
                  <a:pt x="200123" y="167578"/>
                </a:lnTo>
                <a:lnTo>
                  <a:pt x="195328" y="170734"/>
                </a:lnTo>
                <a:lnTo>
                  <a:pt x="190226" y="173789"/>
                </a:lnTo>
                <a:lnTo>
                  <a:pt x="182018" y="177185"/>
                </a:lnTo>
                <a:lnTo>
                  <a:pt x="175195" y="178695"/>
                </a:lnTo>
                <a:lnTo>
                  <a:pt x="168987" y="179365"/>
                </a:lnTo>
                <a:lnTo>
                  <a:pt x="160137" y="179743"/>
                </a:lnTo>
                <a:lnTo>
                  <a:pt x="145833" y="179901"/>
                </a:lnTo>
                <a:lnTo>
                  <a:pt x="145737" y="179901"/>
                </a:lnTo>
                <a:lnTo>
                  <a:pt x="216788" y="179901"/>
                </a:lnTo>
                <a:lnTo>
                  <a:pt x="225255" y="182442"/>
                </a:lnTo>
                <a:lnTo>
                  <a:pt x="230181" y="184453"/>
                </a:lnTo>
                <a:lnTo>
                  <a:pt x="238193" y="186687"/>
                </a:lnTo>
                <a:lnTo>
                  <a:pt x="241663" y="187283"/>
                </a:lnTo>
                <a:lnTo>
                  <a:pt x="248059" y="190485"/>
                </a:lnTo>
                <a:lnTo>
                  <a:pt x="257015" y="197643"/>
                </a:lnTo>
                <a:lnTo>
                  <a:pt x="265700" y="205796"/>
                </a:lnTo>
                <a:lnTo>
                  <a:pt x="277169" y="217084"/>
                </a:lnTo>
                <a:lnTo>
                  <a:pt x="279077" y="220883"/>
                </a:lnTo>
                <a:lnTo>
                  <a:pt x="281197" y="230183"/>
                </a:lnTo>
                <a:lnTo>
                  <a:pt x="282140" y="240666"/>
                </a:lnTo>
                <a:lnTo>
                  <a:pt x="282390" y="246129"/>
                </a:lnTo>
                <a:lnTo>
                  <a:pt x="280130" y="257278"/>
                </a:lnTo>
                <a:lnTo>
                  <a:pt x="276902" y="268584"/>
                </a:lnTo>
                <a:lnTo>
                  <a:pt x="275468" y="279958"/>
                </a:lnTo>
                <a:lnTo>
                  <a:pt x="273181" y="285659"/>
                </a:lnTo>
                <a:lnTo>
                  <a:pt x="265559" y="297072"/>
                </a:lnTo>
                <a:lnTo>
                  <a:pt x="258362" y="308495"/>
                </a:lnTo>
                <a:lnTo>
                  <a:pt x="251035" y="319922"/>
                </a:lnTo>
                <a:lnTo>
                  <a:pt x="246414" y="325636"/>
                </a:lnTo>
                <a:lnTo>
                  <a:pt x="241429" y="331350"/>
                </a:lnTo>
                <a:lnTo>
                  <a:pt x="236201" y="337065"/>
                </a:lnTo>
                <a:lnTo>
                  <a:pt x="225311" y="348494"/>
                </a:lnTo>
                <a:lnTo>
                  <a:pt x="216661" y="359924"/>
                </a:lnTo>
                <a:lnTo>
                  <a:pt x="213021" y="365639"/>
                </a:lnTo>
                <a:lnTo>
                  <a:pt x="208689" y="370402"/>
                </a:lnTo>
                <a:lnTo>
                  <a:pt x="203896" y="374529"/>
                </a:lnTo>
                <a:lnTo>
                  <a:pt x="198796" y="378233"/>
                </a:lnTo>
                <a:lnTo>
                  <a:pt x="193491" y="381655"/>
                </a:lnTo>
                <a:lnTo>
                  <a:pt x="188049" y="384889"/>
                </a:lnTo>
                <a:lnTo>
                  <a:pt x="182516" y="387998"/>
                </a:lnTo>
                <a:lnTo>
                  <a:pt x="171289" y="393991"/>
                </a:lnTo>
                <a:lnTo>
                  <a:pt x="148558" y="405600"/>
                </a:lnTo>
                <a:lnTo>
                  <a:pt x="139687" y="408799"/>
                </a:lnTo>
                <a:lnTo>
                  <a:pt x="131616" y="410221"/>
                </a:lnTo>
                <a:lnTo>
                  <a:pt x="126796" y="410601"/>
                </a:lnTo>
                <a:lnTo>
                  <a:pt x="121679" y="410854"/>
                </a:lnTo>
                <a:lnTo>
                  <a:pt x="110913" y="411135"/>
                </a:lnTo>
                <a:lnTo>
                  <a:pt x="0" y="41135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53"/>
          <p:cNvSpPr/>
          <p:nvPr/>
        </p:nvSpPr>
        <p:spPr>
          <a:xfrm>
            <a:off x="5583554" y="5657850"/>
            <a:ext cx="171451" cy="231458"/>
          </a:xfrm>
          <a:custGeom>
            <a:avLst/>
            <a:gdLst/>
            <a:ahLst/>
            <a:cxnLst/>
            <a:rect l="0" t="0" r="0" b="0"/>
            <a:pathLst>
              <a:path w="171451" h="231458">
                <a:moveTo>
                  <a:pt x="0" y="0"/>
                </a:moveTo>
                <a:lnTo>
                  <a:pt x="11932" y="0"/>
                </a:lnTo>
                <a:lnTo>
                  <a:pt x="13670" y="953"/>
                </a:lnTo>
                <a:lnTo>
                  <a:pt x="14829" y="2540"/>
                </a:lnTo>
                <a:lnTo>
                  <a:pt x="15601" y="4551"/>
                </a:lnTo>
                <a:lnTo>
                  <a:pt x="17068" y="5891"/>
                </a:lnTo>
                <a:lnTo>
                  <a:pt x="18999" y="6785"/>
                </a:lnTo>
                <a:lnTo>
                  <a:pt x="21239" y="7381"/>
                </a:lnTo>
                <a:lnTo>
                  <a:pt x="22732" y="8730"/>
                </a:lnTo>
                <a:lnTo>
                  <a:pt x="23727" y="10583"/>
                </a:lnTo>
                <a:lnTo>
                  <a:pt x="24391" y="12770"/>
                </a:lnTo>
                <a:lnTo>
                  <a:pt x="25786" y="14228"/>
                </a:lnTo>
                <a:lnTo>
                  <a:pt x="27668" y="15200"/>
                </a:lnTo>
                <a:lnTo>
                  <a:pt x="29875" y="15849"/>
                </a:lnTo>
                <a:lnTo>
                  <a:pt x="34869" y="19109"/>
                </a:lnTo>
                <a:lnTo>
                  <a:pt x="37533" y="21311"/>
                </a:lnTo>
                <a:lnTo>
                  <a:pt x="40262" y="23733"/>
                </a:lnTo>
                <a:lnTo>
                  <a:pt x="45835" y="28963"/>
                </a:lnTo>
                <a:lnTo>
                  <a:pt x="60023" y="42914"/>
                </a:lnTo>
                <a:lnTo>
                  <a:pt x="71441" y="54302"/>
                </a:lnTo>
                <a:lnTo>
                  <a:pt x="74298" y="58109"/>
                </a:lnTo>
                <a:lnTo>
                  <a:pt x="77155" y="62551"/>
                </a:lnTo>
                <a:lnTo>
                  <a:pt x="80011" y="67419"/>
                </a:lnTo>
                <a:lnTo>
                  <a:pt x="82869" y="71615"/>
                </a:lnTo>
                <a:lnTo>
                  <a:pt x="85726" y="75366"/>
                </a:lnTo>
                <a:lnTo>
                  <a:pt x="88583" y="78819"/>
                </a:lnTo>
                <a:lnTo>
                  <a:pt x="91441" y="82074"/>
                </a:lnTo>
                <a:lnTo>
                  <a:pt x="94298" y="85195"/>
                </a:lnTo>
                <a:lnTo>
                  <a:pt x="100013" y="91204"/>
                </a:lnTo>
                <a:lnTo>
                  <a:pt x="105728" y="97050"/>
                </a:lnTo>
                <a:lnTo>
                  <a:pt x="108586" y="100895"/>
                </a:lnTo>
                <a:lnTo>
                  <a:pt x="111443" y="105363"/>
                </a:lnTo>
                <a:lnTo>
                  <a:pt x="114300" y="110247"/>
                </a:lnTo>
                <a:lnTo>
                  <a:pt x="117158" y="114455"/>
                </a:lnTo>
                <a:lnTo>
                  <a:pt x="120016" y="118214"/>
                </a:lnTo>
                <a:lnTo>
                  <a:pt x="122873" y="121671"/>
                </a:lnTo>
                <a:lnTo>
                  <a:pt x="125731" y="125881"/>
                </a:lnTo>
                <a:lnTo>
                  <a:pt x="128588" y="130594"/>
                </a:lnTo>
                <a:lnTo>
                  <a:pt x="131446" y="135640"/>
                </a:lnTo>
                <a:lnTo>
                  <a:pt x="134303" y="139956"/>
                </a:lnTo>
                <a:lnTo>
                  <a:pt x="137161" y="143787"/>
                </a:lnTo>
                <a:lnTo>
                  <a:pt x="140018" y="147293"/>
                </a:lnTo>
                <a:lnTo>
                  <a:pt x="142876" y="150583"/>
                </a:lnTo>
                <a:lnTo>
                  <a:pt x="145733" y="153728"/>
                </a:lnTo>
                <a:lnTo>
                  <a:pt x="148590" y="156778"/>
                </a:lnTo>
                <a:lnTo>
                  <a:pt x="150496" y="160716"/>
                </a:lnTo>
                <a:lnTo>
                  <a:pt x="151766" y="165246"/>
                </a:lnTo>
                <a:lnTo>
                  <a:pt x="152612" y="170171"/>
                </a:lnTo>
                <a:lnTo>
                  <a:pt x="154129" y="174407"/>
                </a:lnTo>
                <a:lnTo>
                  <a:pt x="156093" y="178184"/>
                </a:lnTo>
                <a:lnTo>
                  <a:pt x="159863" y="184920"/>
                </a:lnTo>
                <a:lnTo>
                  <a:pt x="161537" y="191089"/>
                </a:lnTo>
                <a:lnTo>
                  <a:pt x="162282" y="197006"/>
                </a:lnTo>
                <a:lnTo>
                  <a:pt x="162481" y="199917"/>
                </a:lnTo>
                <a:lnTo>
                  <a:pt x="163566" y="202811"/>
                </a:lnTo>
                <a:lnTo>
                  <a:pt x="167311" y="208565"/>
                </a:lnTo>
                <a:lnTo>
                  <a:pt x="169611" y="214298"/>
                </a:lnTo>
                <a:lnTo>
                  <a:pt x="171087" y="221189"/>
                </a:lnTo>
                <a:lnTo>
                  <a:pt x="171343" y="226933"/>
                </a:lnTo>
                <a:lnTo>
                  <a:pt x="17145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54"/>
          <p:cNvSpPr/>
          <p:nvPr/>
        </p:nvSpPr>
        <p:spPr>
          <a:xfrm>
            <a:off x="5592127" y="5657852"/>
            <a:ext cx="188596" cy="205739"/>
          </a:xfrm>
          <a:custGeom>
            <a:avLst/>
            <a:gdLst/>
            <a:ahLst/>
            <a:cxnLst/>
            <a:rect l="0" t="0" r="0" b="0"/>
            <a:pathLst>
              <a:path w="188596" h="205739">
                <a:moveTo>
                  <a:pt x="188595" y="8570"/>
                </a:moveTo>
                <a:lnTo>
                  <a:pt x="188595" y="29"/>
                </a:lnTo>
                <a:lnTo>
                  <a:pt x="181214" y="0"/>
                </a:lnTo>
                <a:lnTo>
                  <a:pt x="180817" y="952"/>
                </a:lnTo>
                <a:lnTo>
                  <a:pt x="180376" y="4549"/>
                </a:lnTo>
                <a:lnTo>
                  <a:pt x="179305" y="5890"/>
                </a:lnTo>
                <a:lnTo>
                  <a:pt x="177640" y="6783"/>
                </a:lnTo>
                <a:lnTo>
                  <a:pt x="172673" y="8218"/>
                </a:lnTo>
                <a:lnTo>
                  <a:pt x="167262" y="13016"/>
                </a:lnTo>
                <a:lnTo>
                  <a:pt x="156899" y="23171"/>
                </a:lnTo>
                <a:lnTo>
                  <a:pt x="142840" y="37186"/>
                </a:lnTo>
                <a:lnTo>
                  <a:pt x="140947" y="40030"/>
                </a:lnTo>
                <a:lnTo>
                  <a:pt x="138843" y="45730"/>
                </a:lnTo>
                <a:lnTo>
                  <a:pt x="135368" y="51438"/>
                </a:lnTo>
                <a:lnTo>
                  <a:pt x="133108" y="54294"/>
                </a:lnTo>
                <a:lnTo>
                  <a:pt x="129696" y="57150"/>
                </a:lnTo>
                <a:lnTo>
                  <a:pt x="125517" y="60007"/>
                </a:lnTo>
                <a:lnTo>
                  <a:pt x="120825" y="62864"/>
                </a:lnTo>
                <a:lnTo>
                  <a:pt x="116745" y="66674"/>
                </a:lnTo>
                <a:lnTo>
                  <a:pt x="113073" y="71118"/>
                </a:lnTo>
                <a:lnTo>
                  <a:pt x="109672" y="75986"/>
                </a:lnTo>
                <a:lnTo>
                  <a:pt x="106452" y="80184"/>
                </a:lnTo>
                <a:lnTo>
                  <a:pt x="103353" y="83935"/>
                </a:lnTo>
                <a:lnTo>
                  <a:pt x="100334" y="87389"/>
                </a:lnTo>
                <a:lnTo>
                  <a:pt x="97370" y="91596"/>
                </a:lnTo>
                <a:lnTo>
                  <a:pt x="94441" y="96306"/>
                </a:lnTo>
                <a:lnTo>
                  <a:pt x="91535" y="101351"/>
                </a:lnTo>
                <a:lnTo>
                  <a:pt x="88646" y="105666"/>
                </a:lnTo>
                <a:lnTo>
                  <a:pt x="85767" y="109496"/>
                </a:lnTo>
                <a:lnTo>
                  <a:pt x="82896" y="113001"/>
                </a:lnTo>
                <a:lnTo>
                  <a:pt x="80029" y="116291"/>
                </a:lnTo>
                <a:lnTo>
                  <a:pt x="74303" y="122487"/>
                </a:lnTo>
                <a:lnTo>
                  <a:pt x="65725" y="131329"/>
                </a:lnTo>
                <a:lnTo>
                  <a:pt x="62867" y="135177"/>
                </a:lnTo>
                <a:lnTo>
                  <a:pt x="60009" y="139647"/>
                </a:lnTo>
                <a:lnTo>
                  <a:pt x="57151" y="144532"/>
                </a:lnTo>
                <a:lnTo>
                  <a:pt x="54293" y="148742"/>
                </a:lnTo>
                <a:lnTo>
                  <a:pt x="51435" y="152500"/>
                </a:lnTo>
                <a:lnTo>
                  <a:pt x="48578" y="155959"/>
                </a:lnTo>
                <a:lnTo>
                  <a:pt x="42863" y="162341"/>
                </a:lnTo>
                <a:lnTo>
                  <a:pt x="37148" y="168353"/>
                </a:lnTo>
                <a:lnTo>
                  <a:pt x="31433" y="174200"/>
                </a:lnTo>
                <a:lnTo>
                  <a:pt x="29527" y="177092"/>
                </a:lnTo>
                <a:lnTo>
                  <a:pt x="27410" y="182846"/>
                </a:lnTo>
                <a:lnTo>
                  <a:pt x="25894" y="184761"/>
                </a:lnTo>
                <a:lnTo>
                  <a:pt x="23930" y="186039"/>
                </a:lnTo>
                <a:lnTo>
                  <a:pt x="21668" y="186890"/>
                </a:lnTo>
                <a:lnTo>
                  <a:pt x="16615" y="190376"/>
                </a:lnTo>
                <a:lnTo>
                  <a:pt x="10162" y="195824"/>
                </a:lnTo>
                <a:lnTo>
                  <a:pt x="4493" y="201319"/>
                </a:lnTo>
                <a:lnTo>
                  <a:pt x="0" y="20573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55"/>
          <p:cNvSpPr/>
          <p:nvPr/>
        </p:nvSpPr>
        <p:spPr>
          <a:xfrm>
            <a:off x="5895820" y="5434965"/>
            <a:ext cx="167796" cy="231458"/>
          </a:xfrm>
          <a:custGeom>
            <a:avLst/>
            <a:gdLst/>
            <a:ahLst/>
            <a:cxnLst/>
            <a:rect l="0" t="0" r="0" b="0"/>
            <a:pathLst>
              <a:path w="167796" h="231458">
                <a:moveTo>
                  <a:pt x="167795" y="0"/>
                </a:moveTo>
                <a:lnTo>
                  <a:pt x="146130" y="0"/>
                </a:lnTo>
                <a:lnTo>
                  <a:pt x="144779" y="952"/>
                </a:lnTo>
                <a:lnTo>
                  <a:pt x="143878" y="2540"/>
                </a:lnTo>
                <a:lnTo>
                  <a:pt x="143278" y="4551"/>
                </a:lnTo>
                <a:lnTo>
                  <a:pt x="141925" y="5891"/>
                </a:lnTo>
                <a:lnTo>
                  <a:pt x="140071" y="6785"/>
                </a:lnTo>
                <a:lnTo>
                  <a:pt x="135471" y="7778"/>
                </a:lnTo>
                <a:lnTo>
                  <a:pt x="130250" y="8219"/>
                </a:lnTo>
                <a:lnTo>
                  <a:pt x="127526" y="9289"/>
                </a:lnTo>
                <a:lnTo>
                  <a:pt x="124756" y="10955"/>
                </a:lnTo>
                <a:lnTo>
                  <a:pt x="121957" y="13019"/>
                </a:lnTo>
                <a:lnTo>
                  <a:pt x="119139" y="14394"/>
                </a:lnTo>
                <a:lnTo>
                  <a:pt x="116307" y="15311"/>
                </a:lnTo>
                <a:lnTo>
                  <a:pt x="113467" y="15922"/>
                </a:lnTo>
                <a:lnTo>
                  <a:pt x="110621" y="16329"/>
                </a:lnTo>
                <a:lnTo>
                  <a:pt x="107772" y="16601"/>
                </a:lnTo>
                <a:lnTo>
                  <a:pt x="104919" y="16782"/>
                </a:lnTo>
                <a:lnTo>
                  <a:pt x="99210" y="16984"/>
                </a:lnTo>
                <a:lnTo>
                  <a:pt x="96354" y="17037"/>
                </a:lnTo>
                <a:lnTo>
                  <a:pt x="93497" y="16121"/>
                </a:lnTo>
                <a:lnTo>
                  <a:pt x="90641" y="14557"/>
                </a:lnTo>
                <a:lnTo>
                  <a:pt x="87784" y="12562"/>
                </a:lnTo>
                <a:lnTo>
                  <a:pt x="84926" y="11232"/>
                </a:lnTo>
                <a:lnTo>
                  <a:pt x="82069" y="10345"/>
                </a:lnTo>
                <a:lnTo>
                  <a:pt x="79212" y="9754"/>
                </a:lnTo>
                <a:lnTo>
                  <a:pt x="76355" y="9360"/>
                </a:lnTo>
                <a:lnTo>
                  <a:pt x="73497" y="9098"/>
                </a:lnTo>
                <a:lnTo>
                  <a:pt x="70640" y="8923"/>
                </a:lnTo>
                <a:lnTo>
                  <a:pt x="64925" y="8728"/>
                </a:lnTo>
                <a:lnTo>
                  <a:pt x="49473" y="8581"/>
                </a:lnTo>
                <a:lnTo>
                  <a:pt x="39325" y="8572"/>
                </a:lnTo>
                <a:lnTo>
                  <a:pt x="34691" y="13123"/>
                </a:lnTo>
                <a:lnTo>
                  <a:pt x="33339" y="15416"/>
                </a:lnTo>
                <a:lnTo>
                  <a:pt x="31837" y="20504"/>
                </a:lnTo>
                <a:lnTo>
                  <a:pt x="31169" y="25940"/>
                </a:lnTo>
                <a:lnTo>
                  <a:pt x="30991" y="28723"/>
                </a:lnTo>
                <a:lnTo>
                  <a:pt x="29920" y="32483"/>
                </a:lnTo>
                <a:lnTo>
                  <a:pt x="28253" y="36896"/>
                </a:lnTo>
                <a:lnTo>
                  <a:pt x="26189" y="41742"/>
                </a:lnTo>
                <a:lnTo>
                  <a:pt x="23861" y="45925"/>
                </a:lnTo>
                <a:lnTo>
                  <a:pt x="18734" y="53113"/>
                </a:lnTo>
                <a:lnTo>
                  <a:pt x="16986" y="57317"/>
                </a:lnTo>
                <a:lnTo>
                  <a:pt x="15821" y="62024"/>
                </a:lnTo>
                <a:lnTo>
                  <a:pt x="15044" y="67066"/>
                </a:lnTo>
                <a:lnTo>
                  <a:pt x="14525" y="71381"/>
                </a:lnTo>
                <a:lnTo>
                  <a:pt x="14180" y="75209"/>
                </a:lnTo>
                <a:lnTo>
                  <a:pt x="13950" y="78715"/>
                </a:lnTo>
                <a:lnTo>
                  <a:pt x="12844" y="82956"/>
                </a:lnTo>
                <a:lnTo>
                  <a:pt x="11154" y="87689"/>
                </a:lnTo>
                <a:lnTo>
                  <a:pt x="9075" y="92749"/>
                </a:lnTo>
                <a:lnTo>
                  <a:pt x="7689" y="97076"/>
                </a:lnTo>
                <a:lnTo>
                  <a:pt x="6765" y="100912"/>
                </a:lnTo>
                <a:lnTo>
                  <a:pt x="5738" y="107715"/>
                </a:lnTo>
                <a:lnTo>
                  <a:pt x="5282" y="113913"/>
                </a:lnTo>
                <a:lnTo>
                  <a:pt x="5079" y="119843"/>
                </a:lnTo>
                <a:lnTo>
                  <a:pt x="5025" y="122758"/>
                </a:lnTo>
                <a:lnTo>
                  <a:pt x="4037" y="124701"/>
                </a:lnTo>
                <a:lnTo>
                  <a:pt x="2425" y="125996"/>
                </a:lnTo>
                <a:lnTo>
                  <a:pt x="398" y="126860"/>
                </a:lnTo>
                <a:lnTo>
                  <a:pt x="0" y="127436"/>
                </a:lnTo>
                <a:lnTo>
                  <a:pt x="686" y="127819"/>
                </a:lnTo>
                <a:lnTo>
                  <a:pt x="4896" y="128583"/>
                </a:lnTo>
                <a:lnTo>
                  <a:pt x="4911" y="124035"/>
                </a:lnTo>
                <a:lnTo>
                  <a:pt x="5865" y="121742"/>
                </a:lnTo>
                <a:lnTo>
                  <a:pt x="9466" y="116655"/>
                </a:lnTo>
                <a:lnTo>
                  <a:pt x="14241" y="111219"/>
                </a:lnTo>
                <a:lnTo>
                  <a:pt x="16848" y="108436"/>
                </a:lnTo>
                <a:lnTo>
                  <a:pt x="40917" y="84046"/>
                </a:lnTo>
                <a:lnTo>
                  <a:pt x="50297" y="74644"/>
                </a:lnTo>
                <a:lnTo>
                  <a:pt x="54220" y="71670"/>
                </a:lnTo>
                <a:lnTo>
                  <a:pt x="58741" y="68735"/>
                </a:lnTo>
                <a:lnTo>
                  <a:pt x="63660" y="65826"/>
                </a:lnTo>
                <a:lnTo>
                  <a:pt x="67891" y="63886"/>
                </a:lnTo>
                <a:lnTo>
                  <a:pt x="71665" y="62594"/>
                </a:lnTo>
                <a:lnTo>
                  <a:pt x="75133" y="61731"/>
                </a:lnTo>
                <a:lnTo>
                  <a:pt x="79350" y="60204"/>
                </a:lnTo>
                <a:lnTo>
                  <a:pt x="84067" y="58233"/>
                </a:lnTo>
                <a:lnTo>
                  <a:pt x="89116" y="55967"/>
                </a:lnTo>
                <a:lnTo>
                  <a:pt x="93434" y="54456"/>
                </a:lnTo>
                <a:lnTo>
                  <a:pt x="97266" y="53449"/>
                </a:lnTo>
                <a:lnTo>
                  <a:pt x="100773" y="52778"/>
                </a:lnTo>
                <a:lnTo>
                  <a:pt x="105016" y="53282"/>
                </a:lnTo>
                <a:lnTo>
                  <a:pt x="109750" y="54572"/>
                </a:lnTo>
                <a:lnTo>
                  <a:pt x="114811" y="56383"/>
                </a:lnTo>
                <a:lnTo>
                  <a:pt x="119137" y="57591"/>
                </a:lnTo>
                <a:lnTo>
                  <a:pt x="122974" y="58396"/>
                </a:lnTo>
                <a:lnTo>
                  <a:pt x="126484" y="58933"/>
                </a:lnTo>
                <a:lnTo>
                  <a:pt x="129776" y="60244"/>
                </a:lnTo>
                <a:lnTo>
                  <a:pt x="132924" y="62070"/>
                </a:lnTo>
                <a:lnTo>
                  <a:pt x="135975" y="64240"/>
                </a:lnTo>
                <a:lnTo>
                  <a:pt x="138962" y="66639"/>
                </a:lnTo>
                <a:lnTo>
                  <a:pt x="141906" y="69191"/>
                </a:lnTo>
                <a:lnTo>
                  <a:pt x="144820" y="71844"/>
                </a:lnTo>
                <a:lnTo>
                  <a:pt x="150599" y="77333"/>
                </a:lnTo>
                <a:lnTo>
                  <a:pt x="153473" y="80130"/>
                </a:lnTo>
                <a:lnTo>
                  <a:pt x="155389" y="83900"/>
                </a:lnTo>
                <a:lnTo>
                  <a:pt x="156667" y="88318"/>
                </a:lnTo>
                <a:lnTo>
                  <a:pt x="157519" y="93169"/>
                </a:lnTo>
                <a:lnTo>
                  <a:pt x="159039" y="98308"/>
                </a:lnTo>
                <a:lnTo>
                  <a:pt x="161005" y="103638"/>
                </a:lnTo>
                <a:lnTo>
                  <a:pt x="163268" y="109097"/>
                </a:lnTo>
                <a:lnTo>
                  <a:pt x="163825" y="113689"/>
                </a:lnTo>
                <a:lnTo>
                  <a:pt x="163243" y="117703"/>
                </a:lnTo>
                <a:lnTo>
                  <a:pt x="161902" y="121331"/>
                </a:lnTo>
                <a:lnTo>
                  <a:pt x="161009" y="125654"/>
                </a:lnTo>
                <a:lnTo>
                  <a:pt x="160413" y="130442"/>
                </a:lnTo>
                <a:lnTo>
                  <a:pt x="160016" y="135539"/>
                </a:lnTo>
                <a:lnTo>
                  <a:pt x="158799" y="140841"/>
                </a:lnTo>
                <a:lnTo>
                  <a:pt x="157035" y="146282"/>
                </a:lnTo>
                <a:lnTo>
                  <a:pt x="154906" y="151814"/>
                </a:lnTo>
                <a:lnTo>
                  <a:pt x="152535" y="156454"/>
                </a:lnTo>
                <a:lnTo>
                  <a:pt x="150002" y="160500"/>
                </a:lnTo>
                <a:lnTo>
                  <a:pt x="147360" y="164150"/>
                </a:lnTo>
                <a:lnTo>
                  <a:pt x="144646" y="167536"/>
                </a:lnTo>
                <a:lnTo>
                  <a:pt x="141885" y="170745"/>
                </a:lnTo>
                <a:lnTo>
                  <a:pt x="139091" y="173837"/>
                </a:lnTo>
                <a:lnTo>
                  <a:pt x="133448" y="179813"/>
                </a:lnTo>
                <a:lnTo>
                  <a:pt x="117513" y="195962"/>
                </a:lnTo>
                <a:lnTo>
                  <a:pt x="113319" y="199221"/>
                </a:lnTo>
                <a:lnTo>
                  <a:pt x="109570" y="201394"/>
                </a:lnTo>
                <a:lnTo>
                  <a:pt x="106118" y="202843"/>
                </a:lnTo>
                <a:lnTo>
                  <a:pt x="102865" y="203809"/>
                </a:lnTo>
                <a:lnTo>
                  <a:pt x="99743" y="204452"/>
                </a:lnTo>
                <a:lnTo>
                  <a:pt x="96709" y="204881"/>
                </a:lnTo>
                <a:lnTo>
                  <a:pt x="92782" y="206120"/>
                </a:lnTo>
                <a:lnTo>
                  <a:pt x="88259" y="207898"/>
                </a:lnTo>
                <a:lnTo>
                  <a:pt x="83338" y="210036"/>
                </a:lnTo>
                <a:lnTo>
                  <a:pt x="79105" y="211462"/>
                </a:lnTo>
                <a:lnTo>
                  <a:pt x="75331" y="212412"/>
                </a:lnTo>
                <a:lnTo>
                  <a:pt x="71862" y="213046"/>
                </a:lnTo>
                <a:lnTo>
                  <a:pt x="67645" y="213468"/>
                </a:lnTo>
                <a:lnTo>
                  <a:pt x="62928" y="213749"/>
                </a:lnTo>
                <a:lnTo>
                  <a:pt x="57878" y="213937"/>
                </a:lnTo>
                <a:lnTo>
                  <a:pt x="53559" y="215014"/>
                </a:lnTo>
                <a:lnTo>
                  <a:pt x="49728" y="216685"/>
                </a:lnTo>
                <a:lnTo>
                  <a:pt x="46221" y="218752"/>
                </a:lnTo>
                <a:lnTo>
                  <a:pt x="42930" y="220129"/>
                </a:lnTo>
                <a:lnTo>
                  <a:pt x="39784" y="221048"/>
                </a:lnTo>
                <a:lnTo>
                  <a:pt x="36734" y="221660"/>
                </a:lnTo>
                <a:lnTo>
                  <a:pt x="33749" y="222068"/>
                </a:lnTo>
                <a:lnTo>
                  <a:pt x="30806" y="222340"/>
                </a:lnTo>
                <a:lnTo>
                  <a:pt x="27891" y="222522"/>
                </a:lnTo>
                <a:lnTo>
                  <a:pt x="22113" y="222723"/>
                </a:lnTo>
                <a:lnTo>
                  <a:pt x="19238" y="222777"/>
                </a:lnTo>
                <a:lnTo>
                  <a:pt x="16369" y="223765"/>
                </a:lnTo>
                <a:lnTo>
                  <a:pt x="13505" y="225377"/>
                </a:lnTo>
                <a:lnTo>
                  <a:pt x="4917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56"/>
          <p:cNvSpPr/>
          <p:nvPr/>
        </p:nvSpPr>
        <p:spPr>
          <a:xfrm>
            <a:off x="6063615" y="5743607"/>
            <a:ext cx="188595" cy="34259"/>
          </a:xfrm>
          <a:custGeom>
            <a:avLst/>
            <a:gdLst/>
            <a:ahLst/>
            <a:cxnLst/>
            <a:rect l="0" t="0" r="0" b="0"/>
            <a:pathLst>
              <a:path w="188595" h="34259">
                <a:moveTo>
                  <a:pt x="0" y="34258"/>
                </a:moveTo>
                <a:lnTo>
                  <a:pt x="7381" y="34258"/>
                </a:lnTo>
                <a:lnTo>
                  <a:pt x="8730" y="33305"/>
                </a:lnTo>
                <a:lnTo>
                  <a:pt x="10583" y="31718"/>
                </a:lnTo>
                <a:lnTo>
                  <a:pt x="12770" y="29707"/>
                </a:lnTo>
                <a:lnTo>
                  <a:pt x="15181" y="28366"/>
                </a:lnTo>
                <a:lnTo>
                  <a:pt x="17740" y="27472"/>
                </a:lnTo>
                <a:lnTo>
                  <a:pt x="20400" y="26876"/>
                </a:lnTo>
                <a:lnTo>
                  <a:pt x="24077" y="26479"/>
                </a:lnTo>
                <a:lnTo>
                  <a:pt x="28434" y="26215"/>
                </a:lnTo>
                <a:lnTo>
                  <a:pt x="33243" y="26038"/>
                </a:lnTo>
                <a:lnTo>
                  <a:pt x="37402" y="24968"/>
                </a:lnTo>
                <a:lnTo>
                  <a:pt x="41127" y="23303"/>
                </a:lnTo>
                <a:lnTo>
                  <a:pt x="44562" y="21239"/>
                </a:lnTo>
                <a:lnTo>
                  <a:pt x="47806" y="19864"/>
                </a:lnTo>
                <a:lnTo>
                  <a:pt x="50921" y="18947"/>
                </a:lnTo>
                <a:lnTo>
                  <a:pt x="53949" y="18335"/>
                </a:lnTo>
                <a:lnTo>
                  <a:pt x="57874" y="17928"/>
                </a:lnTo>
                <a:lnTo>
                  <a:pt x="62395" y="17656"/>
                </a:lnTo>
                <a:lnTo>
                  <a:pt x="67314" y="17475"/>
                </a:lnTo>
                <a:lnTo>
                  <a:pt x="72498" y="16401"/>
                </a:lnTo>
                <a:lnTo>
                  <a:pt x="77859" y="14734"/>
                </a:lnTo>
                <a:lnTo>
                  <a:pt x="83339" y="12669"/>
                </a:lnTo>
                <a:lnTo>
                  <a:pt x="87944" y="11293"/>
                </a:lnTo>
                <a:lnTo>
                  <a:pt x="91967" y="10375"/>
                </a:lnTo>
                <a:lnTo>
                  <a:pt x="95601" y="9763"/>
                </a:lnTo>
                <a:lnTo>
                  <a:pt x="99929" y="9356"/>
                </a:lnTo>
                <a:lnTo>
                  <a:pt x="104719" y="9084"/>
                </a:lnTo>
                <a:lnTo>
                  <a:pt x="109818" y="8903"/>
                </a:lnTo>
                <a:lnTo>
                  <a:pt x="114169" y="7829"/>
                </a:lnTo>
                <a:lnTo>
                  <a:pt x="118023" y="6162"/>
                </a:lnTo>
                <a:lnTo>
                  <a:pt x="121544" y="4097"/>
                </a:lnTo>
                <a:lnTo>
                  <a:pt x="124844" y="2720"/>
                </a:lnTo>
                <a:lnTo>
                  <a:pt x="127997" y="1803"/>
                </a:lnTo>
                <a:lnTo>
                  <a:pt x="131051" y="1191"/>
                </a:lnTo>
                <a:lnTo>
                  <a:pt x="134040" y="783"/>
                </a:lnTo>
                <a:lnTo>
                  <a:pt x="139901" y="330"/>
                </a:lnTo>
                <a:lnTo>
                  <a:pt x="148220" y="129"/>
                </a:lnTo>
                <a:lnTo>
                  <a:pt x="164533" y="0"/>
                </a:lnTo>
                <a:lnTo>
                  <a:pt x="167791" y="941"/>
                </a:lnTo>
                <a:lnTo>
                  <a:pt x="170915" y="2522"/>
                </a:lnTo>
                <a:lnTo>
                  <a:pt x="173951" y="4528"/>
                </a:lnTo>
                <a:lnTo>
                  <a:pt x="176927" y="5865"/>
                </a:lnTo>
                <a:lnTo>
                  <a:pt x="179864" y="6757"/>
                </a:lnTo>
                <a:lnTo>
                  <a:pt x="188594" y="85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57"/>
          <p:cNvSpPr/>
          <p:nvPr/>
        </p:nvSpPr>
        <p:spPr>
          <a:xfrm>
            <a:off x="6449495" y="5486400"/>
            <a:ext cx="154188" cy="137161"/>
          </a:xfrm>
          <a:custGeom>
            <a:avLst/>
            <a:gdLst/>
            <a:ahLst/>
            <a:cxnLst/>
            <a:rect l="0" t="0" r="0" b="0"/>
            <a:pathLst>
              <a:path w="154188" h="137161">
                <a:moveTo>
                  <a:pt x="68462" y="0"/>
                </a:moveTo>
                <a:lnTo>
                  <a:pt x="55692" y="12770"/>
                </a:lnTo>
                <a:lnTo>
                  <a:pt x="54233" y="16133"/>
                </a:lnTo>
                <a:lnTo>
                  <a:pt x="53261" y="20280"/>
                </a:lnTo>
                <a:lnTo>
                  <a:pt x="52613" y="24950"/>
                </a:lnTo>
                <a:lnTo>
                  <a:pt x="51229" y="29016"/>
                </a:lnTo>
                <a:lnTo>
                  <a:pt x="49353" y="32679"/>
                </a:lnTo>
                <a:lnTo>
                  <a:pt x="47151" y="36073"/>
                </a:lnTo>
                <a:lnTo>
                  <a:pt x="44729" y="40241"/>
                </a:lnTo>
                <a:lnTo>
                  <a:pt x="39499" y="49952"/>
                </a:lnTo>
                <a:lnTo>
                  <a:pt x="36771" y="54256"/>
                </a:lnTo>
                <a:lnTo>
                  <a:pt x="34000" y="58079"/>
                </a:lnTo>
                <a:lnTo>
                  <a:pt x="31200" y="61579"/>
                </a:lnTo>
                <a:lnTo>
                  <a:pt x="28380" y="64865"/>
                </a:lnTo>
                <a:lnTo>
                  <a:pt x="25548" y="68008"/>
                </a:lnTo>
                <a:lnTo>
                  <a:pt x="19862" y="74040"/>
                </a:lnTo>
                <a:lnTo>
                  <a:pt x="14160" y="79897"/>
                </a:lnTo>
                <a:lnTo>
                  <a:pt x="12258" y="82792"/>
                </a:lnTo>
                <a:lnTo>
                  <a:pt x="10990" y="85675"/>
                </a:lnTo>
                <a:lnTo>
                  <a:pt x="10145" y="88548"/>
                </a:lnTo>
                <a:lnTo>
                  <a:pt x="8629" y="90465"/>
                </a:lnTo>
                <a:lnTo>
                  <a:pt x="6666" y="91742"/>
                </a:lnTo>
                <a:lnTo>
                  <a:pt x="4405" y="92594"/>
                </a:lnTo>
                <a:lnTo>
                  <a:pt x="2897" y="94114"/>
                </a:lnTo>
                <a:lnTo>
                  <a:pt x="1892" y="96080"/>
                </a:lnTo>
                <a:lnTo>
                  <a:pt x="1222" y="98343"/>
                </a:lnTo>
                <a:lnTo>
                  <a:pt x="776" y="100805"/>
                </a:lnTo>
                <a:lnTo>
                  <a:pt x="478" y="103398"/>
                </a:lnTo>
                <a:lnTo>
                  <a:pt x="0" y="109853"/>
                </a:lnTo>
                <a:lnTo>
                  <a:pt x="2475" y="113276"/>
                </a:lnTo>
                <a:lnTo>
                  <a:pt x="8105" y="119620"/>
                </a:lnTo>
                <a:lnTo>
                  <a:pt x="12902" y="124449"/>
                </a:lnTo>
                <a:lnTo>
                  <a:pt x="15229" y="125828"/>
                </a:lnTo>
                <a:lnTo>
                  <a:pt x="17734" y="126748"/>
                </a:lnTo>
                <a:lnTo>
                  <a:pt x="20356" y="127361"/>
                </a:lnTo>
                <a:lnTo>
                  <a:pt x="23056" y="127770"/>
                </a:lnTo>
                <a:lnTo>
                  <a:pt x="25809" y="128042"/>
                </a:lnTo>
                <a:lnTo>
                  <a:pt x="28597" y="128224"/>
                </a:lnTo>
                <a:lnTo>
                  <a:pt x="31408" y="128345"/>
                </a:lnTo>
                <a:lnTo>
                  <a:pt x="37071" y="128479"/>
                </a:lnTo>
                <a:lnTo>
                  <a:pt x="104313" y="128587"/>
                </a:lnTo>
                <a:lnTo>
                  <a:pt x="108555" y="129540"/>
                </a:lnTo>
                <a:lnTo>
                  <a:pt x="113288" y="131128"/>
                </a:lnTo>
                <a:lnTo>
                  <a:pt x="118349" y="133138"/>
                </a:lnTo>
                <a:lnTo>
                  <a:pt x="122675" y="134479"/>
                </a:lnTo>
                <a:lnTo>
                  <a:pt x="126512" y="135372"/>
                </a:lnTo>
                <a:lnTo>
                  <a:pt x="130022" y="135968"/>
                </a:lnTo>
                <a:lnTo>
                  <a:pt x="133314" y="136365"/>
                </a:lnTo>
                <a:lnTo>
                  <a:pt x="136461" y="136630"/>
                </a:lnTo>
                <a:lnTo>
                  <a:pt x="139512" y="136806"/>
                </a:lnTo>
                <a:lnTo>
                  <a:pt x="145443" y="137003"/>
                </a:lnTo>
                <a:lnTo>
                  <a:pt x="154187" y="1371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58"/>
          <p:cNvSpPr/>
          <p:nvPr/>
        </p:nvSpPr>
        <p:spPr>
          <a:xfrm>
            <a:off x="6517957" y="5494972"/>
            <a:ext cx="85726" cy="411481"/>
          </a:xfrm>
          <a:custGeom>
            <a:avLst/>
            <a:gdLst/>
            <a:ahLst/>
            <a:cxnLst/>
            <a:rect l="0" t="0" r="0" b="0"/>
            <a:pathLst>
              <a:path w="85726" h="411481">
                <a:moveTo>
                  <a:pt x="85725" y="0"/>
                </a:moveTo>
                <a:lnTo>
                  <a:pt x="68716" y="0"/>
                </a:lnTo>
                <a:lnTo>
                  <a:pt x="68598" y="11865"/>
                </a:lnTo>
                <a:lnTo>
                  <a:pt x="68592" y="16483"/>
                </a:lnTo>
                <a:lnTo>
                  <a:pt x="66045" y="26694"/>
                </a:lnTo>
                <a:lnTo>
                  <a:pt x="64033" y="32083"/>
                </a:lnTo>
                <a:lnTo>
                  <a:pt x="61739" y="37581"/>
                </a:lnTo>
                <a:lnTo>
                  <a:pt x="59257" y="43152"/>
                </a:lnTo>
                <a:lnTo>
                  <a:pt x="56650" y="48771"/>
                </a:lnTo>
                <a:lnTo>
                  <a:pt x="53958" y="55374"/>
                </a:lnTo>
                <a:lnTo>
                  <a:pt x="51213" y="62633"/>
                </a:lnTo>
                <a:lnTo>
                  <a:pt x="48429" y="70331"/>
                </a:lnTo>
                <a:lnTo>
                  <a:pt x="46574" y="77367"/>
                </a:lnTo>
                <a:lnTo>
                  <a:pt x="45336" y="83963"/>
                </a:lnTo>
                <a:lnTo>
                  <a:pt x="44512" y="90266"/>
                </a:lnTo>
                <a:lnTo>
                  <a:pt x="43009" y="97325"/>
                </a:lnTo>
                <a:lnTo>
                  <a:pt x="41056" y="104888"/>
                </a:lnTo>
                <a:lnTo>
                  <a:pt x="38800" y="112788"/>
                </a:lnTo>
                <a:lnTo>
                  <a:pt x="33755" y="129186"/>
                </a:lnTo>
                <a:lnTo>
                  <a:pt x="31076" y="137559"/>
                </a:lnTo>
                <a:lnTo>
                  <a:pt x="29289" y="145998"/>
                </a:lnTo>
                <a:lnTo>
                  <a:pt x="28100" y="154483"/>
                </a:lnTo>
                <a:lnTo>
                  <a:pt x="27305" y="162996"/>
                </a:lnTo>
                <a:lnTo>
                  <a:pt x="26776" y="171529"/>
                </a:lnTo>
                <a:lnTo>
                  <a:pt x="26188" y="188630"/>
                </a:lnTo>
                <a:lnTo>
                  <a:pt x="25857" y="209772"/>
                </a:lnTo>
                <a:lnTo>
                  <a:pt x="24858" y="217001"/>
                </a:lnTo>
                <a:lnTo>
                  <a:pt x="23239" y="224677"/>
                </a:lnTo>
                <a:lnTo>
                  <a:pt x="21208" y="232652"/>
                </a:lnTo>
                <a:lnTo>
                  <a:pt x="19854" y="240827"/>
                </a:lnTo>
                <a:lnTo>
                  <a:pt x="18950" y="249134"/>
                </a:lnTo>
                <a:lnTo>
                  <a:pt x="18349" y="257529"/>
                </a:lnTo>
                <a:lnTo>
                  <a:pt x="17947" y="265984"/>
                </a:lnTo>
                <a:lnTo>
                  <a:pt x="17502" y="282997"/>
                </a:lnTo>
                <a:lnTo>
                  <a:pt x="16430" y="290582"/>
                </a:lnTo>
                <a:lnTo>
                  <a:pt x="14764" y="297544"/>
                </a:lnTo>
                <a:lnTo>
                  <a:pt x="12700" y="304091"/>
                </a:lnTo>
                <a:lnTo>
                  <a:pt x="11324" y="311312"/>
                </a:lnTo>
                <a:lnTo>
                  <a:pt x="10407" y="318984"/>
                </a:lnTo>
                <a:lnTo>
                  <a:pt x="9795" y="326956"/>
                </a:lnTo>
                <a:lnTo>
                  <a:pt x="9387" y="334176"/>
                </a:lnTo>
                <a:lnTo>
                  <a:pt x="8935" y="347277"/>
                </a:lnTo>
                <a:lnTo>
                  <a:pt x="8644" y="364367"/>
                </a:lnTo>
                <a:lnTo>
                  <a:pt x="8575" y="391396"/>
                </a:lnTo>
                <a:lnTo>
                  <a:pt x="7622" y="393328"/>
                </a:lnTo>
                <a:lnTo>
                  <a:pt x="6034" y="395569"/>
                </a:lnTo>
                <a:lnTo>
                  <a:pt x="4023" y="398015"/>
                </a:lnTo>
                <a:lnTo>
                  <a:pt x="2682" y="400599"/>
                </a:lnTo>
                <a:lnTo>
                  <a:pt x="530" y="409049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59"/>
          <p:cNvSpPr/>
          <p:nvPr/>
        </p:nvSpPr>
        <p:spPr>
          <a:xfrm>
            <a:off x="6689407" y="5649277"/>
            <a:ext cx="102871" cy="197169"/>
          </a:xfrm>
          <a:custGeom>
            <a:avLst/>
            <a:gdLst/>
            <a:ahLst/>
            <a:cxnLst/>
            <a:rect l="0" t="0" r="0" b="0"/>
            <a:pathLst>
              <a:path w="102871" h="197169">
                <a:moveTo>
                  <a:pt x="0" y="0"/>
                </a:moveTo>
                <a:lnTo>
                  <a:pt x="0" y="11932"/>
                </a:lnTo>
                <a:lnTo>
                  <a:pt x="953" y="14622"/>
                </a:lnTo>
                <a:lnTo>
                  <a:pt x="2541" y="17368"/>
                </a:lnTo>
                <a:lnTo>
                  <a:pt x="4551" y="20151"/>
                </a:lnTo>
                <a:lnTo>
                  <a:pt x="6843" y="22959"/>
                </a:lnTo>
                <a:lnTo>
                  <a:pt x="9325" y="25783"/>
                </a:lnTo>
                <a:lnTo>
                  <a:pt x="11932" y="28619"/>
                </a:lnTo>
                <a:lnTo>
                  <a:pt x="13669" y="31462"/>
                </a:lnTo>
                <a:lnTo>
                  <a:pt x="15600" y="37161"/>
                </a:lnTo>
                <a:lnTo>
                  <a:pt x="17068" y="40966"/>
                </a:lnTo>
                <a:lnTo>
                  <a:pt x="18999" y="45409"/>
                </a:lnTo>
                <a:lnTo>
                  <a:pt x="21238" y="50275"/>
                </a:lnTo>
                <a:lnTo>
                  <a:pt x="23684" y="54472"/>
                </a:lnTo>
                <a:lnTo>
                  <a:pt x="26267" y="58222"/>
                </a:lnTo>
                <a:lnTo>
                  <a:pt x="28941" y="61675"/>
                </a:lnTo>
                <a:lnTo>
                  <a:pt x="30724" y="65882"/>
                </a:lnTo>
                <a:lnTo>
                  <a:pt x="31913" y="70591"/>
                </a:lnTo>
                <a:lnTo>
                  <a:pt x="32705" y="75636"/>
                </a:lnTo>
                <a:lnTo>
                  <a:pt x="34186" y="80904"/>
                </a:lnTo>
                <a:lnTo>
                  <a:pt x="36126" y="86321"/>
                </a:lnTo>
                <a:lnTo>
                  <a:pt x="38371" y="91838"/>
                </a:lnTo>
                <a:lnTo>
                  <a:pt x="40821" y="96468"/>
                </a:lnTo>
                <a:lnTo>
                  <a:pt x="43406" y="100507"/>
                </a:lnTo>
                <a:lnTo>
                  <a:pt x="46083" y="104152"/>
                </a:lnTo>
                <a:lnTo>
                  <a:pt x="48819" y="108487"/>
                </a:lnTo>
                <a:lnTo>
                  <a:pt x="51597" y="113282"/>
                </a:lnTo>
                <a:lnTo>
                  <a:pt x="54400" y="118384"/>
                </a:lnTo>
                <a:lnTo>
                  <a:pt x="56269" y="122738"/>
                </a:lnTo>
                <a:lnTo>
                  <a:pt x="57516" y="126593"/>
                </a:lnTo>
                <a:lnTo>
                  <a:pt x="58347" y="130115"/>
                </a:lnTo>
                <a:lnTo>
                  <a:pt x="59853" y="134369"/>
                </a:lnTo>
                <a:lnTo>
                  <a:pt x="61810" y="139109"/>
                </a:lnTo>
                <a:lnTo>
                  <a:pt x="64066" y="144174"/>
                </a:lnTo>
                <a:lnTo>
                  <a:pt x="66524" y="148504"/>
                </a:lnTo>
                <a:lnTo>
                  <a:pt x="69114" y="152342"/>
                </a:lnTo>
                <a:lnTo>
                  <a:pt x="71794" y="155854"/>
                </a:lnTo>
                <a:lnTo>
                  <a:pt x="73580" y="159148"/>
                </a:lnTo>
                <a:lnTo>
                  <a:pt x="74771" y="162296"/>
                </a:lnTo>
                <a:lnTo>
                  <a:pt x="75565" y="165348"/>
                </a:lnTo>
                <a:lnTo>
                  <a:pt x="77046" y="168334"/>
                </a:lnTo>
                <a:lnTo>
                  <a:pt x="78987" y="171278"/>
                </a:lnTo>
                <a:lnTo>
                  <a:pt x="81233" y="174193"/>
                </a:lnTo>
                <a:lnTo>
                  <a:pt x="83683" y="177089"/>
                </a:lnTo>
                <a:lnTo>
                  <a:pt x="86269" y="179972"/>
                </a:lnTo>
                <a:lnTo>
                  <a:pt x="92712" y="186891"/>
                </a:lnTo>
                <a:lnTo>
                  <a:pt x="102870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60"/>
          <p:cNvSpPr/>
          <p:nvPr/>
        </p:nvSpPr>
        <p:spPr>
          <a:xfrm>
            <a:off x="6663690" y="5606415"/>
            <a:ext cx="180023" cy="230256"/>
          </a:xfrm>
          <a:custGeom>
            <a:avLst/>
            <a:gdLst/>
            <a:ahLst/>
            <a:cxnLst/>
            <a:rect l="0" t="0" r="0" b="0"/>
            <a:pathLst>
              <a:path w="180023" h="230256">
                <a:moveTo>
                  <a:pt x="180022" y="0"/>
                </a:moveTo>
                <a:lnTo>
                  <a:pt x="175472" y="0"/>
                </a:lnTo>
                <a:lnTo>
                  <a:pt x="173178" y="952"/>
                </a:lnTo>
                <a:lnTo>
                  <a:pt x="168090" y="4551"/>
                </a:lnTo>
                <a:lnTo>
                  <a:pt x="165400" y="7796"/>
                </a:lnTo>
                <a:lnTo>
                  <a:pt x="162654" y="11865"/>
                </a:lnTo>
                <a:lnTo>
                  <a:pt x="159871" y="16482"/>
                </a:lnTo>
                <a:lnTo>
                  <a:pt x="157063" y="20513"/>
                </a:lnTo>
                <a:lnTo>
                  <a:pt x="154238" y="24153"/>
                </a:lnTo>
                <a:lnTo>
                  <a:pt x="151404" y="27532"/>
                </a:lnTo>
                <a:lnTo>
                  <a:pt x="148560" y="31689"/>
                </a:lnTo>
                <a:lnTo>
                  <a:pt x="145712" y="36366"/>
                </a:lnTo>
                <a:lnTo>
                  <a:pt x="142861" y="41389"/>
                </a:lnTo>
                <a:lnTo>
                  <a:pt x="137154" y="52050"/>
                </a:lnTo>
                <a:lnTo>
                  <a:pt x="134298" y="57560"/>
                </a:lnTo>
                <a:lnTo>
                  <a:pt x="130489" y="63138"/>
                </a:lnTo>
                <a:lnTo>
                  <a:pt x="126045" y="68762"/>
                </a:lnTo>
                <a:lnTo>
                  <a:pt x="121178" y="74416"/>
                </a:lnTo>
                <a:lnTo>
                  <a:pt x="116027" y="80091"/>
                </a:lnTo>
                <a:lnTo>
                  <a:pt x="105225" y="91475"/>
                </a:lnTo>
                <a:lnTo>
                  <a:pt x="100630" y="97179"/>
                </a:lnTo>
                <a:lnTo>
                  <a:pt x="96614" y="102886"/>
                </a:lnTo>
                <a:lnTo>
                  <a:pt x="92984" y="108595"/>
                </a:lnTo>
                <a:lnTo>
                  <a:pt x="88659" y="114307"/>
                </a:lnTo>
                <a:lnTo>
                  <a:pt x="83871" y="120019"/>
                </a:lnTo>
                <a:lnTo>
                  <a:pt x="78774" y="125733"/>
                </a:lnTo>
                <a:lnTo>
                  <a:pt x="68030" y="137161"/>
                </a:lnTo>
                <a:lnTo>
                  <a:pt x="62499" y="142876"/>
                </a:lnTo>
                <a:lnTo>
                  <a:pt x="57858" y="148591"/>
                </a:lnTo>
                <a:lnTo>
                  <a:pt x="53812" y="154305"/>
                </a:lnTo>
                <a:lnTo>
                  <a:pt x="50162" y="160020"/>
                </a:lnTo>
                <a:lnTo>
                  <a:pt x="46776" y="164782"/>
                </a:lnTo>
                <a:lnTo>
                  <a:pt x="43567" y="168910"/>
                </a:lnTo>
                <a:lnTo>
                  <a:pt x="40475" y="172614"/>
                </a:lnTo>
                <a:lnTo>
                  <a:pt x="37460" y="176988"/>
                </a:lnTo>
                <a:lnTo>
                  <a:pt x="34498" y="181809"/>
                </a:lnTo>
                <a:lnTo>
                  <a:pt x="31571" y="186929"/>
                </a:lnTo>
                <a:lnTo>
                  <a:pt x="28668" y="191294"/>
                </a:lnTo>
                <a:lnTo>
                  <a:pt x="25779" y="195157"/>
                </a:lnTo>
                <a:lnTo>
                  <a:pt x="22901" y="198684"/>
                </a:lnTo>
                <a:lnTo>
                  <a:pt x="20029" y="201988"/>
                </a:lnTo>
                <a:lnTo>
                  <a:pt x="17163" y="205144"/>
                </a:lnTo>
                <a:lnTo>
                  <a:pt x="10269" y="212501"/>
                </a:lnTo>
                <a:lnTo>
                  <a:pt x="9703" y="214057"/>
                </a:lnTo>
                <a:lnTo>
                  <a:pt x="9075" y="218326"/>
                </a:lnTo>
                <a:lnTo>
                  <a:pt x="7955" y="219846"/>
                </a:lnTo>
                <a:lnTo>
                  <a:pt x="6256" y="220859"/>
                </a:lnTo>
                <a:lnTo>
                  <a:pt x="366" y="222766"/>
                </a:lnTo>
                <a:lnTo>
                  <a:pt x="48" y="229654"/>
                </a:lnTo>
                <a:lnTo>
                  <a:pt x="32" y="230255"/>
                </a:lnTo>
                <a:lnTo>
                  <a:pt x="14" y="228383"/>
                </a:lnTo>
                <a:lnTo>
                  <a:pt x="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61"/>
          <p:cNvSpPr/>
          <p:nvPr/>
        </p:nvSpPr>
        <p:spPr>
          <a:xfrm>
            <a:off x="6903722" y="5486400"/>
            <a:ext cx="180021" cy="60008"/>
          </a:xfrm>
          <a:custGeom>
            <a:avLst/>
            <a:gdLst/>
            <a:ahLst/>
            <a:cxnLst/>
            <a:rect l="0" t="0" r="0" b="0"/>
            <a:pathLst>
              <a:path w="180021" h="60008">
                <a:moveTo>
                  <a:pt x="17143" y="0"/>
                </a:moveTo>
                <a:lnTo>
                  <a:pt x="17143" y="15849"/>
                </a:lnTo>
                <a:lnTo>
                  <a:pt x="16190" y="17233"/>
                </a:lnTo>
                <a:lnTo>
                  <a:pt x="14603" y="19109"/>
                </a:lnTo>
                <a:lnTo>
                  <a:pt x="12592" y="21311"/>
                </a:lnTo>
                <a:lnTo>
                  <a:pt x="11251" y="23733"/>
                </a:lnTo>
                <a:lnTo>
                  <a:pt x="10357" y="26299"/>
                </a:lnTo>
                <a:lnTo>
                  <a:pt x="8924" y="32711"/>
                </a:lnTo>
                <a:lnTo>
                  <a:pt x="7853" y="34190"/>
                </a:lnTo>
                <a:lnTo>
                  <a:pt x="6188" y="36128"/>
                </a:lnTo>
                <a:lnTo>
                  <a:pt x="1220" y="41532"/>
                </a:lnTo>
                <a:lnTo>
                  <a:pt x="813" y="42928"/>
                </a:lnTo>
                <a:lnTo>
                  <a:pt x="541" y="44811"/>
                </a:lnTo>
                <a:lnTo>
                  <a:pt x="7" y="51320"/>
                </a:lnTo>
                <a:lnTo>
                  <a:pt x="0" y="55952"/>
                </a:lnTo>
                <a:lnTo>
                  <a:pt x="952" y="57304"/>
                </a:lnTo>
                <a:lnTo>
                  <a:pt x="2539" y="58204"/>
                </a:lnTo>
                <a:lnTo>
                  <a:pt x="7379" y="59651"/>
                </a:lnTo>
                <a:lnTo>
                  <a:pt x="12769" y="59902"/>
                </a:lnTo>
                <a:lnTo>
                  <a:pt x="32248" y="60006"/>
                </a:lnTo>
                <a:lnTo>
                  <a:pt x="54323" y="60007"/>
                </a:lnTo>
                <a:lnTo>
                  <a:pt x="57169" y="59055"/>
                </a:lnTo>
                <a:lnTo>
                  <a:pt x="60020" y="57467"/>
                </a:lnTo>
                <a:lnTo>
                  <a:pt x="62872" y="55457"/>
                </a:lnTo>
                <a:lnTo>
                  <a:pt x="65727" y="54116"/>
                </a:lnTo>
                <a:lnTo>
                  <a:pt x="68581" y="53222"/>
                </a:lnTo>
                <a:lnTo>
                  <a:pt x="71438" y="52626"/>
                </a:lnTo>
                <a:lnTo>
                  <a:pt x="75247" y="52229"/>
                </a:lnTo>
                <a:lnTo>
                  <a:pt x="79692" y="51964"/>
                </a:lnTo>
                <a:lnTo>
                  <a:pt x="88757" y="51670"/>
                </a:lnTo>
                <a:lnTo>
                  <a:pt x="102338" y="51481"/>
                </a:lnTo>
                <a:lnTo>
                  <a:pt x="161181" y="51435"/>
                </a:lnTo>
                <a:lnTo>
                  <a:pt x="162699" y="50482"/>
                </a:lnTo>
                <a:lnTo>
                  <a:pt x="164662" y="48895"/>
                </a:lnTo>
                <a:lnTo>
                  <a:pt x="171051" y="43215"/>
                </a:lnTo>
                <a:lnTo>
                  <a:pt x="173811" y="43019"/>
                </a:lnTo>
                <a:lnTo>
                  <a:pt x="180020" y="4286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62"/>
          <p:cNvSpPr/>
          <p:nvPr/>
        </p:nvSpPr>
        <p:spPr>
          <a:xfrm>
            <a:off x="7023734" y="5460682"/>
            <a:ext cx="42864" cy="205741"/>
          </a:xfrm>
          <a:custGeom>
            <a:avLst/>
            <a:gdLst/>
            <a:ahLst/>
            <a:cxnLst/>
            <a:rect l="0" t="0" r="0" b="0"/>
            <a:pathLst>
              <a:path w="42864" h="205741">
                <a:moveTo>
                  <a:pt x="42863" y="8572"/>
                </a:moveTo>
                <a:lnTo>
                  <a:pt x="34644" y="353"/>
                </a:lnTo>
                <a:lnTo>
                  <a:pt x="33573" y="236"/>
                </a:lnTo>
                <a:lnTo>
                  <a:pt x="31908" y="157"/>
                </a:lnTo>
                <a:lnTo>
                  <a:pt x="25750" y="1"/>
                </a:lnTo>
                <a:lnTo>
                  <a:pt x="25719" y="0"/>
                </a:lnTo>
                <a:lnTo>
                  <a:pt x="25718" y="134657"/>
                </a:lnTo>
                <a:lnTo>
                  <a:pt x="24766" y="139302"/>
                </a:lnTo>
                <a:lnTo>
                  <a:pt x="23178" y="143350"/>
                </a:lnTo>
                <a:lnTo>
                  <a:pt x="21167" y="147002"/>
                </a:lnTo>
                <a:lnTo>
                  <a:pt x="19826" y="151341"/>
                </a:lnTo>
                <a:lnTo>
                  <a:pt x="18933" y="156139"/>
                </a:lnTo>
                <a:lnTo>
                  <a:pt x="18337" y="161243"/>
                </a:lnTo>
                <a:lnTo>
                  <a:pt x="17940" y="165598"/>
                </a:lnTo>
                <a:lnTo>
                  <a:pt x="17675" y="169453"/>
                </a:lnTo>
                <a:lnTo>
                  <a:pt x="17499" y="172976"/>
                </a:lnTo>
                <a:lnTo>
                  <a:pt x="17302" y="179431"/>
                </a:lnTo>
                <a:lnTo>
                  <a:pt x="17250" y="182486"/>
                </a:lnTo>
                <a:lnTo>
                  <a:pt x="16263" y="185474"/>
                </a:lnTo>
                <a:lnTo>
                  <a:pt x="14652" y="188420"/>
                </a:lnTo>
                <a:lnTo>
                  <a:pt x="9774" y="195440"/>
                </a:lnTo>
                <a:lnTo>
                  <a:pt x="8421" y="196968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63"/>
          <p:cNvSpPr/>
          <p:nvPr/>
        </p:nvSpPr>
        <p:spPr>
          <a:xfrm>
            <a:off x="7066597" y="5786437"/>
            <a:ext cx="300038" cy="8574"/>
          </a:xfrm>
          <a:custGeom>
            <a:avLst/>
            <a:gdLst/>
            <a:ahLst/>
            <a:cxnLst/>
            <a:rect l="0" t="0" r="0" b="0"/>
            <a:pathLst>
              <a:path w="300038" h="8574">
                <a:moveTo>
                  <a:pt x="0" y="8573"/>
                </a:moveTo>
                <a:lnTo>
                  <a:pt x="4551" y="4022"/>
                </a:lnTo>
                <a:lnTo>
                  <a:pt x="6844" y="2681"/>
                </a:lnTo>
                <a:lnTo>
                  <a:pt x="9326" y="1787"/>
                </a:lnTo>
                <a:lnTo>
                  <a:pt x="15600" y="353"/>
                </a:lnTo>
                <a:lnTo>
                  <a:pt x="21539" y="157"/>
                </a:lnTo>
                <a:lnTo>
                  <a:pt x="300037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64"/>
          <p:cNvSpPr/>
          <p:nvPr/>
        </p:nvSpPr>
        <p:spPr>
          <a:xfrm>
            <a:off x="7238047" y="5674995"/>
            <a:ext cx="42863" cy="300025"/>
          </a:xfrm>
          <a:custGeom>
            <a:avLst/>
            <a:gdLst/>
            <a:ahLst/>
            <a:cxnLst/>
            <a:rect l="0" t="0" r="0" b="0"/>
            <a:pathLst>
              <a:path w="42863" h="300025">
                <a:moveTo>
                  <a:pt x="0" y="0"/>
                </a:moveTo>
                <a:lnTo>
                  <a:pt x="0" y="91454"/>
                </a:lnTo>
                <a:lnTo>
                  <a:pt x="953" y="98116"/>
                </a:lnTo>
                <a:lnTo>
                  <a:pt x="2540" y="105416"/>
                </a:lnTo>
                <a:lnTo>
                  <a:pt x="4551" y="113140"/>
                </a:lnTo>
                <a:lnTo>
                  <a:pt x="5892" y="120194"/>
                </a:lnTo>
                <a:lnTo>
                  <a:pt x="6785" y="126802"/>
                </a:lnTo>
                <a:lnTo>
                  <a:pt x="7381" y="133112"/>
                </a:lnTo>
                <a:lnTo>
                  <a:pt x="8731" y="140176"/>
                </a:lnTo>
                <a:lnTo>
                  <a:pt x="10583" y="147743"/>
                </a:lnTo>
                <a:lnTo>
                  <a:pt x="12771" y="155645"/>
                </a:lnTo>
                <a:lnTo>
                  <a:pt x="14229" y="162818"/>
                </a:lnTo>
                <a:lnTo>
                  <a:pt x="15201" y="169505"/>
                </a:lnTo>
                <a:lnTo>
                  <a:pt x="15849" y="175869"/>
                </a:lnTo>
                <a:lnTo>
                  <a:pt x="16281" y="182968"/>
                </a:lnTo>
                <a:lnTo>
                  <a:pt x="16761" y="198477"/>
                </a:lnTo>
                <a:lnTo>
                  <a:pt x="17841" y="205660"/>
                </a:lnTo>
                <a:lnTo>
                  <a:pt x="19515" y="212354"/>
                </a:lnTo>
                <a:lnTo>
                  <a:pt x="21582" y="218722"/>
                </a:lnTo>
                <a:lnTo>
                  <a:pt x="22960" y="224872"/>
                </a:lnTo>
                <a:lnTo>
                  <a:pt x="23880" y="230877"/>
                </a:lnTo>
                <a:lnTo>
                  <a:pt x="24492" y="236786"/>
                </a:lnTo>
                <a:lnTo>
                  <a:pt x="25853" y="241677"/>
                </a:lnTo>
                <a:lnTo>
                  <a:pt x="27713" y="245890"/>
                </a:lnTo>
                <a:lnTo>
                  <a:pt x="29906" y="249652"/>
                </a:lnTo>
                <a:lnTo>
                  <a:pt x="31367" y="254065"/>
                </a:lnTo>
                <a:lnTo>
                  <a:pt x="32341" y="258911"/>
                </a:lnTo>
                <a:lnTo>
                  <a:pt x="32991" y="264047"/>
                </a:lnTo>
                <a:lnTo>
                  <a:pt x="33713" y="272294"/>
                </a:lnTo>
                <a:lnTo>
                  <a:pt x="33905" y="275827"/>
                </a:lnTo>
                <a:lnTo>
                  <a:pt x="34986" y="279134"/>
                </a:lnTo>
                <a:lnTo>
                  <a:pt x="36659" y="282292"/>
                </a:lnTo>
                <a:lnTo>
                  <a:pt x="38727" y="285350"/>
                </a:lnTo>
                <a:lnTo>
                  <a:pt x="40106" y="288341"/>
                </a:lnTo>
                <a:lnTo>
                  <a:pt x="41024" y="291287"/>
                </a:lnTo>
                <a:lnTo>
                  <a:pt x="42858" y="300017"/>
                </a:lnTo>
                <a:lnTo>
                  <a:pt x="42860" y="300024"/>
                </a:lnTo>
                <a:lnTo>
                  <a:pt x="42862" y="29146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65"/>
          <p:cNvSpPr/>
          <p:nvPr/>
        </p:nvSpPr>
        <p:spPr>
          <a:xfrm>
            <a:off x="7443787" y="5504781"/>
            <a:ext cx="300039" cy="410245"/>
          </a:xfrm>
          <a:custGeom>
            <a:avLst/>
            <a:gdLst/>
            <a:ahLst/>
            <a:cxnLst/>
            <a:rect l="0" t="0" r="0" b="0"/>
            <a:pathLst>
              <a:path w="300039" h="410245">
                <a:moveTo>
                  <a:pt x="0" y="84489"/>
                </a:moveTo>
                <a:lnTo>
                  <a:pt x="0" y="68888"/>
                </a:lnTo>
                <a:lnTo>
                  <a:pt x="2540" y="65491"/>
                </a:lnTo>
                <a:lnTo>
                  <a:pt x="4551" y="63250"/>
                </a:lnTo>
                <a:lnTo>
                  <a:pt x="5892" y="60805"/>
                </a:lnTo>
                <a:lnTo>
                  <a:pt x="8731" y="52812"/>
                </a:lnTo>
                <a:lnTo>
                  <a:pt x="17741" y="41578"/>
                </a:lnTo>
                <a:lnTo>
                  <a:pt x="25895" y="33039"/>
                </a:lnTo>
                <a:lnTo>
                  <a:pt x="45731" y="13050"/>
                </a:lnTo>
                <a:lnTo>
                  <a:pt x="48585" y="11146"/>
                </a:lnTo>
                <a:lnTo>
                  <a:pt x="54295" y="9029"/>
                </a:lnTo>
                <a:lnTo>
                  <a:pt x="62549" y="8089"/>
                </a:lnTo>
                <a:lnTo>
                  <a:pt x="67417" y="7838"/>
                </a:lnTo>
                <a:lnTo>
                  <a:pt x="71615" y="6718"/>
                </a:lnTo>
                <a:lnTo>
                  <a:pt x="78819" y="2934"/>
                </a:lnTo>
                <a:lnTo>
                  <a:pt x="87736" y="617"/>
                </a:lnTo>
                <a:lnTo>
                  <a:pt x="92780" y="0"/>
                </a:lnTo>
                <a:lnTo>
                  <a:pt x="97096" y="540"/>
                </a:lnTo>
                <a:lnTo>
                  <a:pt x="100926" y="1853"/>
                </a:lnTo>
                <a:lnTo>
                  <a:pt x="104432" y="3680"/>
                </a:lnTo>
                <a:lnTo>
                  <a:pt x="113407" y="5712"/>
                </a:lnTo>
                <a:lnTo>
                  <a:pt x="118467" y="6253"/>
                </a:lnTo>
                <a:lnTo>
                  <a:pt x="123745" y="7567"/>
                </a:lnTo>
                <a:lnTo>
                  <a:pt x="129170" y="9395"/>
                </a:lnTo>
                <a:lnTo>
                  <a:pt x="134691" y="11566"/>
                </a:lnTo>
                <a:lnTo>
                  <a:pt x="143365" y="16519"/>
                </a:lnTo>
                <a:lnTo>
                  <a:pt x="151348" y="21895"/>
                </a:lnTo>
                <a:lnTo>
                  <a:pt x="156144" y="24662"/>
                </a:lnTo>
                <a:lnTo>
                  <a:pt x="161246" y="27459"/>
                </a:lnTo>
                <a:lnTo>
                  <a:pt x="169455" y="35647"/>
                </a:lnTo>
                <a:lnTo>
                  <a:pt x="176278" y="45637"/>
                </a:lnTo>
                <a:lnTo>
                  <a:pt x="182487" y="56426"/>
                </a:lnTo>
                <a:lnTo>
                  <a:pt x="188420" y="67572"/>
                </a:lnTo>
                <a:lnTo>
                  <a:pt x="194232" y="79827"/>
                </a:lnTo>
                <a:lnTo>
                  <a:pt x="197116" y="87096"/>
                </a:lnTo>
                <a:lnTo>
                  <a:pt x="199990" y="94800"/>
                </a:lnTo>
                <a:lnTo>
                  <a:pt x="201907" y="102792"/>
                </a:lnTo>
                <a:lnTo>
                  <a:pt x="203184" y="110979"/>
                </a:lnTo>
                <a:lnTo>
                  <a:pt x="204036" y="119293"/>
                </a:lnTo>
                <a:lnTo>
                  <a:pt x="204605" y="126742"/>
                </a:lnTo>
                <a:lnTo>
                  <a:pt x="204983" y="133613"/>
                </a:lnTo>
                <a:lnTo>
                  <a:pt x="205235" y="140098"/>
                </a:lnTo>
                <a:lnTo>
                  <a:pt x="205591" y="162878"/>
                </a:lnTo>
                <a:lnTo>
                  <a:pt x="204688" y="171038"/>
                </a:lnTo>
                <a:lnTo>
                  <a:pt x="203134" y="179336"/>
                </a:lnTo>
                <a:lnTo>
                  <a:pt x="201145" y="187725"/>
                </a:lnTo>
                <a:lnTo>
                  <a:pt x="199820" y="196176"/>
                </a:lnTo>
                <a:lnTo>
                  <a:pt x="198935" y="204667"/>
                </a:lnTo>
                <a:lnTo>
                  <a:pt x="198346" y="213185"/>
                </a:lnTo>
                <a:lnTo>
                  <a:pt x="197953" y="221721"/>
                </a:lnTo>
                <a:lnTo>
                  <a:pt x="197517" y="238826"/>
                </a:lnTo>
                <a:lnTo>
                  <a:pt x="196448" y="247388"/>
                </a:lnTo>
                <a:lnTo>
                  <a:pt x="194783" y="255953"/>
                </a:lnTo>
                <a:lnTo>
                  <a:pt x="192720" y="264521"/>
                </a:lnTo>
                <a:lnTo>
                  <a:pt x="190393" y="272138"/>
                </a:lnTo>
                <a:lnTo>
                  <a:pt x="187889" y="279120"/>
                </a:lnTo>
                <a:lnTo>
                  <a:pt x="185266" y="285681"/>
                </a:lnTo>
                <a:lnTo>
                  <a:pt x="179813" y="300590"/>
                </a:lnTo>
                <a:lnTo>
                  <a:pt x="177026" y="308566"/>
                </a:lnTo>
                <a:lnTo>
                  <a:pt x="173928" y="319969"/>
                </a:lnTo>
                <a:lnTo>
                  <a:pt x="171599" y="329164"/>
                </a:lnTo>
                <a:lnTo>
                  <a:pt x="167389" y="339601"/>
                </a:lnTo>
                <a:lnTo>
                  <a:pt x="163980" y="344099"/>
                </a:lnTo>
                <a:lnTo>
                  <a:pt x="155112" y="351636"/>
                </a:lnTo>
                <a:lnTo>
                  <a:pt x="147362" y="358161"/>
                </a:lnTo>
                <a:lnTo>
                  <a:pt x="140742" y="364235"/>
                </a:lnTo>
                <a:lnTo>
                  <a:pt x="134624" y="370111"/>
                </a:lnTo>
                <a:lnTo>
                  <a:pt x="131660" y="372058"/>
                </a:lnTo>
                <a:lnTo>
                  <a:pt x="122936" y="375752"/>
                </a:lnTo>
                <a:lnTo>
                  <a:pt x="117186" y="379991"/>
                </a:lnTo>
                <a:lnTo>
                  <a:pt x="114319" y="380551"/>
                </a:lnTo>
                <a:lnTo>
                  <a:pt x="111455" y="379971"/>
                </a:lnTo>
                <a:lnTo>
                  <a:pt x="105734" y="377739"/>
                </a:lnTo>
                <a:lnTo>
                  <a:pt x="97157" y="376483"/>
                </a:lnTo>
                <a:lnTo>
                  <a:pt x="91441" y="376189"/>
                </a:lnTo>
                <a:lnTo>
                  <a:pt x="88583" y="375158"/>
                </a:lnTo>
                <a:lnTo>
                  <a:pt x="79693" y="369199"/>
                </a:lnTo>
                <a:lnTo>
                  <a:pt x="75365" y="365380"/>
                </a:lnTo>
                <a:lnTo>
                  <a:pt x="73104" y="363189"/>
                </a:lnTo>
                <a:lnTo>
                  <a:pt x="71596" y="360776"/>
                </a:lnTo>
                <a:lnTo>
                  <a:pt x="68978" y="351813"/>
                </a:lnTo>
                <a:lnTo>
                  <a:pt x="68632" y="341119"/>
                </a:lnTo>
                <a:lnTo>
                  <a:pt x="68614" y="338442"/>
                </a:lnTo>
                <a:lnTo>
                  <a:pt x="69556" y="335706"/>
                </a:lnTo>
                <a:lnTo>
                  <a:pt x="74478" y="327304"/>
                </a:lnTo>
                <a:lnTo>
                  <a:pt x="75964" y="321630"/>
                </a:lnTo>
                <a:lnTo>
                  <a:pt x="77312" y="319735"/>
                </a:lnTo>
                <a:lnTo>
                  <a:pt x="79164" y="318472"/>
                </a:lnTo>
                <a:lnTo>
                  <a:pt x="81352" y="317630"/>
                </a:lnTo>
                <a:lnTo>
                  <a:pt x="88980" y="311894"/>
                </a:lnTo>
                <a:lnTo>
                  <a:pt x="97014" y="306843"/>
                </a:lnTo>
                <a:lnTo>
                  <a:pt x="105983" y="302375"/>
                </a:lnTo>
                <a:lnTo>
                  <a:pt x="113143" y="300390"/>
                </a:lnTo>
                <a:lnTo>
                  <a:pt x="122041" y="296967"/>
                </a:lnTo>
                <a:lnTo>
                  <a:pt x="127081" y="294721"/>
                </a:lnTo>
                <a:lnTo>
                  <a:pt x="132345" y="293224"/>
                </a:lnTo>
                <a:lnTo>
                  <a:pt x="137761" y="292225"/>
                </a:lnTo>
                <a:lnTo>
                  <a:pt x="143275" y="291560"/>
                </a:lnTo>
                <a:lnTo>
                  <a:pt x="148857" y="291116"/>
                </a:lnTo>
                <a:lnTo>
                  <a:pt x="154483" y="290821"/>
                </a:lnTo>
                <a:lnTo>
                  <a:pt x="160138" y="290623"/>
                </a:lnTo>
                <a:lnTo>
                  <a:pt x="164861" y="291444"/>
                </a:lnTo>
                <a:lnTo>
                  <a:pt x="172649" y="294896"/>
                </a:lnTo>
                <a:lnTo>
                  <a:pt x="181825" y="297066"/>
                </a:lnTo>
                <a:lnTo>
                  <a:pt x="186940" y="297644"/>
                </a:lnTo>
                <a:lnTo>
                  <a:pt x="192254" y="298983"/>
                </a:lnTo>
                <a:lnTo>
                  <a:pt x="197702" y="300827"/>
                </a:lnTo>
                <a:lnTo>
                  <a:pt x="203239" y="303009"/>
                </a:lnTo>
                <a:lnTo>
                  <a:pt x="211930" y="307974"/>
                </a:lnTo>
                <a:lnTo>
                  <a:pt x="215582" y="310631"/>
                </a:lnTo>
                <a:lnTo>
                  <a:pt x="224720" y="313584"/>
                </a:lnTo>
                <a:lnTo>
                  <a:pt x="229823" y="314371"/>
                </a:lnTo>
                <a:lnTo>
                  <a:pt x="234178" y="316801"/>
                </a:lnTo>
                <a:lnTo>
                  <a:pt x="241557" y="324581"/>
                </a:lnTo>
                <a:lnTo>
                  <a:pt x="248011" y="331849"/>
                </a:lnTo>
                <a:lnTo>
                  <a:pt x="257000" y="341296"/>
                </a:lnTo>
                <a:lnTo>
                  <a:pt x="262812" y="348168"/>
                </a:lnTo>
                <a:lnTo>
                  <a:pt x="268570" y="357572"/>
                </a:lnTo>
                <a:lnTo>
                  <a:pt x="277167" y="369025"/>
                </a:lnTo>
                <a:lnTo>
                  <a:pt x="285747" y="378452"/>
                </a:lnTo>
                <a:lnTo>
                  <a:pt x="287653" y="381429"/>
                </a:lnTo>
                <a:lnTo>
                  <a:pt x="291288" y="390170"/>
                </a:lnTo>
                <a:lnTo>
                  <a:pt x="297021" y="398792"/>
                </a:lnTo>
                <a:lnTo>
                  <a:pt x="300038" y="410244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66"/>
          <p:cNvSpPr/>
          <p:nvPr/>
        </p:nvSpPr>
        <p:spPr>
          <a:xfrm>
            <a:off x="7812405" y="5657850"/>
            <a:ext cx="137161" cy="222886"/>
          </a:xfrm>
          <a:custGeom>
            <a:avLst/>
            <a:gdLst/>
            <a:ahLst/>
            <a:cxnLst/>
            <a:rect l="0" t="0" r="0" b="0"/>
            <a:pathLst>
              <a:path w="137161" h="222886">
                <a:moveTo>
                  <a:pt x="0" y="0"/>
                </a:moveTo>
                <a:lnTo>
                  <a:pt x="4551" y="4551"/>
                </a:lnTo>
                <a:lnTo>
                  <a:pt x="5891" y="6843"/>
                </a:lnTo>
                <a:lnTo>
                  <a:pt x="7381" y="11931"/>
                </a:lnTo>
                <a:lnTo>
                  <a:pt x="8730" y="13669"/>
                </a:lnTo>
                <a:lnTo>
                  <a:pt x="10583" y="14828"/>
                </a:lnTo>
                <a:lnTo>
                  <a:pt x="12770" y="15600"/>
                </a:lnTo>
                <a:lnTo>
                  <a:pt x="15181" y="18020"/>
                </a:lnTo>
                <a:lnTo>
                  <a:pt x="17741" y="21538"/>
                </a:lnTo>
                <a:lnTo>
                  <a:pt x="20399" y="25789"/>
                </a:lnTo>
                <a:lnTo>
                  <a:pt x="22172" y="29575"/>
                </a:lnTo>
                <a:lnTo>
                  <a:pt x="24142" y="36322"/>
                </a:lnTo>
                <a:lnTo>
                  <a:pt x="27557" y="42495"/>
                </a:lnTo>
                <a:lnTo>
                  <a:pt x="29801" y="45475"/>
                </a:lnTo>
                <a:lnTo>
                  <a:pt x="32250" y="48414"/>
                </a:lnTo>
                <a:lnTo>
                  <a:pt x="34835" y="51326"/>
                </a:lnTo>
                <a:lnTo>
                  <a:pt x="40247" y="57101"/>
                </a:lnTo>
                <a:lnTo>
                  <a:pt x="45828" y="62843"/>
                </a:lnTo>
                <a:lnTo>
                  <a:pt x="48649" y="66661"/>
                </a:lnTo>
                <a:lnTo>
                  <a:pt x="51483" y="71110"/>
                </a:lnTo>
                <a:lnTo>
                  <a:pt x="54325" y="75982"/>
                </a:lnTo>
                <a:lnTo>
                  <a:pt x="57172" y="80182"/>
                </a:lnTo>
                <a:lnTo>
                  <a:pt x="60022" y="83935"/>
                </a:lnTo>
                <a:lnTo>
                  <a:pt x="62874" y="87389"/>
                </a:lnTo>
                <a:lnTo>
                  <a:pt x="65728" y="91597"/>
                </a:lnTo>
                <a:lnTo>
                  <a:pt x="68584" y="96307"/>
                </a:lnTo>
                <a:lnTo>
                  <a:pt x="71440" y="101352"/>
                </a:lnTo>
                <a:lnTo>
                  <a:pt x="77153" y="112038"/>
                </a:lnTo>
                <a:lnTo>
                  <a:pt x="80011" y="117554"/>
                </a:lnTo>
                <a:lnTo>
                  <a:pt x="82868" y="122184"/>
                </a:lnTo>
                <a:lnTo>
                  <a:pt x="85726" y="126224"/>
                </a:lnTo>
                <a:lnTo>
                  <a:pt x="88582" y="129869"/>
                </a:lnTo>
                <a:lnTo>
                  <a:pt x="91440" y="134204"/>
                </a:lnTo>
                <a:lnTo>
                  <a:pt x="94297" y="138999"/>
                </a:lnTo>
                <a:lnTo>
                  <a:pt x="97155" y="144101"/>
                </a:lnTo>
                <a:lnTo>
                  <a:pt x="100012" y="148455"/>
                </a:lnTo>
                <a:lnTo>
                  <a:pt x="102870" y="152310"/>
                </a:lnTo>
                <a:lnTo>
                  <a:pt x="105727" y="155832"/>
                </a:lnTo>
                <a:lnTo>
                  <a:pt x="107632" y="160086"/>
                </a:lnTo>
                <a:lnTo>
                  <a:pt x="108902" y="164826"/>
                </a:lnTo>
                <a:lnTo>
                  <a:pt x="109749" y="169891"/>
                </a:lnTo>
                <a:lnTo>
                  <a:pt x="111265" y="174221"/>
                </a:lnTo>
                <a:lnTo>
                  <a:pt x="113229" y="178060"/>
                </a:lnTo>
                <a:lnTo>
                  <a:pt x="116999" y="184865"/>
                </a:lnTo>
                <a:lnTo>
                  <a:pt x="118674" y="191065"/>
                </a:lnTo>
                <a:lnTo>
                  <a:pt x="121959" y="196995"/>
                </a:lnTo>
                <a:lnTo>
                  <a:pt x="124168" y="199910"/>
                </a:lnTo>
                <a:lnTo>
                  <a:pt x="126594" y="202806"/>
                </a:lnTo>
                <a:lnTo>
                  <a:pt x="129163" y="205689"/>
                </a:lnTo>
                <a:lnTo>
                  <a:pt x="135581" y="212609"/>
                </a:lnTo>
                <a:lnTo>
                  <a:pt x="136107" y="214129"/>
                </a:lnTo>
                <a:lnTo>
                  <a:pt x="136951" y="220873"/>
                </a:lnTo>
                <a:lnTo>
                  <a:pt x="137160" y="2228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67"/>
          <p:cNvSpPr/>
          <p:nvPr/>
        </p:nvSpPr>
        <p:spPr>
          <a:xfrm>
            <a:off x="7803836" y="5623560"/>
            <a:ext cx="180020" cy="257058"/>
          </a:xfrm>
          <a:custGeom>
            <a:avLst/>
            <a:gdLst/>
            <a:ahLst/>
            <a:cxnLst/>
            <a:rect l="0" t="0" r="0" b="0"/>
            <a:pathLst>
              <a:path w="180020" h="257058">
                <a:moveTo>
                  <a:pt x="180019" y="0"/>
                </a:moveTo>
                <a:lnTo>
                  <a:pt x="167249" y="0"/>
                </a:lnTo>
                <a:lnTo>
                  <a:pt x="165790" y="952"/>
                </a:lnTo>
                <a:lnTo>
                  <a:pt x="164818" y="2540"/>
                </a:lnTo>
                <a:lnTo>
                  <a:pt x="164170" y="4551"/>
                </a:lnTo>
                <a:lnTo>
                  <a:pt x="160909" y="9324"/>
                </a:lnTo>
                <a:lnTo>
                  <a:pt x="156286" y="14622"/>
                </a:lnTo>
                <a:lnTo>
                  <a:pt x="151056" y="20150"/>
                </a:lnTo>
                <a:lnTo>
                  <a:pt x="148328" y="23911"/>
                </a:lnTo>
                <a:lnTo>
                  <a:pt x="145557" y="28323"/>
                </a:lnTo>
                <a:lnTo>
                  <a:pt x="142757" y="33169"/>
                </a:lnTo>
                <a:lnTo>
                  <a:pt x="139938" y="37353"/>
                </a:lnTo>
                <a:lnTo>
                  <a:pt x="137104" y="41094"/>
                </a:lnTo>
                <a:lnTo>
                  <a:pt x="134265" y="44541"/>
                </a:lnTo>
                <a:lnTo>
                  <a:pt x="130466" y="48744"/>
                </a:lnTo>
                <a:lnTo>
                  <a:pt x="121165" y="58494"/>
                </a:lnTo>
                <a:lnTo>
                  <a:pt x="116970" y="63761"/>
                </a:lnTo>
                <a:lnTo>
                  <a:pt x="113221" y="69177"/>
                </a:lnTo>
                <a:lnTo>
                  <a:pt x="109770" y="74693"/>
                </a:lnTo>
                <a:lnTo>
                  <a:pt x="106516" y="80275"/>
                </a:lnTo>
                <a:lnTo>
                  <a:pt x="103395" y="85902"/>
                </a:lnTo>
                <a:lnTo>
                  <a:pt x="97386" y="97233"/>
                </a:lnTo>
                <a:lnTo>
                  <a:pt x="91540" y="108620"/>
                </a:lnTo>
                <a:lnTo>
                  <a:pt x="87696" y="114323"/>
                </a:lnTo>
                <a:lnTo>
                  <a:pt x="83227" y="120030"/>
                </a:lnTo>
                <a:lnTo>
                  <a:pt x="78344" y="125740"/>
                </a:lnTo>
                <a:lnTo>
                  <a:pt x="74135" y="132404"/>
                </a:lnTo>
                <a:lnTo>
                  <a:pt x="70377" y="139704"/>
                </a:lnTo>
                <a:lnTo>
                  <a:pt x="63662" y="154483"/>
                </a:lnTo>
                <a:lnTo>
                  <a:pt x="54526" y="173513"/>
                </a:lnTo>
                <a:lnTo>
                  <a:pt x="48679" y="185384"/>
                </a:lnTo>
                <a:lnTo>
                  <a:pt x="45787" y="190264"/>
                </a:lnTo>
                <a:lnTo>
                  <a:pt x="42905" y="194470"/>
                </a:lnTo>
                <a:lnTo>
                  <a:pt x="40032" y="198227"/>
                </a:lnTo>
                <a:lnTo>
                  <a:pt x="37164" y="202636"/>
                </a:lnTo>
                <a:lnTo>
                  <a:pt x="34300" y="207481"/>
                </a:lnTo>
                <a:lnTo>
                  <a:pt x="31438" y="212615"/>
                </a:lnTo>
                <a:lnTo>
                  <a:pt x="28577" y="216991"/>
                </a:lnTo>
                <a:lnTo>
                  <a:pt x="25717" y="220861"/>
                </a:lnTo>
                <a:lnTo>
                  <a:pt x="22859" y="224393"/>
                </a:lnTo>
                <a:lnTo>
                  <a:pt x="19682" y="230857"/>
                </a:lnTo>
                <a:lnTo>
                  <a:pt x="18835" y="233915"/>
                </a:lnTo>
                <a:lnTo>
                  <a:pt x="15354" y="239852"/>
                </a:lnTo>
                <a:lnTo>
                  <a:pt x="13093" y="242769"/>
                </a:lnTo>
                <a:lnTo>
                  <a:pt x="10632" y="244713"/>
                </a:lnTo>
                <a:lnTo>
                  <a:pt x="8039" y="246010"/>
                </a:lnTo>
                <a:lnTo>
                  <a:pt x="5358" y="246874"/>
                </a:lnTo>
                <a:lnTo>
                  <a:pt x="3571" y="248402"/>
                </a:lnTo>
                <a:lnTo>
                  <a:pt x="2379" y="250374"/>
                </a:lnTo>
                <a:lnTo>
                  <a:pt x="38" y="257057"/>
                </a:lnTo>
                <a:lnTo>
                  <a:pt x="0" y="249784"/>
                </a:lnTo>
                <a:lnTo>
                  <a:pt x="4549" y="244401"/>
                </a:lnTo>
                <a:lnTo>
                  <a:pt x="8569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68"/>
          <p:cNvSpPr/>
          <p:nvPr/>
        </p:nvSpPr>
        <p:spPr>
          <a:xfrm>
            <a:off x="8001000" y="5460692"/>
            <a:ext cx="188122" cy="188586"/>
          </a:xfrm>
          <a:custGeom>
            <a:avLst/>
            <a:gdLst/>
            <a:ahLst/>
            <a:cxnLst/>
            <a:rect l="0" t="0" r="0" b="0"/>
            <a:pathLst>
              <a:path w="188122" h="188586">
                <a:moveTo>
                  <a:pt x="0" y="34280"/>
                </a:moveTo>
                <a:lnTo>
                  <a:pt x="0" y="26061"/>
                </a:lnTo>
                <a:lnTo>
                  <a:pt x="4550" y="25812"/>
                </a:lnTo>
                <a:lnTo>
                  <a:pt x="5891" y="24825"/>
                </a:lnTo>
                <a:lnTo>
                  <a:pt x="6784" y="23214"/>
                </a:lnTo>
                <a:lnTo>
                  <a:pt x="7381" y="21188"/>
                </a:lnTo>
                <a:lnTo>
                  <a:pt x="8730" y="19837"/>
                </a:lnTo>
                <a:lnTo>
                  <a:pt x="10583" y="18937"/>
                </a:lnTo>
                <a:lnTo>
                  <a:pt x="15849" y="17491"/>
                </a:lnTo>
                <a:lnTo>
                  <a:pt x="21311" y="12690"/>
                </a:lnTo>
                <a:lnTo>
                  <a:pt x="23732" y="11314"/>
                </a:lnTo>
                <a:lnTo>
                  <a:pt x="28963" y="9785"/>
                </a:lnTo>
                <a:lnTo>
                  <a:pt x="34463" y="6566"/>
                </a:lnTo>
                <a:lnTo>
                  <a:pt x="37262" y="4374"/>
                </a:lnTo>
                <a:lnTo>
                  <a:pt x="42913" y="1938"/>
                </a:lnTo>
                <a:lnTo>
                  <a:pt x="48600" y="856"/>
                </a:lnTo>
                <a:lnTo>
                  <a:pt x="54302" y="375"/>
                </a:lnTo>
                <a:lnTo>
                  <a:pt x="60011" y="161"/>
                </a:lnTo>
                <a:lnTo>
                  <a:pt x="71439" y="24"/>
                </a:lnTo>
                <a:lnTo>
                  <a:pt x="80010" y="0"/>
                </a:lnTo>
                <a:lnTo>
                  <a:pt x="82868" y="949"/>
                </a:lnTo>
                <a:lnTo>
                  <a:pt x="88582" y="4544"/>
                </a:lnTo>
                <a:lnTo>
                  <a:pt x="94297" y="6777"/>
                </a:lnTo>
                <a:lnTo>
                  <a:pt x="97155" y="7372"/>
                </a:lnTo>
                <a:lnTo>
                  <a:pt x="102869" y="10573"/>
                </a:lnTo>
                <a:lnTo>
                  <a:pt x="105727" y="12761"/>
                </a:lnTo>
                <a:lnTo>
                  <a:pt x="107632" y="15171"/>
                </a:lnTo>
                <a:lnTo>
                  <a:pt x="108902" y="17731"/>
                </a:lnTo>
                <a:lnTo>
                  <a:pt x="110313" y="23115"/>
                </a:lnTo>
                <a:lnTo>
                  <a:pt x="110941" y="28683"/>
                </a:lnTo>
                <a:lnTo>
                  <a:pt x="110155" y="31501"/>
                </a:lnTo>
                <a:lnTo>
                  <a:pt x="106743" y="37172"/>
                </a:lnTo>
                <a:lnTo>
                  <a:pt x="105452" y="40971"/>
                </a:lnTo>
                <a:lnTo>
                  <a:pt x="104591" y="45408"/>
                </a:lnTo>
                <a:lnTo>
                  <a:pt x="104017" y="50272"/>
                </a:lnTo>
                <a:lnTo>
                  <a:pt x="102682" y="54466"/>
                </a:lnTo>
                <a:lnTo>
                  <a:pt x="100839" y="58215"/>
                </a:lnTo>
                <a:lnTo>
                  <a:pt x="98659" y="61667"/>
                </a:lnTo>
                <a:lnTo>
                  <a:pt x="96253" y="64920"/>
                </a:lnTo>
                <a:lnTo>
                  <a:pt x="93695" y="68042"/>
                </a:lnTo>
                <a:lnTo>
                  <a:pt x="91040" y="71075"/>
                </a:lnTo>
                <a:lnTo>
                  <a:pt x="89268" y="75003"/>
                </a:lnTo>
                <a:lnTo>
                  <a:pt x="88086" y="79526"/>
                </a:lnTo>
                <a:lnTo>
                  <a:pt x="87300" y="84447"/>
                </a:lnTo>
                <a:lnTo>
                  <a:pt x="85822" y="88680"/>
                </a:lnTo>
                <a:lnTo>
                  <a:pt x="83885" y="92454"/>
                </a:lnTo>
                <a:lnTo>
                  <a:pt x="78482" y="100804"/>
                </a:lnTo>
                <a:lnTo>
                  <a:pt x="75203" y="104487"/>
                </a:lnTo>
                <a:lnTo>
                  <a:pt x="68595" y="111417"/>
                </a:lnTo>
                <a:lnTo>
                  <a:pt x="68584" y="111428"/>
                </a:lnTo>
                <a:lnTo>
                  <a:pt x="68583" y="111429"/>
                </a:lnTo>
                <a:lnTo>
                  <a:pt x="75962" y="104052"/>
                </a:lnTo>
                <a:lnTo>
                  <a:pt x="81703" y="103390"/>
                </a:lnTo>
                <a:lnTo>
                  <a:pt x="89652" y="103095"/>
                </a:lnTo>
                <a:lnTo>
                  <a:pt x="96360" y="102965"/>
                </a:lnTo>
                <a:lnTo>
                  <a:pt x="99482" y="101977"/>
                </a:lnTo>
                <a:lnTo>
                  <a:pt x="102516" y="100367"/>
                </a:lnTo>
                <a:lnTo>
                  <a:pt x="105492" y="98341"/>
                </a:lnTo>
                <a:lnTo>
                  <a:pt x="109380" y="96990"/>
                </a:lnTo>
                <a:lnTo>
                  <a:pt x="113878" y="96089"/>
                </a:lnTo>
                <a:lnTo>
                  <a:pt x="118781" y="95489"/>
                </a:lnTo>
                <a:lnTo>
                  <a:pt x="123002" y="95088"/>
                </a:lnTo>
                <a:lnTo>
                  <a:pt x="126769" y="94821"/>
                </a:lnTo>
                <a:lnTo>
                  <a:pt x="130232" y="94643"/>
                </a:lnTo>
                <a:lnTo>
                  <a:pt x="136621" y="94446"/>
                </a:lnTo>
                <a:lnTo>
                  <a:pt x="139658" y="94393"/>
                </a:lnTo>
                <a:lnTo>
                  <a:pt x="143588" y="95311"/>
                </a:lnTo>
                <a:lnTo>
                  <a:pt x="148113" y="96874"/>
                </a:lnTo>
                <a:lnTo>
                  <a:pt x="153034" y="98869"/>
                </a:lnTo>
                <a:lnTo>
                  <a:pt x="157267" y="100200"/>
                </a:lnTo>
                <a:lnTo>
                  <a:pt x="161042" y="101087"/>
                </a:lnTo>
                <a:lnTo>
                  <a:pt x="164512" y="101678"/>
                </a:lnTo>
                <a:lnTo>
                  <a:pt x="166824" y="103024"/>
                </a:lnTo>
                <a:lnTo>
                  <a:pt x="168366" y="104874"/>
                </a:lnTo>
                <a:lnTo>
                  <a:pt x="169395" y="107061"/>
                </a:lnTo>
                <a:lnTo>
                  <a:pt x="173076" y="112030"/>
                </a:lnTo>
                <a:lnTo>
                  <a:pt x="177887" y="117413"/>
                </a:lnTo>
                <a:lnTo>
                  <a:pt x="186997" y="126920"/>
                </a:lnTo>
                <a:lnTo>
                  <a:pt x="187529" y="128425"/>
                </a:lnTo>
                <a:lnTo>
                  <a:pt x="188121" y="132637"/>
                </a:lnTo>
                <a:lnTo>
                  <a:pt x="187326" y="135094"/>
                </a:lnTo>
                <a:lnTo>
                  <a:pt x="183903" y="140364"/>
                </a:lnTo>
                <a:lnTo>
                  <a:pt x="179207" y="145881"/>
                </a:lnTo>
                <a:lnTo>
                  <a:pt x="176621" y="148686"/>
                </a:lnTo>
                <a:lnTo>
                  <a:pt x="174897" y="151508"/>
                </a:lnTo>
                <a:lnTo>
                  <a:pt x="172981" y="157184"/>
                </a:lnTo>
                <a:lnTo>
                  <a:pt x="171518" y="159078"/>
                </a:lnTo>
                <a:lnTo>
                  <a:pt x="169591" y="160342"/>
                </a:lnTo>
                <a:lnTo>
                  <a:pt x="167353" y="161184"/>
                </a:lnTo>
                <a:lnTo>
                  <a:pt x="162327" y="164659"/>
                </a:lnTo>
                <a:lnTo>
                  <a:pt x="159653" y="166919"/>
                </a:lnTo>
                <a:lnTo>
                  <a:pt x="155965" y="168426"/>
                </a:lnTo>
                <a:lnTo>
                  <a:pt x="151602" y="169431"/>
                </a:lnTo>
                <a:lnTo>
                  <a:pt x="146788" y="170101"/>
                </a:lnTo>
                <a:lnTo>
                  <a:pt x="142626" y="171500"/>
                </a:lnTo>
                <a:lnTo>
                  <a:pt x="138899" y="173385"/>
                </a:lnTo>
                <a:lnTo>
                  <a:pt x="135463" y="175594"/>
                </a:lnTo>
                <a:lnTo>
                  <a:pt x="132217" y="177067"/>
                </a:lnTo>
                <a:lnTo>
                  <a:pt x="129103" y="178049"/>
                </a:lnTo>
                <a:lnTo>
                  <a:pt x="126073" y="178704"/>
                </a:lnTo>
                <a:lnTo>
                  <a:pt x="123101" y="179140"/>
                </a:lnTo>
                <a:lnTo>
                  <a:pt x="117259" y="179625"/>
                </a:lnTo>
                <a:lnTo>
                  <a:pt x="111487" y="179840"/>
                </a:lnTo>
                <a:lnTo>
                  <a:pt x="100021" y="179979"/>
                </a:lnTo>
                <a:lnTo>
                  <a:pt x="64074" y="180012"/>
                </a:lnTo>
                <a:lnTo>
                  <a:pt x="62717" y="180965"/>
                </a:lnTo>
                <a:lnTo>
                  <a:pt x="61814" y="182553"/>
                </a:lnTo>
                <a:lnTo>
                  <a:pt x="60007" y="18858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69"/>
          <p:cNvSpPr/>
          <p:nvPr/>
        </p:nvSpPr>
        <p:spPr>
          <a:xfrm>
            <a:off x="8301037" y="5666432"/>
            <a:ext cx="257176" cy="34176"/>
          </a:xfrm>
          <a:custGeom>
            <a:avLst/>
            <a:gdLst/>
            <a:ahLst/>
            <a:cxnLst/>
            <a:rect l="0" t="0" r="0" b="0"/>
            <a:pathLst>
              <a:path w="257176" h="34176">
                <a:moveTo>
                  <a:pt x="0" y="25708"/>
                </a:moveTo>
                <a:lnTo>
                  <a:pt x="0" y="30259"/>
                </a:lnTo>
                <a:lnTo>
                  <a:pt x="953" y="31599"/>
                </a:lnTo>
                <a:lnTo>
                  <a:pt x="2539" y="32493"/>
                </a:lnTo>
                <a:lnTo>
                  <a:pt x="7382" y="33927"/>
                </a:lnTo>
                <a:lnTo>
                  <a:pt x="12771" y="34175"/>
                </a:lnTo>
                <a:lnTo>
                  <a:pt x="15182" y="33258"/>
                </a:lnTo>
                <a:lnTo>
                  <a:pt x="17742" y="31694"/>
                </a:lnTo>
                <a:lnTo>
                  <a:pt x="20400" y="29698"/>
                </a:lnTo>
                <a:lnTo>
                  <a:pt x="23126" y="28368"/>
                </a:lnTo>
                <a:lnTo>
                  <a:pt x="25895" y="27481"/>
                </a:lnTo>
                <a:lnTo>
                  <a:pt x="31510" y="26496"/>
                </a:lnTo>
                <a:lnTo>
                  <a:pt x="37182" y="26058"/>
                </a:lnTo>
                <a:lnTo>
                  <a:pt x="42878" y="25863"/>
                </a:lnTo>
                <a:lnTo>
                  <a:pt x="45731" y="25812"/>
                </a:lnTo>
                <a:lnTo>
                  <a:pt x="49537" y="24824"/>
                </a:lnTo>
                <a:lnTo>
                  <a:pt x="53980" y="23214"/>
                </a:lnTo>
                <a:lnTo>
                  <a:pt x="58847" y="21187"/>
                </a:lnTo>
                <a:lnTo>
                  <a:pt x="63997" y="18884"/>
                </a:lnTo>
                <a:lnTo>
                  <a:pt x="74798" y="13785"/>
                </a:lnTo>
                <a:lnTo>
                  <a:pt x="79393" y="12044"/>
                </a:lnTo>
                <a:lnTo>
                  <a:pt x="83408" y="10884"/>
                </a:lnTo>
                <a:lnTo>
                  <a:pt x="87038" y="10110"/>
                </a:lnTo>
                <a:lnTo>
                  <a:pt x="91363" y="9594"/>
                </a:lnTo>
                <a:lnTo>
                  <a:pt x="96151" y="9251"/>
                </a:lnTo>
                <a:lnTo>
                  <a:pt x="101248" y="9021"/>
                </a:lnTo>
                <a:lnTo>
                  <a:pt x="106552" y="7916"/>
                </a:lnTo>
                <a:lnTo>
                  <a:pt x="111992" y="6226"/>
                </a:lnTo>
                <a:lnTo>
                  <a:pt x="117525" y="4148"/>
                </a:lnTo>
                <a:lnTo>
                  <a:pt x="123117" y="2762"/>
                </a:lnTo>
                <a:lnTo>
                  <a:pt x="128751" y="1838"/>
                </a:lnTo>
                <a:lnTo>
                  <a:pt x="134411" y="1222"/>
                </a:lnTo>
                <a:lnTo>
                  <a:pt x="140090" y="812"/>
                </a:lnTo>
                <a:lnTo>
                  <a:pt x="145781" y="538"/>
                </a:lnTo>
                <a:lnTo>
                  <a:pt x="157184" y="233"/>
                </a:lnTo>
                <a:lnTo>
                  <a:pt x="198334" y="0"/>
                </a:lnTo>
                <a:lnTo>
                  <a:pt x="202706" y="949"/>
                </a:lnTo>
                <a:lnTo>
                  <a:pt x="207528" y="2535"/>
                </a:lnTo>
                <a:lnTo>
                  <a:pt x="212647" y="4544"/>
                </a:lnTo>
                <a:lnTo>
                  <a:pt x="217012" y="5884"/>
                </a:lnTo>
                <a:lnTo>
                  <a:pt x="220875" y="6777"/>
                </a:lnTo>
                <a:lnTo>
                  <a:pt x="227707" y="7769"/>
                </a:lnTo>
                <a:lnTo>
                  <a:pt x="233918" y="8210"/>
                </a:lnTo>
                <a:lnTo>
                  <a:pt x="236909" y="9280"/>
                </a:lnTo>
                <a:lnTo>
                  <a:pt x="239854" y="10946"/>
                </a:lnTo>
                <a:lnTo>
                  <a:pt x="242770" y="13009"/>
                </a:lnTo>
                <a:lnTo>
                  <a:pt x="245666" y="14385"/>
                </a:lnTo>
                <a:lnTo>
                  <a:pt x="248550" y="15301"/>
                </a:lnTo>
                <a:lnTo>
                  <a:pt x="257175" y="1713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70"/>
          <p:cNvSpPr/>
          <p:nvPr/>
        </p:nvSpPr>
        <p:spPr>
          <a:xfrm>
            <a:off x="8412584" y="5580697"/>
            <a:ext cx="59904" cy="308611"/>
          </a:xfrm>
          <a:custGeom>
            <a:avLst/>
            <a:gdLst/>
            <a:ahLst/>
            <a:cxnLst/>
            <a:rect l="0" t="0" r="0" b="0"/>
            <a:pathLst>
              <a:path w="59904" h="308611">
                <a:moveTo>
                  <a:pt x="17041" y="0"/>
                </a:moveTo>
                <a:lnTo>
                  <a:pt x="3920" y="0"/>
                </a:lnTo>
                <a:lnTo>
                  <a:pt x="2579" y="953"/>
                </a:lnTo>
                <a:lnTo>
                  <a:pt x="1684" y="2540"/>
                </a:lnTo>
                <a:lnTo>
                  <a:pt x="691" y="6844"/>
                </a:lnTo>
                <a:lnTo>
                  <a:pt x="131" y="15574"/>
                </a:lnTo>
                <a:lnTo>
                  <a:pt x="0" y="24702"/>
                </a:lnTo>
                <a:lnTo>
                  <a:pt x="918" y="28851"/>
                </a:lnTo>
                <a:lnTo>
                  <a:pt x="2482" y="32569"/>
                </a:lnTo>
                <a:lnTo>
                  <a:pt x="4478" y="36000"/>
                </a:lnTo>
                <a:lnTo>
                  <a:pt x="5808" y="40193"/>
                </a:lnTo>
                <a:lnTo>
                  <a:pt x="6695" y="44893"/>
                </a:lnTo>
                <a:lnTo>
                  <a:pt x="7285" y="49931"/>
                </a:lnTo>
                <a:lnTo>
                  <a:pt x="7680" y="55195"/>
                </a:lnTo>
                <a:lnTo>
                  <a:pt x="7943" y="60609"/>
                </a:lnTo>
                <a:lnTo>
                  <a:pt x="8118" y="66124"/>
                </a:lnTo>
                <a:lnTo>
                  <a:pt x="9187" y="71705"/>
                </a:lnTo>
                <a:lnTo>
                  <a:pt x="10853" y="77331"/>
                </a:lnTo>
                <a:lnTo>
                  <a:pt x="12915" y="82987"/>
                </a:lnTo>
                <a:lnTo>
                  <a:pt x="14290" y="89614"/>
                </a:lnTo>
                <a:lnTo>
                  <a:pt x="15207" y="96891"/>
                </a:lnTo>
                <a:lnTo>
                  <a:pt x="15818" y="104599"/>
                </a:lnTo>
                <a:lnTo>
                  <a:pt x="17178" y="111643"/>
                </a:lnTo>
                <a:lnTo>
                  <a:pt x="19037" y="118243"/>
                </a:lnTo>
                <a:lnTo>
                  <a:pt x="21229" y="124549"/>
                </a:lnTo>
                <a:lnTo>
                  <a:pt x="22691" y="131610"/>
                </a:lnTo>
                <a:lnTo>
                  <a:pt x="23665" y="139175"/>
                </a:lnTo>
                <a:lnTo>
                  <a:pt x="24314" y="147076"/>
                </a:lnTo>
                <a:lnTo>
                  <a:pt x="25700" y="154248"/>
                </a:lnTo>
                <a:lnTo>
                  <a:pt x="27576" y="160935"/>
                </a:lnTo>
                <a:lnTo>
                  <a:pt x="29779" y="167297"/>
                </a:lnTo>
                <a:lnTo>
                  <a:pt x="31248" y="174397"/>
                </a:lnTo>
                <a:lnTo>
                  <a:pt x="32228" y="181987"/>
                </a:lnTo>
                <a:lnTo>
                  <a:pt x="32881" y="189905"/>
                </a:lnTo>
                <a:lnTo>
                  <a:pt x="34268" y="197088"/>
                </a:lnTo>
                <a:lnTo>
                  <a:pt x="36146" y="203782"/>
                </a:lnTo>
                <a:lnTo>
                  <a:pt x="38349" y="210150"/>
                </a:lnTo>
                <a:lnTo>
                  <a:pt x="39820" y="217252"/>
                </a:lnTo>
                <a:lnTo>
                  <a:pt x="40799" y="224845"/>
                </a:lnTo>
                <a:lnTo>
                  <a:pt x="41452" y="232764"/>
                </a:lnTo>
                <a:lnTo>
                  <a:pt x="42840" y="239948"/>
                </a:lnTo>
                <a:lnTo>
                  <a:pt x="44718" y="246644"/>
                </a:lnTo>
                <a:lnTo>
                  <a:pt x="46922" y="253011"/>
                </a:lnTo>
                <a:lnTo>
                  <a:pt x="48392" y="258210"/>
                </a:lnTo>
                <a:lnTo>
                  <a:pt x="50025" y="266525"/>
                </a:lnTo>
                <a:lnTo>
                  <a:pt x="50750" y="275935"/>
                </a:lnTo>
                <a:lnTo>
                  <a:pt x="51073" y="285515"/>
                </a:lnTo>
                <a:lnTo>
                  <a:pt x="51279" y="299427"/>
                </a:lnTo>
                <a:lnTo>
                  <a:pt x="51296" y="302488"/>
                </a:lnTo>
                <a:lnTo>
                  <a:pt x="52261" y="304529"/>
                </a:lnTo>
                <a:lnTo>
                  <a:pt x="53855" y="305889"/>
                </a:lnTo>
                <a:lnTo>
                  <a:pt x="59882" y="308601"/>
                </a:lnTo>
                <a:lnTo>
                  <a:pt x="59903" y="30861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1"/>
          <p:cNvSpPr/>
          <p:nvPr/>
        </p:nvSpPr>
        <p:spPr>
          <a:xfrm>
            <a:off x="8695372" y="5477827"/>
            <a:ext cx="25719" cy="445771"/>
          </a:xfrm>
          <a:custGeom>
            <a:avLst/>
            <a:gdLst/>
            <a:ahLst/>
            <a:cxnLst/>
            <a:rect l="0" t="0" r="0" b="0"/>
            <a:pathLst>
              <a:path w="25719" h="445771">
                <a:moveTo>
                  <a:pt x="0" y="0"/>
                </a:moveTo>
                <a:lnTo>
                  <a:pt x="0" y="155544"/>
                </a:lnTo>
                <a:lnTo>
                  <a:pt x="953" y="164656"/>
                </a:lnTo>
                <a:lnTo>
                  <a:pt x="2540" y="174541"/>
                </a:lnTo>
                <a:lnTo>
                  <a:pt x="4551" y="184940"/>
                </a:lnTo>
                <a:lnTo>
                  <a:pt x="5892" y="194731"/>
                </a:lnTo>
                <a:lnTo>
                  <a:pt x="6785" y="204116"/>
                </a:lnTo>
                <a:lnTo>
                  <a:pt x="7382" y="213230"/>
                </a:lnTo>
                <a:lnTo>
                  <a:pt x="7778" y="222164"/>
                </a:lnTo>
                <a:lnTo>
                  <a:pt x="8220" y="239710"/>
                </a:lnTo>
                <a:lnTo>
                  <a:pt x="8571" y="365227"/>
                </a:lnTo>
                <a:lnTo>
                  <a:pt x="9525" y="371120"/>
                </a:lnTo>
                <a:lnTo>
                  <a:pt x="11112" y="376953"/>
                </a:lnTo>
                <a:lnTo>
                  <a:pt x="13124" y="382747"/>
                </a:lnTo>
                <a:lnTo>
                  <a:pt x="14464" y="388515"/>
                </a:lnTo>
                <a:lnTo>
                  <a:pt x="15358" y="394265"/>
                </a:lnTo>
                <a:lnTo>
                  <a:pt x="15953" y="400003"/>
                </a:lnTo>
                <a:lnTo>
                  <a:pt x="16616" y="411459"/>
                </a:lnTo>
                <a:lnTo>
                  <a:pt x="17041" y="425234"/>
                </a:lnTo>
                <a:lnTo>
                  <a:pt x="17114" y="432171"/>
                </a:lnTo>
                <a:lnTo>
                  <a:pt x="18078" y="434799"/>
                </a:lnTo>
                <a:lnTo>
                  <a:pt x="19672" y="437504"/>
                </a:lnTo>
                <a:lnTo>
                  <a:pt x="25718" y="44577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72"/>
          <p:cNvSpPr/>
          <p:nvPr/>
        </p:nvSpPr>
        <p:spPr>
          <a:xfrm>
            <a:off x="8806849" y="5537844"/>
            <a:ext cx="205674" cy="282871"/>
          </a:xfrm>
          <a:custGeom>
            <a:avLst/>
            <a:gdLst/>
            <a:ahLst/>
            <a:cxnLst/>
            <a:rect l="0" t="0" r="0" b="0"/>
            <a:pathLst>
              <a:path w="205674" h="282871">
                <a:moveTo>
                  <a:pt x="51401" y="8563"/>
                </a:moveTo>
                <a:lnTo>
                  <a:pt x="42933" y="95"/>
                </a:lnTo>
                <a:lnTo>
                  <a:pt x="36957" y="12"/>
                </a:lnTo>
                <a:lnTo>
                  <a:pt x="35456" y="0"/>
                </a:lnTo>
                <a:lnTo>
                  <a:pt x="35056" y="949"/>
                </a:lnTo>
                <a:lnTo>
                  <a:pt x="34612" y="4544"/>
                </a:lnTo>
                <a:lnTo>
                  <a:pt x="33541" y="6836"/>
                </a:lnTo>
                <a:lnTo>
                  <a:pt x="28434" y="14613"/>
                </a:lnTo>
                <a:lnTo>
                  <a:pt x="26907" y="20142"/>
                </a:lnTo>
                <a:lnTo>
                  <a:pt x="23687" y="28314"/>
                </a:lnTo>
                <a:lnTo>
                  <a:pt x="21495" y="33161"/>
                </a:lnTo>
                <a:lnTo>
                  <a:pt x="13859" y="49083"/>
                </a:lnTo>
                <a:lnTo>
                  <a:pt x="12086" y="54627"/>
                </a:lnTo>
                <a:lnTo>
                  <a:pt x="10903" y="60227"/>
                </a:lnTo>
                <a:lnTo>
                  <a:pt x="10114" y="65865"/>
                </a:lnTo>
                <a:lnTo>
                  <a:pt x="8636" y="71530"/>
                </a:lnTo>
                <a:lnTo>
                  <a:pt x="6699" y="77211"/>
                </a:lnTo>
                <a:lnTo>
                  <a:pt x="4455" y="82903"/>
                </a:lnTo>
                <a:lnTo>
                  <a:pt x="2958" y="88603"/>
                </a:lnTo>
                <a:lnTo>
                  <a:pt x="1961" y="94309"/>
                </a:lnTo>
                <a:lnTo>
                  <a:pt x="1296" y="100016"/>
                </a:lnTo>
                <a:lnTo>
                  <a:pt x="852" y="105727"/>
                </a:lnTo>
                <a:lnTo>
                  <a:pt x="557" y="111439"/>
                </a:lnTo>
                <a:lnTo>
                  <a:pt x="228" y="122866"/>
                </a:lnTo>
                <a:lnTo>
                  <a:pt x="0" y="151438"/>
                </a:lnTo>
                <a:lnTo>
                  <a:pt x="941" y="157154"/>
                </a:lnTo>
                <a:lnTo>
                  <a:pt x="2521" y="162868"/>
                </a:lnTo>
                <a:lnTo>
                  <a:pt x="4527" y="168583"/>
                </a:lnTo>
                <a:lnTo>
                  <a:pt x="5863" y="174298"/>
                </a:lnTo>
                <a:lnTo>
                  <a:pt x="6755" y="180013"/>
                </a:lnTo>
                <a:lnTo>
                  <a:pt x="7349" y="185728"/>
                </a:lnTo>
                <a:lnTo>
                  <a:pt x="7746" y="190491"/>
                </a:lnTo>
                <a:lnTo>
                  <a:pt x="8185" y="198322"/>
                </a:lnTo>
                <a:lnTo>
                  <a:pt x="9256" y="202697"/>
                </a:lnTo>
                <a:lnTo>
                  <a:pt x="10922" y="207518"/>
                </a:lnTo>
                <a:lnTo>
                  <a:pt x="12984" y="212637"/>
                </a:lnTo>
                <a:lnTo>
                  <a:pt x="15313" y="217955"/>
                </a:lnTo>
                <a:lnTo>
                  <a:pt x="20440" y="228944"/>
                </a:lnTo>
                <a:lnTo>
                  <a:pt x="25892" y="237638"/>
                </a:lnTo>
                <a:lnTo>
                  <a:pt x="31491" y="244676"/>
                </a:lnTo>
                <a:lnTo>
                  <a:pt x="37154" y="250980"/>
                </a:lnTo>
                <a:lnTo>
                  <a:pt x="42847" y="256956"/>
                </a:lnTo>
                <a:lnTo>
                  <a:pt x="54262" y="268555"/>
                </a:lnTo>
                <a:lnTo>
                  <a:pt x="58071" y="271426"/>
                </a:lnTo>
                <a:lnTo>
                  <a:pt x="62515" y="274292"/>
                </a:lnTo>
                <a:lnTo>
                  <a:pt x="67383" y="277156"/>
                </a:lnTo>
                <a:lnTo>
                  <a:pt x="71580" y="279065"/>
                </a:lnTo>
                <a:lnTo>
                  <a:pt x="75332" y="280338"/>
                </a:lnTo>
                <a:lnTo>
                  <a:pt x="78784" y="281186"/>
                </a:lnTo>
                <a:lnTo>
                  <a:pt x="85161" y="282129"/>
                </a:lnTo>
                <a:lnTo>
                  <a:pt x="88196" y="282380"/>
                </a:lnTo>
                <a:lnTo>
                  <a:pt x="92123" y="282548"/>
                </a:lnTo>
                <a:lnTo>
                  <a:pt x="105800" y="282784"/>
                </a:lnTo>
                <a:lnTo>
                  <a:pt x="127028" y="282870"/>
                </a:lnTo>
                <a:lnTo>
                  <a:pt x="131346" y="281922"/>
                </a:lnTo>
                <a:lnTo>
                  <a:pt x="135177" y="280338"/>
                </a:lnTo>
                <a:lnTo>
                  <a:pt x="138685" y="278328"/>
                </a:lnTo>
                <a:lnTo>
                  <a:pt x="141975" y="276037"/>
                </a:lnTo>
                <a:lnTo>
                  <a:pt x="148171" y="270951"/>
                </a:lnTo>
                <a:lnTo>
                  <a:pt x="154100" y="265515"/>
                </a:lnTo>
                <a:lnTo>
                  <a:pt x="157014" y="262732"/>
                </a:lnTo>
                <a:lnTo>
                  <a:pt x="160862" y="259924"/>
                </a:lnTo>
                <a:lnTo>
                  <a:pt x="165332" y="257100"/>
                </a:lnTo>
                <a:lnTo>
                  <a:pt x="170217" y="254264"/>
                </a:lnTo>
                <a:lnTo>
                  <a:pt x="173474" y="251421"/>
                </a:lnTo>
                <a:lnTo>
                  <a:pt x="175646" y="248574"/>
                </a:lnTo>
                <a:lnTo>
                  <a:pt x="179011" y="242870"/>
                </a:lnTo>
                <a:lnTo>
                  <a:pt x="183682" y="237160"/>
                </a:lnTo>
                <a:lnTo>
                  <a:pt x="188932" y="228906"/>
                </a:lnTo>
                <a:lnTo>
                  <a:pt x="191666" y="224039"/>
                </a:lnTo>
                <a:lnTo>
                  <a:pt x="194703" y="216090"/>
                </a:lnTo>
                <a:lnTo>
                  <a:pt x="196053" y="208430"/>
                </a:lnTo>
                <a:lnTo>
                  <a:pt x="196413" y="203721"/>
                </a:lnTo>
                <a:lnTo>
                  <a:pt x="196653" y="198676"/>
                </a:lnTo>
                <a:lnTo>
                  <a:pt x="197766" y="194359"/>
                </a:lnTo>
                <a:lnTo>
                  <a:pt x="201542" y="187024"/>
                </a:lnTo>
                <a:lnTo>
                  <a:pt x="202929" y="182783"/>
                </a:lnTo>
                <a:lnTo>
                  <a:pt x="203856" y="178050"/>
                </a:lnTo>
                <a:lnTo>
                  <a:pt x="204472" y="172989"/>
                </a:lnTo>
                <a:lnTo>
                  <a:pt x="204883" y="167711"/>
                </a:lnTo>
                <a:lnTo>
                  <a:pt x="205157" y="162286"/>
                </a:lnTo>
                <a:lnTo>
                  <a:pt x="205339" y="156765"/>
                </a:lnTo>
                <a:lnTo>
                  <a:pt x="205634" y="128326"/>
                </a:lnTo>
                <a:lnTo>
                  <a:pt x="205673" y="115448"/>
                </a:lnTo>
                <a:lnTo>
                  <a:pt x="204731" y="109348"/>
                </a:lnTo>
                <a:lnTo>
                  <a:pt x="203151" y="103375"/>
                </a:lnTo>
                <a:lnTo>
                  <a:pt x="201145" y="97489"/>
                </a:lnTo>
                <a:lnTo>
                  <a:pt x="199808" y="91660"/>
                </a:lnTo>
                <a:lnTo>
                  <a:pt x="198916" y="85868"/>
                </a:lnTo>
                <a:lnTo>
                  <a:pt x="198322" y="80103"/>
                </a:lnTo>
                <a:lnTo>
                  <a:pt x="196973" y="74353"/>
                </a:lnTo>
                <a:lnTo>
                  <a:pt x="195122" y="68616"/>
                </a:lnTo>
                <a:lnTo>
                  <a:pt x="192934" y="62886"/>
                </a:lnTo>
                <a:lnTo>
                  <a:pt x="190524" y="58114"/>
                </a:lnTo>
                <a:lnTo>
                  <a:pt x="185306" y="50270"/>
                </a:lnTo>
                <a:lnTo>
                  <a:pt x="179811" y="43610"/>
                </a:lnTo>
                <a:lnTo>
                  <a:pt x="174195" y="37474"/>
                </a:lnTo>
                <a:lnTo>
                  <a:pt x="165678" y="28665"/>
                </a:lnTo>
                <a:lnTo>
                  <a:pt x="159974" y="22895"/>
                </a:lnTo>
                <a:lnTo>
                  <a:pt x="157121" y="20975"/>
                </a:lnTo>
                <a:lnTo>
                  <a:pt x="151410" y="18842"/>
                </a:lnTo>
                <a:lnTo>
                  <a:pt x="145697" y="15354"/>
                </a:lnTo>
                <a:lnTo>
                  <a:pt x="139983" y="10629"/>
                </a:lnTo>
                <a:lnTo>
                  <a:pt x="134268" y="5354"/>
                </a:lnTo>
                <a:lnTo>
                  <a:pt x="130458" y="3566"/>
                </a:lnTo>
                <a:lnTo>
                  <a:pt x="126013" y="2374"/>
                </a:lnTo>
                <a:lnTo>
                  <a:pt x="121144" y="1580"/>
                </a:lnTo>
                <a:lnTo>
                  <a:pt x="116947" y="1050"/>
                </a:lnTo>
                <a:lnTo>
                  <a:pt x="113195" y="697"/>
                </a:lnTo>
                <a:lnTo>
                  <a:pt x="109742" y="462"/>
                </a:lnTo>
                <a:lnTo>
                  <a:pt x="103365" y="200"/>
                </a:lnTo>
                <a:lnTo>
                  <a:pt x="94420" y="53"/>
                </a:lnTo>
                <a:lnTo>
                  <a:pt x="91511" y="32"/>
                </a:lnTo>
                <a:lnTo>
                  <a:pt x="87665" y="971"/>
                </a:lnTo>
                <a:lnTo>
                  <a:pt x="83197" y="2549"/>
                </a:lnTo>
                <a:lnTo>
                  <a:pt x="78313" y="4554"/>
                </a:lnTo>
                <a:lnTo>
                  <a:pt x="74105" y="6843"/>
                </a:lnTo>
                <a:lnTo>
                  <a:pt x="70347" y="9321"/>
                </a:lnTo>
                <a:lnTo>
                  <a:pt x="66889" y="11926"/>
                </a:lnTo>
                <a:lnTo>
                  <a:pt x="60507" y="14820"/>
                </a:lnTo>
                <a:lnTo>
                  <a:pt x="57472" y="15592"/>
                </a:lnTo>
                <a:lnTo>
                  <a:pt x="51559" y="18990"/>
                </a:lnTo>
                <a:lnTo>
                  <a:pt x="48649" y="21229"/>
                </a:lnTo>
                <a:lnTo>
                  <a:pt x="44804" y="23674"/>
                </a:lnTo>
                <a:lnTo>
                  <a:pt x="40335" y="26257"/>
                </a:lnTo>
                <a:lnTo>
                  <a:pt x="35452" y="28932"/>
                </a:lnTo>
                <a:lnTo>
                  <a:pt x="32195" y="32620"/>
                </a:lnTo>
                <a:lnTo>
                  <a:pt x="30025" y="36983"/>
                </a:lnTo>
                <a:lnTo>
                  <a:pt x="25683" y="5142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Try these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Find the degree and the leading coefficient.</a:t>
            </a:r>
          </a:p>
          <a:p>
            <a:pPr eaLnBrk="1" hangingPunct="1"/>
            <a:r>
              <a:rPr lang="en-US" dirty="0" smtClean="0"/>
              <a:t>f(x)=</a:t>
            </a:r>
            <a:r>
              <a:rPr lang="en-US" dirty="0" smtClean="0"/>
              <a:t>x</a:t>
            </a:r>
            <a:r>
              <a:rPr lang="en-US" baseline="30000" dirty="0" smtClean="0"/>
              <a:t>10</a:t>
            </a:r>
            <a:r>
              <a:rPr lang="en-US" dirty="0" smtClean="0"/>
              <a:t>+3x</a:t>
            </a:r>
            <a:r>
              <a:rPr lang="en-US" baseline="30000" dirty="0" smtClean="0"/>
              <a:t>4</a:t>
            </a:r>
            <a:r>
              <a:rPr lang="en-US" dirty="0" smtClean="0"/>
              <a:t>-14x</a:t>
            </a:r>
            <a:r>
              <a:rPr lang="en-US" baseline="30000" dirty="0" smtClean="0"/>
              <a:t>2</a:t>
            </a:r>
            <a:endParaRPr lang="en-US" baseline="30000" dirty="0" smtClean="0"/>
          </a:p>
          <a:p>
            <a:pPr eaLnBrk="1" hangingPunct="1"/>
            <a:r>
              <a:rPr lang="en-US" dirty="0" smtClean="0"/>
              <a:t>f(x)=-12x</a:t>
            </a:r>
            <a:r>
              <a:rPr lang="en-US" baseline="30000" dirty="0" smtClean="0"/>
              <a:t>7</a:t>
            </a:r>
            <a:r>
              <a:rPr lang="en-US" dirty="0" smtClean="0"/>
              <a:t>+12x</a:t>
            </a:r>
            <a:r>
              <a:rPr lang="en-US" baseline="30000" dirty="0" smtClean="0"/>
              <a:t>2</a:t>
            </a:r>
            <a:r>
              <a:rPr lang="en-US" dirty="0" smtClean="0"/>
              <a:t>-x</a:t>
            </a:r>
            <a:endParaRPr lang="en-US" baseline="30000" dirty="0" smtClean="0"/>
          </a:p>
        </p:txBody>
      </p:sp>
      <p:sp>
        <p:nvSpPr>
          <p:cNvPr id="4" name="SMARTPenAnnotation429"/>
          <p:cNvSpPr/>
          <p:nvPr/>
        </p:nvSpPr>
        <p:spPr>
          <a:xfrm>
            <a:off x="4426268" y="2820470"/>
            <a:ext cx="480060" cy="274162"/>
          </a:xfrm>
          <a:custGeom>
            <a:avLst/>
            <a:gdLst/>
            <a:ahLst/>
            <a:cxnLst/>
            <a:rect l="0" t="0" r="0" b="0"/>
            <a:pathLst>
              <a:path w="480060" h="274162">
                <a:moveTo>
                  <a:pt x="214311" y="137042"/>
                </a:moveTo>
                <a:lnTo>
                  <a:pt x="206092" y="137042"/>
                </a:lnTo>
                <a:lnTo>
                  <a:pt x="205770" y="129661"/>
                </a:lnTo>
                <a:lnTo>
                  <a:pt x="204807" y="129264"/>
                </a:lnTo>
                <a:lnTo>
                  <a:pt x="197520" y="128501"/>
                </a:lnTo>
                <a:lnTo>
                  <a:pt x="189817" y="121091"/>
                </a:lnTo>
                <a:lnTo>
                  <a:pt x="186597" y="120428"/>
                </a:lnTo>
                <a:lnTo>
                  <a:pt x="176770" y="120002"/>
                </a:lnTo>
                <a:lnTo>
                  <a:pt x="174044" y="119015"/>
                </a:lnTo>
                <a:lnTo>
                  <a:pt x="165656" y="114027"/>
                </a:lnTo>
                <a:lnTo>
                  <a:pt x="159984" y="112525"/>
                </a:lnTo>
                <a:lnTo>
                  <a:pt x="145727" y="111483"/>
                </a:lnTo>
                <a:lnTo>
                  <a:pt x="131443" y="111346"/>
                </a:lnTo>
                <a:lnTo>
                  <a:pt x="87241" y="111325"/>
                </a:lnTo>
                <a:lnTo>
                  <a:pt x="82925" y="112277"/>
                </a:lnTo>
                <a:lnTo>
                  <a:pt x="69155" y="118110"/>
                </a:lnTo>
                <a:lnTo>
                  <a:pt x="66106" y="118705"/>
                </a:lnTo>
                <a:lnTo>
                  <a:pt x="60177" y="121907"/>
                </a:lnTo>
                <a:lnTo>
                  <a:pt x="48944" y="129065"/>
                </a:lnTo>
                <a:lnTo>
                  <a:pt x="36091" y="137219"/>
                </a:lnTo>
                <a:lnTo>
                  <a:pt x="26251" y="145667"/>
                </a:lnTo>
                <a:lnTo>
                  <a:pt x="17303" y="154203"/>
                </a:lnTo>
                <a:lnTo>
                  <a:pt x="14392" y="157055"/>
                </a:lnTo>
                <a:lnTo>
                  <a:pt x="12452" y="159909"/>
                </a:lnTo>
                <a:lnTo>
                  <a:pt x="10296" y="165620"/>
                </a:lnTo>
                <a:lnTo>
                  <a:pt x="6798" y="171333"/>
                </a:lnTo>
                <a:lnTo>
                  <a:pt x="4532" y="174191"/>
                </a:lnTo>
                <a:lnTo>
                  <a:pt x="3020" y="177048"/>
                </a:lnTo>
                <a:lnTo>
                  <a:pt x="1342" y="182762"/>
                </a:lnTo>
                <a:lnTo>
                  <a:pt x="596" y="188477"/>
                </a:lnTo>
                <a:lnTo>
                  <a:pt x="264" y="195145"/>
                </a:lnTo>
                <a:lnTo>
                  <a:pt x="51" y="212407"/>
                </a:lnTo>
                <a:lnTo>
                  <a:pt x="0" y="250958"/>
                </a:lnTo>
                <a:lnTo>
                  <a:pt x="952" y="252991"/>
                </a:lnTo>
                <a:lnTo>
                  <a:pt x="2539" y="254346"/>
                </a:lnTo>
                <a:lnTo>
                  <a:pt x="4550" y="255250"/>
                </a:lnTo>
                <a:lnTo>
                  <a:pt x="14621" y="263544"/>
                </a:lnTo>
                <a:lnTo>
                  <a:pt x="24067" y="272610"/>
                </a:lnTo>
                <a:lnTo>
                  <a:pt x="30063" y="273495"/>
                </a:lnTo>
                <a:lnTo>
                  <a:pt x="44884" y="274062"/>
                </a:lnTo>
                <a:lnTo>
                  <a:pt x="54044" y="274161"/>
                </a:lnTo>
                <a:lnTo>
                  <a:pt x="56984" y="273222"/>
                </a:lnTo>
                <a:lnTo>
                  <a:pt x="65673" y="268302"/>
                </a:lnTo>
                <a:lnTo>
                  <a:pt x="79682" y="263617"/>
                </a:lnTo>
                <a:lnTo>
                  <a:pt x="88754" y="259020"/>
                </a:lnTo>
                <a:lnTo>
                  <a:pt x="95961" y="253802"/>
                </a:lnTo>
                <a:lnTo>
                  <a:pt x="102338" y="245768"/>
                </a:lnTo>
                <a:lnTo>
                  <a:pt x="105373" y="240959"/>
                </a:lnTo>
                <a:lnTo>
                  <a:pt x="111284" y="233075"/>
                </a:lnTo>
                <a:lnTo>
                  <a:pt x="118039" y="225443"/>
                </a:lnTo>
                <a:lnTo>
                  <a:pt x="127392" y="215701"/>
                </a:lnTo>
                <a:lnTo>
                  <a:pt x="131600" y="210437"/>
                </a:lnTo>
                <a:lnTo>
                  <a:pt x="135358" y="205022"/>
                </a:lnTo>
                <a:lnTo>
                  <a:pt x="138816" y="199507"/>
                </a:lnTo>
                <a:lnTo>
                  <a:pt x="142074" y="194878"/>
                </a:lnTo>
                <a:lnTo>
                  <a:pt x="148234" y="187194"/>
                </a:lnTo>
                <a:lnTo>
                  <a:pt x="151209" y="182860"/>
                </a:lnTo>
                <a:lnTo>
                  <a:pt x="154146" y="178064"/>
                </a:lnTo>
                <a:lnTo>
                  <a:pt x="157056" y="172963"/>
                </a:lnTo>
                <a:lnTo>
                  <a:pt x="162830" y="162214"/>
                </a:lnTo>
                <a:lnTo>
                  <a:pt x="174298" y="139792"/>
                </a:lnTo>
                <a:lnTo>
                  <a:pt x="176205" y="134113"/>
                </a:lnTo>
                <a:lnTo>
                  <a:pt x="177478" y="128422"/>
                </a:lnTo>
                <a:lnTo>
                  <a:pt x="178326" y="122723"/>
                </a:lnTo>
                <a:lnTo>
                  <a:pt x="179844" y="117018"/>
                </a:lnTo>
                <a:lnTo>
                  <a:pt x="181808" y="111310"/>
                </a:lnTo>
                <a:lnTo>
                  <a:pt x="184070" y="105600"/>
                </a:lnTo>
                <a:lnTo>
                  <a:pt x="185578" y="100841"/>
                </a:lnTo>
                <a:lnTo>
                  <a:pt x="187253" y="93013"/>
                </a:lnTo>
                <a:lnTo>
                  <a:pt x="187700" y="88639"/>
                </a:lnTo>
                <a:lnTo>
                  <a:pt x="187999" y="83819"/>
                </a:lnTo>
                <a:lnTo>
                  <a:pt x="188329" y="73382"/>
                </a:lnTo>
                <a:lnTo>
                  <a:pt x="188571" y="40770"/>
                </a:lnTo>
                <a:lnTo>
                  <a:pt x="188594" y="4418"/>
                </a:lnTo>
                <a:lnTo>
                  <a:pt x="187642" y="2906"/>
                </a:lnTo>
                <a:lnTo>
                  <a:pt x="186054" y="1898"/>
                </a:lnTo>
                <a:lnTo>
                  <a:pt x="180375" y="0"/>
                </a:lnTo>
                <a:lnTo>
                  <a:pt x="180052" y="7273"/>
                </a:lnTo>
                <a:lnTo>
                  <a:pt x="184581" y="12656"/>
                </a:lnTo>
                <a:lnTo>
                  <a:pt x="185919" y="16018"/>
                </a:lnTo>
                <a:lnTo>
                  <a:pt x="186811" y="20164"/>
                </a:lnTo>
                <a:lnTo>
                  <a:pt x="187405" y="24833"/>
                </a:lnTo>
                <a:lnTo>
                  <a:pt x="188065" y="32562"/>
                </a:lnTo>
                <a:lnTo>
                  <a:pt x="188359" y="40124"/>
                </a:lnTo>
                <a:lnTo>
                  <a:pt x="188563" y="66012"/>
                </a:lnTo>
                <a:lnTo>
                  <a:pt x="188594" y="159912"/>
                </a:lnTo>
                <a:lnTo>
                  <a:pt x="189547" y="164671"/>
                </a:lnTo>
                <a:lnTo>
                  <a:pt x="193145" y="172499"/>
                </a:lnTo>
                <a:lnTo>
                  <a:pt x="197919" y="179153"/>
                </a:lnTo>
                <a:lnTo>
                  <a:pt x="200525" y="182261"/>
                </a:lnTo>
                <a:lnTo>
                  <a:pt x="202264" y="186238"/>
                </a:lnTo>
                <a:lnTo>
                  <a:pt x="203422" y="190794"/>
                </a:lnTo>
                <a:lnTo>
                  <a:pt x="204195" y="195737"/>
                </a:lnTo>
                <a:lnTo>
                  <a:pt x="207593" y="203769"/>
                </a:lnTo>
                <a:lnTo>
                  <a:pt x="212278" y="210513"/>
                </a:lnTo>
                <a:lnTo>
                  <a:pt x="217535" y="216686"/>
                </a:lnTo>
                <a:lnTo>
                  <a:pt x="223047" y="222604"/>
                </a:lnTo>
                <a:lnTo>
                  <a:pt x="234346" y="234165"/>
                </a:lnTo>
                <a:lnTo>
                  <a:pt x="238145" y="236081"/>
                </a:lnTo>
                <a:lnTo>
                  <a:pt x="251642" y="238777"/>
                </a:lnTo>
                <a:lnTo>
                  <a:pt x="258842" y="239408"/>
                </a:lnTo>
                <a:lnTo>
                  <a:pt x="262096" y="240528"/>
                </a:lnTo>
                <a:lnTo>
                  <a:pt x="271227" y="245704"/>
                </a:lnTo>
                <a:lnTo>
                  <a:pt x="277072" y="247249"/>
                </a:lnTo>
                <a:lnTo>
                  <a:pt x="285385" y="245395"/>
                </a:lnTo>
                <a:lnTo>
                  <a:pt x="295430" y="242349"/>
                </a:lnTo>
                <a:lnTo>
                  <a:pt x="306244" y="240995"/>
                </a:lnTo>
                <a:lnTo>
                  <a:pt x="310843" y="239682"/>
                </a:lnTo>
                <a:lnTo>
                  <a:pt x="325066" y="233270"/>
                </a:lnTo>
                <a:lnTo>
                  <a:pt x="332116" y="231245"/>
                </a:lnTo>
                <a:lnTo>
                  <a:pt x="341599" y="227170"/>
                </a:lnTo>
                <a:lnTo>
                  <a:pt x="345842" y="223797"/>
                </a:lnTo>
                <a:lnTo>
                  <a:pt x="349624" y="219644"/>
                </a:lnTo>
                <a:lnTo>
                  <a:pt x="353097" y="214970"/>
                </a:lnTo>
                <a:lnTo>
                  <a:pt x="356957" y="207237"/>
                </a:lnTo>
                <a:lnTo>
                  <a:pt x="357986" y="203841"/>
                </a:lnTo>
                <a:lnTo>
                  <a:pt x="361669" y="197528"/>
                </a:lnTo>
                <a:lnTo>
                  <a:pt x="366481" y="191547"/>
                </a:lnTo>
                <a:lnTo>
                  <a:pt x="371795" y="185714"/>
                </a:lnTo>
                <a:lnTo>
                  <a:pt x="377332" y="177407"/>
                </a:lnTo>
                <a:lnTo>
                  <a:pt x="380142" y="172524"/>
                </a:lnTo>
                <a:lnTo>
                  <a:pt x="382015" y="167364"/>
                </a:lnTo>
                <a:lnTo>
                  <a:pt x="383264" y="162020"/>
                </a:lnTo>
                <a:lnTo>
                  <a:pt x="384096" y="156551"/>
                </a:lnTo>
                <a:lnTo>
                  <a:pt x="384652" y="151953"/>
                </a:lnTo>
                <a:lnTo>
                  <a:pt x="385268" y="144304"/>
                </a:lnTo>
                <a:lnTo>
                  <a:pt x="385542" y="137730"/>
                </a:lnTo>
                <a:lnTo>
                  <a:pt x="385615" y="134643"/>
                </a:lnTo>
                <a:lnTo>
                  <a:pt x="383157" y="126133"/>
                </a:lnTo>
                <a:lnTo>
                  <a:pt x="378368" y="114250"/>
                </a:lnTo>
                <a:lnTo>
                  <a:pt x="372987" y="107641"/>
                </a:lnTo>
                <a:lnTo>
                  <a:pt x="370578" y="106011"/>
                </a:lnTo>
                <a:lnTo>
                  <a:pt x="365361" y="104201"/>
                </a:lnTo>
                <a:lnTo>
                  <a:pt x="363589" y="102765"/>
                </a:lnTo>
                <a:lnTo>
                  <a:pt x="362407" y="100856"/>
                </a:lnTo>
                <a:lnTo>
                  <a:pt x="361619" y="98630"/>
                </a:lnTo>
                <a:lnTo>
                  <a:pt x="359189" y="97147"/>
                </a:lnTo>
                <a:lnTo>
                  <a:pt x="351409" y="95498"/>
                </a:lnTo>
                <a:lnTo>
                  <a:pt x="347620" y="96011"/>
                </a:lnTo>
                <a:lnTo>
                  <a:pt x="344141" y="97306"/>
                </a:lnTo>
                <a:lnTo>
                  <a:pt x="337736" y="100331"/>
                </a:lnTo>
                <a:lnTo>
                  <a:pt x="327520" y="102433"/>
                </a:lnTo>
                <a:lnTo>
                  <a:pt x="321726" y="107209"/>
                </a:lnTo>
                <a:lnTo>
                  <a:pt x="320212" y="109533"/>
                </a:lnTo>
                <a:lnTo>
                  <a:pt x="318528" y="114656"/>
                </a:lnTo>
                <a:lnTo>
                  <a:pt x="315240" y="122648"/>
                </a:lnTo>
                <a:lnTo>
                  <a:pt x="313030" y="127446"/>
                </a:lnTo>
                <a:lnTo>
                  <a:pt x="310574" y="135317"/>
                </a:lnTo>
                <a:lnTo>
                  <a:pt x="309482" y="142943"/>
                </a:lnTo>
                <a:lnTo>
                  <a:pt x="309191" y="147643"/>
                </a:lnTo>
                <a:lnTo>
                  <a:pt x="308868" y="156994"/>
                </a:lnTo>
                <a:lnTo>
                  <a:pt x="308686" y="168565"/>
                </a:lnTo>
                <a:lnTo>
                  <a:pt x="308612" y="199521"/>
                </a:lnTo>
                <a:lnTo>
                  <a:pt x="309563" y="202507"/>
                </a:lnTo>
                <a:lnTo>
                  <a:pt x="313160" y="208365"/>
                </a:lnTo>
                <a:lnTo>
                  <a:pt x="317935" y="214144"/>
                </a:lnTo>
                <a:lnTo>
                  <a:pt x="323231" y="219887"/>
                </a:lnTo>
                <a:lnTo>
                  <a:pt x="331568" y="228475"/>
                </a:lnTo>
                <a:lnTo>
                  <a:pt x="337228" y="234194"/>
                </a:lnTo>
                <a:lnTo>
                  <a:pt x="340071" y="236100"/>
                </a:lnTo>
                <a:lnTo>
                  <a:pt x="345769" y="238218"/>
                </a:lnTo>
                <a:lnTo>
                  <a:pt x="358884" y="239410"/>
                </a:lnTo>
                <a:lnTo>
                  <a:pt x="369371" y="239689"/>
                </a:lnTo>
                <a:lnTo>
                  <a:pt x="391626" y="239868"/>
                </a:lnTo>
                <a:lnTo>
                  <a:pt x="405513" y="237352"/>
                </a:lnTo>
                <a:lnTo>
                  <a:pt x="420258" y="233059"/>
                </a:lnTo>
                <a:lnTo>
                  <a:pt x="447786" y="222542"/>
                </a:lnTo>
                <a:lnTo>
                  <a:pt x="461905" y="217905"/>
                </a:lnTo>
                <a:lnTo>
                  <a:pt x="467004" y="216668"/>
                </a:lnTo>
                <a:lnTo>
                  <a:pt x="480059" y="2141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30"/>
          <p:cNvSpPr/>
          <p:nvPr/>
        </p:nvSpPr>
        <p:spPr>
          <a:xfrm>
            <a:off x="4940630" y="2932995"/>
            <a:ext cx="265736" cy="401652"/>
          </a:xfrm>
          <a:custGeom>
            <a:avLst/>
            <a:gdLst/>
            <a:ahLst/>
            <a:cxnLst/>
            <a:rect l="0" t="0" r="0" b="0"/>
            <a:pathLst>
              <a:path w="265736" h="401652">
                <a:moveTo>
                  <a:pt x="85712" y="15944"/>
                </a:moveTo>
                <a:lnTo>
                  <a:pt x="72620" y="2852"/>
                </a:lnTo>
                <a:lnTo>
                  <a:pt x="70316" y="1501"/>
                </a:lnTo>
                <a:lnTo>
                  <a:pt x="65217" y="0"/>
                </a:lnTo>
                <a:lnTo>
                  <a:pt x="62524" y="553"/>
                </a:lnTo>
                <a:lnTo>
                  <a:pt x="56991" y="3706"/>
                </a:lnTo>
                <a:lnTo>
                  <a:pt x="51357" y="5743"/>
                </a:lnTo>
                <a:lnTo>
                  <a:pt x="45679" y="6648"/>
                </a:lnTo>
                <a:lnTo>
                  <a:pt x="39979" y="7050"/>
                </a:lnTo>
                <a:lnTo>
                  <a:pt x="37126" y="8110"/>
                </a:lnTo>
                <a:lnTo>
                  <a:pt x="31416" y="11828"/>
                </a:lnTo>
                <a:lnTo>
                  <a:pt x="29512" y="14153"/>
                </a:lnTo>
                <a:lnTo>
                  <a:pt x="28243" y="16655"/>
                </a:lnTo>
                <a:lnTo>
                  <a:pt x="27396" y="19276"/>
                </a:lnTo>
                <a:lnTo>
                  <a:pt x="23916" y="24728"/>
                </a:lnTo>
                <a:lnTo>
                  <a:pt x="21655" y="27515"/>
                </a:lnTo>
                <a:lnTo>
                  <a:pt x="20147" y="30326"/>
                </a:lnTo>
                <a:lnTo>
                  <a:pt x="17073" y="39785"/>
                </a:lnTo>
                <a:lnTo>
                  <a:pt x="12978" y="49083"/>
                </a:lnTo>
                <a:lnTo>
                  <a:pt x="5318" y="60477"/>
                </a:lnTo>
                <a:lnTo>
                  <a:pt x="3541" y="64683"/>
                </a:lnTo>
                <a:lnTo>
                  <a:pt x="1567" y="74436"/>
                </a:lnTo>
                <a:lnTo>
                  <a:pt x="455" y="86086"/>
                </a:lnTo>
                <a:lnTo>
                  <a:pt x="195" y="95061"/>
                </a:lnTo>
                <a:lnTo>
                  <a:pt x="0" y="128666"/>
                </a:lnTo>
                <a:lnTo>
                  <a:pt x="948" y="132050"/>
                </a:lnTo>
                <a:lnTo>
                  <a:pt x="5881" y="141363"/>
                </a:lnTo>
                <a:lnTo>
                  <a:pt x="7369" y="147251"/>
                </a:lnTo>
                <a:lnTo>
                  <a:pt x="8718" y="149202"/>
                </a:lnTo>
                <a:lnTo>
                  <a:pt x="10570" y="150503"/>
                </a:lnTo>
                <a:lnTo>
                  <a:pt x="15168" y="151949"/>
                </a:lnTo>
                <a:lnTo>
                  <a:pt x="23112" y="152762"/>
                </a:lnTo>
                <a:lnTo>
                  <a:pt x="28680" y="152952"/>
                </a:lnTo>
                <a:lnTo>
                  <a:pt x="37170" y="153060"/>
                </a:lnTo>
                <a:lnTo>
                  <a:pt x="40015" y="152122"/>
                </a:lnTo>
                <a:lnTo>
                  <a:pt x="45718" y="148540"/>
                </a:lnTo>
                <a:lnTo>
                  <a:pt x="51427" y="146314"/>
                </a:lnTo>
                <a:lnTo>
                  <a:pt x="54282" y="145720"/>
                </a:lnTo>
                <a:lnTo>
                  <a:pt x="59996" y="142520"/>
                </a:lnTo>
                <a:lnTo>
                  <a:pt x="62853" y="140333"/>
                </a:lnTo>
                <a:lnTo>
                  <a:pt x="68568" y="132823"/>
                </a:lnTo>
                <a:lnTo>
                  <a:pt x="74282" y="124088"/>
                </a:lnTo>
                <a:lnTo>
                  <a:pt x="81902" y="113815"/>
                </a:lnTo>
                <a:lnTo>
                  <a:pt x="85536" y="103787"/>
                </a:lnTo>
                <a:lnTo>
                  <a:pt x="89761" y="94356"/>
                </a:lnTo>
                <a:lnTo>
                  <a:pt x="92274" y="83814"/>
                </a:lnTo>
                <a:lnTo>
                  <a:pt x="93391" y="73731"/>
                </a:lnTo>
                <a:lnTo>
                  <a:pt x="94020" y="62700"/>
                </a:lnTo>
                <a:lnTo>
                  <a:pt x="94232" y="50439"/>
                </a:lnTo>
                <a:lnTo>
                  <a:pt x="94281" y="30244"/>
                </a:lnTo>
                <a:lnTo>
                  <a:pt x="93330" y="28335"/>
                </a:lnTo>
                <a:lnTo>
                  <a:pt x="91743" y="27062"/>
                </a:lnTo>
                <a:lnTo>
                  <a:pt x="89733" y="26214"/>
                </a:lnTo>
                <a:lnTo>
                  <a:pt x="88392" y="24696"/>
                </a:lnTo>
                <a:lnTo>
                  <a:pt x="87499" y="22731"/>
                </a:lnTo>
                <a:lnTo>
                  <a:pt x="86065" y="17285"/>
                </a:lnTo>
                <a:lnTo>
                  <a:pt x="85948" y="17791"/>
                </a:lnTo>
                <a:lnTo>
                  <a:pt x="85817" y="20893"/>
                </a:lnTo>
                <a:lnTo>
                  <a:pt x="86734" y="22101"/>
                </a:lnTo>
                <a:lnTo>
                  <a:pt x="88298" y="22906"/>
                </a:lnTo>
                <a:lnTo>
                  <a:pt x="90294" y="23443"/>
                </a:lnTo>
                <a:lnTo>
                  <a:pt x="91624" y="24754"/>
                </a:lnTo>
                <a:lnTo>
                  <a:pt x="92511" y="26580"/>
                </a:lnTo>
                <a:lnTo>
                  <a:pt x="93102" y="28750"/>
                </a:lnTo>
                <a:lnTo>
                  <a:pt x="94449" y="30196"/>
                </a:lnTo>
                <a:lnTo>
                  <a:pt x="96299" y="31161"/>
                </a:lnTo>
                <a:lnTo>
                  <a:pt x="98485" y="31804"/>
                </a:lnTo>
                <a:lnTo>
                  <a:pt x="99942" y="33185"/>
                </a:lnTo>
                <a:lnTo>
                  <a:pt x="100914" y="35058"/>
                </a:lnTo>
                <a:lnTo>
                  <a:pt x="104821" y="44786"/>
                </a:lnTo>
                <a:lnTo>
                  <a:pt x="108493" y="53528"/>
                </a:lnTo>
                <a:lnTo>
                  <a:pt x="110124" y="60588"/>
                </a:lnTo>
                <a:lnTo>
                  <a:pt x="112465" y="63805"/>
                </a:lnTo>
                <a:lnTo>
                  <a:pt x="120144" y="69918"/>
                </a:lnTo>
                <a:lnTo>
                  <a:pt x="127368" y="78350"/>
                </a:lnTo>
                <a:lnTo>
                  <a:pt x="133753" y="88448"/>
                </a:lnTo>
                <a:lnTo>
                  <a:pt x="139766" y="99286"/>
                </a:lnTo>
                <a:lnTo>
                  <a:pt x="142703" y="105795"/>
                </a:lnTo>
                <a:lnTo>
                  <a:pt x="145614" y="112993"/>
                </a:lnTo>
                <a:lnTo>
                  <a:pt x="148506" y="120648"/>
                </a:lnTo>
                <a:lnTo>
                  <a:pt x="150435" y="127657"/>
                </a:lnTo>
                <a:lnTo>
                  <a:pt x="151721" y="134235"/>
                </a:lnTo>
                <a:lnTo>
                  <a:pt x="154102" y="146623"/>
                </a:lnTo>
                <a:lnTo>
                  <a:pt x="158335" y="158479"/>
                </a:lnTo>
                <a:lnTo>
                  <a:pt x="159845" y="165260"/>
                </a:lnTo>
                <a:lnTo>
                  <a:pt x="160852" y="172638"/>
                </a:lnTo>
                <a:lnTo>
                  <a:pt x="161522" y="180414"/>
                </a:lnTo>
                <a:lnTo>
                  <a:pt x="162923" y="188456"/>
                </a:lnTo>
                <a:lnTo>
                  <a:pt x="164808" y="196675"/>
                </a:lnTo>
                <a:lnTo>
                  <a:pt x="167018" y="205011"/>
                </a:lnTo>
                <a:lnTo>
                  <a:pt x="168491" y="212474"/>
                </a:lnTo>
                <a:lnTo>
                  <a:pt x="169473" y="219354"/>
                </a:lnTo>
                <a:lnTo>
                  <a:pt x="170128" y="225846"/>
                </a:lnTo>
                <a:lnTo>
                  <a:pt x="170564" y="233031"/>
                </a:lnTo>
                <a:lnTo>
                  <a:pt x="171049" y="248635"/>
                </a:lnTo>
                <a:lnTo>
                  <a:pt x="171403" y="294395"/>
                </a:lnTo>
                <a:lnTo>
                  <a:pt x="168882" y="306705"/>
                </a:lnTo>
                <a:lnTo>
                  <a:pt x="159502" y="334681"/>
                </a:lnTo>
                <a:lnTo>
                  <a:pt x="154067" y="345883"/>
                </a:lnTo>
                <a:lnTo>
                  <a:pt x="148477" y="354989"/>
                </a:lnTo>
                <a:lnTo>
                  <a:pt x="142818" y="365386"/>
                </a:lnTo>
                <a:lnTo>
                  <a:pt x="134587" y="376357"/>
                </a:lnTo>
                <a:lnTo>
                  <a:pt x="129726" y="381949"/>
                </a:lnTo>
                <a:lnTo>
                  <a:pt x="121783" y="390704"/>
                </a:lnTo>
                <a:lnTo>
                  <a:pt x="118332" y="394371"/>
                </a:lnTo>
                <a:lnTo>
                  <a:pt x="115079" y="396816"/>
                </a:lnTo>
                <a:lnTo>
                  <a:pt x="108924" y="399534"/>
                </a:lnTo>
                <a:lnTo>
                  <a:pt x="104996" y="400258"/>
                </a:lnTo>
                <a:lnTo>
                  <a:pt x="100474" y="400741"/>
                </a:lnTo>
                <a:lnTo>
                  <a:pt x="95553" y="401063"/>
                </a:lnTo>
                <a:lnTo>
                  <a:pt x="87546" y="401421"/>
                </a:lnTo>
                <a:lnTo>
                  <a:pt x="77683" y="401622"/>
                </a:lnTo>
                <a:lnTo>
                  <a:pt x="74644" y="401651"/>
                </a:lnTo>
                <a:lnTo>
                  <a:pt x="71666" y="400717"/>
                </a:lnTo>
                <a:lnTo>
                  <a:pt x="65817" y="397140"/>
                </a:lnTo>
                <a:lnTo>
                  <a:pt x="60042" y="392374"/>
                </a:lnTo>
                <a:lnTo>
                  <a:pt x="54301" y="387082"/>
                </a:lnTo>
                <a:lnTo>
                  <a:pt x="45714" y="378747"/>
                </a:lnTo>
                <a:lnTo>
                  <a:pt x="39995" y="373088"/>
                </a:lnTo>
                <a:lnTo>
                  <a:pt x="38088" y="369292"/>
                </a:lnTo>
                <a:lnTo>
                  <a:pt x="34454" y="354850"/>
                </a:lnTo>
                <a:lnTo>
                  <a:pt x="30228" y="344051"/>
                </a:lnTo>
                <a:lnTo>
                  <a:pt x="27715" y="332902"/>
                </a:lnTo>
                <a:lnTo>
                  <a:pt x="26598" y="321597"/>
                </a:lnTo>
                <a:lnTo>
                  <a:pt x="26102" y="310223"/>
                </a:lnTo>
                <a:lnTo>
                  <a:pt x="28421" y="298818"/>
                </a:lnTo>
                <a:lnTo>
                  <a:pt x="31675" y="288351"/>
                </a:lnTo>
                <a:lnTo>
                  <a:pt x="34458" y="276151"/>
                </a:lnTo>
                <a:lnTo>
                  <a:pt x="38485" y="266212"/>
                </a:lnTo>
                <a:lnTo>
                  <a:pt x="43450" y="255445"/>
                </a:lnTo>
                <a:lnTo>
                  <a:pt x="49784" y="244309"/>
                </a:lnTo>
                <a:lnTo>
                  <a:pt x="54140" y="238673"/>
                </a:lnTo>
                <a:lnTo>
                  <a:pt x="58949" y="233010"/>
                </a:lnTo>
                <a:lnTo>
                  <a:pt x="66832" y="224178"/>
                </a:lnTo>
                <a:lnTo>
                  <a:pt x="74464" y="216125"/>
                </a:lnTo>
                <a:lnTo>
                  <a:pt x="84205" y="206196"/>
                </a:lnTo>
                <a:lnTo>
                  <a:pt x="89470" y="201834"/>
                </a:lnTo>
                <a:lnTo>
                  <a:pt x="94885" y="197973"/>
                </a:lnTo>
                <a:lnTo>
                  <a:pt x="100400" y="194447"/>
                </a:lnTo>
                <a:lnTo>
                  <a:pt x="105981" y="192096"/>
                </a:lnTo>
                <a:lnTo>
                  <a:pt x="111607" y="190529"/>
                </a:lnTo>
                <a:lnTo>
                  <a:pt x="117263" y="189484"/>
                </a:lnTo>
                <a:lnTo>
                  <a:pt x="122939" y="187835"/>
                </a:lnTo>
                <a:lnTo>
                  <a:pt x="128627" y="185783"/>
                </a:lnTo>
                <a:lnTo>
                  <a:pt x="134325" y="183463"/>
                </a:lnTo>
                <a:lnTo>
                  <a:pt x="140028" y="181916"/>
                </a:lnTo>
                <a:lnTo>
                  <a:pt x="145735" y="180885"/>
                </a:lnTo>
                <a:lnTo>
                  <a:pt x="151445" y="180197"/>
                </a:lnTo>
                <a:lnTo>
                  <a:pt x="157157" y="179739"/>
                </a:lnTo>
                <a:lnTo>
                  <a:pt x="162869" y="179433"/>
                </a:lnTo>
                <a:lnTo>
                  <a:pt x="177471" y="179003"/>
                </a:lnTo>
                <a:lnTo>
                  <a:pt x="195489" y="178858"/>
                </a:lnTo>
                <a:lnTo>
                  <a:pt x="200806" y="179798"/>
                </a:lnTo>
                <a:lnTo>
                  <a:pt x="206257" y="181378"/>
                </a:lnTo>
                <a:lnTo>
                  <a:pt x="211795" y="183383"/>
                </a:lnTo>
                <a:lnTo>
                  <a:pt x="216440" y="184721"/>
                </a:lnTo>
                <a:lnTo>
                  <a:pt x="224141" y="186206"/>
                </a:lnTo>
                <a:lnTo>
                  <a:pt x="228480" y="186602"/>
                </a:lnTo>
                <a:lnTo>
                  <a:pt x="233278" y="186866"/>
                </a:lnTo>
                <a:lnTo>
                  <a:pt x="242737" y="187160"/>
                </a:lnTo>
                <a:lnTo>
                  <a:pt x="256571" y="187348"/>
                </a:lnTo>
                <a:lnTo>
                  <a:pt x="265735" y="18739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31"/>
          <p:cNvSpPr/>
          <p:nvPr/>
        </p:nvSpPr>
        <p:spPr>
          <a:xfrm>
            <a:off x="5334952" y="2914650"/>
            <a:ext cx="248603" cy="51436"/>
          </a:xfrm>
          <a:custGeom>
            <a:avLst/>
            <a:gdLst/>
            <a:ahLst/>
            <a:cxnLst/>
            <a:rect l="0" t="0" r="0" b="0"/>
            <a:pathLst>
              <a:path w="248603" h="51436">
                <a:moveTo>
                  <a:pt x="0" y="51435"/>
                </a:moveTo>
                <a:lnTo>
                  <a:pt x="4551" y="46884"/>
                </a:lnTo>
                <a:lnTo>
                  <a:pt x="6844" y="45543"/>
                </a:lnTo>
                <a:lnTo>
                  <a:pt x="11932" y="44054"/>
                </a:lnTo>
                <a:lnTo>
                  <a:pt x="17368" y="43392"/>
                </a:lnTo>
                <a:lnTo>
                  <a:pt x="22959" y="43097"/>
                </a:lnTo>
                <a:lnTo>
                  <a:pt x="28619" y="42967"/>
                </a:lnTo>
                <a:lnTo>
                  <a:pt x="41712" y="42893"/>
                </a:lnTo>
                <a:lnTo>
                  <a:pt x="47810" y="41930"/>
                </a:lnTo>
                <a:lnTo>
                  <a:pt x="54733" y="40336"/>
                </a:lnTo>
                <a:lnTo>
                  <a:pt x="62206" y="38320"/>
                </a:lnTo>
                <a:lnTo>
                  <a:pt x="69093" y="36024"/>
                </a:lnTo>
                <a:lnTo>
                  <a:pt x="75590" y="33541"/>
                </a:lnTo>
                <a:lnTo>
                  <a:pt x="81826" y="30933"/>
                </a:lnTo>
                <a:lnTo>
                  <a:pt x="87888" y="29194"/>
                </a:lnTo>
                <a:lnTo>
                  <a:pt x="93834" y="28035"/>
                </a:lnTo>
                <a:lnTo>
                  <a:pt x="99704" y="27263"/>
                </a:lnTo>
                <a:lnTo>
                  <a:pt x="106475" y="25795"/>
                </a:lnTo>
                <a:lnTo>
                  <a:pt x="113846" y="23864"/>
                </a:lnTo>
                <a:lnTo>
                  <a:pt x="121617" y="21624"/>
                </a:lnTo>
                <a:lnTo>
                  <a:pt x="128703" y="20131"/>
                </a:lnTo>
                <a:lnTo>
                  <a:pt x="135332" y="19135"/>
                </a:lnTo>
                <a:lnTo>
                  <a:pt x="141657" y="18472"/>
                </a:lnTo>
                <a:lnTo>
                  <a:pt x="148730" y="17077"/>
                </a:lnTo>
                <a:lnTo>
                  <a:pt x="156304" y="15195"/>
                </a:lnTo>
                <a:lnTo>
                  <a:pt x="164210" y="12987"/>
                </a:lnTo>
                <a:lnTo>
                  <a:pt x="171386" y="11515"/>
                </a:lnTo>
                <a:lnTo>
                  <a:pt x="178075" y="10534"/>
                </a:lnTo>
                <a:lnTo>
                  <a:pt x="184439" y="9880"/>
                </a:lnTo>
                <a:lnTo>
                  <a:pt x="190587" y="9444"/>
                </a:lnTo>
                <a:lnTo>
                  <a:pt x="196590" y="9154"/>
                </a:lnTo>
                <a:lnTo>
                  <a:pt x="202497" y="8960"/>
                </a:lnTo>
                <a:lnTo>
                  <a:pt x="207389" y="7878"/>
                </a:lnTo>
                <a:lnTo>
                  <a:pt x="211602" y="6205"/>
                </a:lnTo>
                <a:lnTo>
                  <a:pt x="215363" y="4136"/>
                </a:lnTo>
                <a:lnTo>
                  <a:pt x="219775" y="2757"/>
                </a:lnTo>
                <a:lnTo>
                  <a:pt x="224622" y="1838"/>
                </a:lnTo>
                <a:lnTo>
                  <a:pt x="229757" y="1225"/>
                </a:lnTo>
                <a:lnTo>
                  <a:pt x="234134" y="817"/>
                </a:lnTo>
                <a:lnTo>
                  <a:pt x="241537" y="363"/>
                </a:lnTo>
                <a:lnTo>
                  <a:pt x="24860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32"/>
          <p:cNvSpPr/>
          <p:nvPr/>
        </p:nvSpPr>
        <p:spPr>
          <a:xfrm>
            <a:off x="5334952" y="3000375"/>
            <a:ext cx="274321" cy="25718"/>
          </a:xfrm>
          <a:custGeom>
            <a:avLst/>
            <a:gdLst/>
            <a:ahLst/>
            <a:cxnLst/>
            <a:rect l="0" t="0" r="0" b="0"/>
            <a:pathLst>
              <a:path w="274321" h="25718">
                <a:moveTo>
                  <a:pt x="0" y="25717"/>
                </a:moveTo>
                <a:lnTo>
                  <a:pt x="7381" y="25717"/>
                </a:lnTo>
                <a:lnTo>
                  <a:pt x="9683" y="24764"/>
                </a:lnTo>
                <a:lnTo>
                  <a:pt x="13123" y="23177"/>
                </a:lnTo>
                <a:lnTo>
                  <a:pt x="17321" y="21166"/>
                </a:lnTo>
                <a:lnTo>
                  <a:pt x="22025" y="19826"/>
                </a:lnTo>
                <a:lnTo>
                  <a:pt x="27066" y="18932"/>
                </a:lnTo>
                <a:lnTo>
                  <a:pt x="32332" y="18336"/>
                </a:lnTo>
                <a:lnTo>
                  <a:pt x="40722" y="17674"/>
                </a:lnTo>
                <a:lnTo>
                  <a:pt x="44293" y="17497"/>
                </a:lnTo>
                <a:lnTo>
                  <a:pt x="49532" y="16428"/>
                </a:lnTo>
                <a:lnTo>
                  <a:pt x="55881" y="14762"/>
                </a:lnTo>
                <a:lnTo>
                  <a:pt x="62972" y="12699"/>
                </a:lnTo>
                <a:lnTo>
                  <a:pt x="69603" y="11323"/>
                </a:lnTo>
                <a:lnTo>
                  <a:pt x="75930" y="10406"/>
                </a:lnTo>
                <a:lnTo>
                  <a:pt x="82053" y="9795"/>
                </a:lnTo>
                <a:lnTo>
                  <a:pt x="88039" y="9387"/>
                </a:lnTo>
                <a:lnTo>
                  <a:pt x="93936" y="9115"/>
                </a:lnTo>
                <a:lnTo>
                  <a:pt x="99771" y="8934"/>
                </a:lnTo>
                <a:lnTo>
                  <a:pt x="106519" y="7861"/>
                </a:lnTo>
                <a:lnTo>
                  <a:pt x="113875" y="6193"/>
                </a:lnTo>
                <a:lnTo>
                  <a:pt x="121637" y="4129"/>
                </a:lnTo>
                <a:lnTo>
                  <a:pt x="128716" y="2752"/>
                </a:lnTo>
                <a:lnTo>
                  <a:pt x="135341" y="1835"/>
                </a:lnTo>
                <a:lnTo>
                  <a:pt x="141662" y="1223"/>
                </a:lnTo>
                <a:lnTo>
                  <a:pt x="148734" y="815"/>
                </a:lnTo>
                <a:lnTo>
                  <a:pt x="164212" y="362"/>
                </a:lnTo>
                <a:lnTo>
                  <a:pt x="184696" y="71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33"/>
          <p:cNvSpPr/>
          <p:nvPr/>
        </p:nvSpPr>
        <p:spPr>
          <a:xfrm>
            <a:off x="5772150" y="2854642"/>
            <a:ext cx="34291" cy="197169"/>
          </a:xfrm>
          <a:custGeom>
            <a:avLst/>
            <a:gdLst/>
            <a:ahLst/>
            <a:cxnLst/>
            <a:rect l="0" t="0" r="0" b="0"/>
            <a:pathLst>
              <a:path w="34291" h="197169">
                <a:moveTo>
                  <a:pt x="0" y="0"/>
                </a:moveTo>
                <a:lnTo>
                  <a:pt x="0" y="95828"/>
                </a:lnTo>
                <a:lnTo>
                  <a:pt x="952" y="100080"/>
                </a:lnTo>
                <a:lnTo>
                  <a:pt x="2540" y="104820"/>
                </a:lnTo>
                <a:lnTo>
                  <a:pt x="4550" y="109885"/>
                </a:lnTo>
                <a:lnTo>
                  <a:pt x="5891" y="114214"/>
                </a:lnTo>
                <a:lnTo>
                  <a:pt x="6785" y="118053"/>
                </a:lnTo>
                <a:lnTo>
                  <a:pt x="7380" y="121564"/>
                </a:lnTo>
                <a:lnTo>
                  <a:pt x="7778" y="124858"/>
                </a:lnTo>
                <a:lnTo>
                  <a:pt x="8042" y="128006"/>
                </a:lnTo>
                <a:lnTo>
                  <a:pt x="8337" y="134044"/>
                </a:lnTo>
                <a:lnTo>
                  <a:pt x="8467" y="139903"/>
                </a:lnTo>
                <a:lnTo>
                  <a:pt x="8541" y="148556"/>
                </a:lnTo>
                <a:lnTo>
                  <a:pt x="9504" y="151425"/>
                </a:lnTo>
                <a:lnTo>
                  <a:pt x="11098" y="154290"/>
                </a:lnTo>
                <a:lnTo>
                  <a:pt x="13113" y="157152"/>
                </a:lnTo>
                <a:lnTo>
                  <a:pt x="14457" y="160013"/>
                </a:lnTo>
                <a:lnTo>
                  <a:pt x="15353" y="162873"/>
                </a:lnTo>
                <a:lnTo>
                  <a:pt x="16348" y="168591"/>
                </a:lnTo>
                <a:lnTo>
                  <a:pt x="16791" y="174307"/>
                </a:lnTo>
                <a:lnTo>
                  <a:pt x="17861" y="177164"/>
                </a:lnTo>
                <a:lnTo>
                  <a:pt x="19527" y="180022"/>
                </a:lnTo>
                <a:lnTo>
                  <a:pt x="24495" y="186902"/>
                </a:lnTo>
                <a:lnTo>
                  <a:pt x="25174" y="190382"/>
                </a:lnTo>
                <a:lnTo>
                  <a:pt x="25355" y="192644"/>
                </a:lnTo>
                <a:lnTo>
                  <a:pt x="26428" y="194152"/>
                </a:lnTo>
                <a:lnTo>
                  <a:pt x="28096" y="195157"/>
                </a:lnTo>
                <a:lnTo>
                  <a:pt x="3429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34"/>
          <p:cNvSpPr/>
          <p:nvPr/>
        </p:nvSpPr>
        <p:spPr>
          <a:xfrm>
            <a:off x="5900738" y="2820396"/>
            <a:ext cx="239993" cy="221615"/>
          </a:xfrm>
          <a:custGeom>
            <a:avLst/>
            <a:gdLst/>
            <a:ahLst/>
            <a:cxnLst/>
            <a:rect l="0" t="0" r="0" b="0"/>
            <a:pathLst>
              <a:path w="239993" h="221615">
                <a:moveTo>
                  <a:pt x="77152" y="25674"/>
                </a:moveTo>
                <a:lnTo>
                  <a:pt x="68610" y="17132"/>
                </a:lnTo>
                <a:lnTo>
                  <a:pt x="52979" y="17102"/>
                </a:lnTo>
                <a:lnTo>
                  <a:pt x="49581" y="19642"/>
                </a:lnTo>
                <a:lnTo>
                  <a:pt x="47341" y="21652"/>
                </a:lnTo>
                <a:lnTo>
                  <a:pt x="45848" y="23945"/>
                </a:lnTo>
                <a:lnTo>
                  <a:pt x="44189" y="29033"/>
                </a:lnTo>
                <a:lnTo>
                  <a:pt x="40912" y="34469"/>
                </a:lnTo>
                <a:lnTo>
                  <a:pt x="36280" y="40060"/>
                </a:lnTo>
                <a:lnTo>
                  <a:pt x="31047" y="45720"/>
                </a:lnTo>
                <a:lnTo>
                  <a:pt x="28317" y="49516"/>
                </a:lnTo>
                <a:lnTo>
                  <a:pt x="25546" y="53951"/>
                </a:lnTo>
                <a:lnTo>
                  <a:pt x="22745" y="58812"/>
                </a:lnTo>
                <a:lnTo>
                  <a:pt x="19925" y="63006"/>
                </a:lnTo>
                <a:lnTo>
                  <a:pt x="17093" y="66754"/>
                </a:lnTo>
                <a:lnTo>
                  <a:pt x="14253" y="70206"/>
                </a:lnTo>
                <a:lnTo>
                  <a:pt x="11096" y="76581"/>
                </a:lnTo>
                <a:lnTo>
                  <a:pt x="10255" y="79614"/>
                </a:lnTo>
                <a:lnTo>
                  <a:pt x="8741" y="83542"/>
                </a:lnTo>
                <a:lnTo>
                  <a:pt x="6780" y="88065"/>
                </a:lnTo>
                <a:lnTo>
                  <a:pt x="4520" y="92985"/>
                </a:lnTo>
                <a:lnTo>
                  <a:pt x="3013" y="97218"/>
                </a:lnTo>
                <a:lnTo>
                  <a:pt x="2008" y="100992"/>
                </a:lnTo>
                <a:lnTo>
                  <a:pt x="1338" y="104461"/>
                </a:lnTo>
                <a:lnTo>
                  <a:pt x="892" y="108679"/>
                </a:lnTo>
                <a:lnTo>
                  <a:pt x="594" y="113395"/>
                </a:lnTo>
                <a:lnTo>
                  <a:pt x="264" y="122764"/>
                </a:lnTo>
                <a:lnTo>
                  <a:pt x="77" y="133393"/>
                </a:lnTo>
                <a:lnTo>
                  <a:pt x="0" y="170232"/>
                </a:lnTo>
                <a:lnTo>
                  <a:pt x="952" y="174433"/>
                </a:lnTo>
                <a:lnTo>
                  <a:pt x="2540" y="178187"/>
                </a:lnTo>
                <a:lnTo>
                  <a:pt x="6843" y="184897"/>
                </a:lnTo>
                <a:lnTo>
                  <a:pt x="11930" y="191055"/>
                </a:lnTo>
                <a:lnTo>
                  <a:pt x="17367" y="196966"/>
                </a:lnTo>
                <a:lnTo>
                  <a:pt x="20150" y="199876"/>
                </a:lnTo>
                <a:lnTo>
                  <a:pt x="22958" y="201816"/>
                </a:lnTo>
                <a:lnTo>
                  <a:pt x="28618" y="203972"/>
                </a:lnTo>
                <a:lnTo>
                  <a:pt x="34309" y="207470"/>
                </a:lnTo>
                <a:lnTo>
                  <a:pt x="37160" y="209736"/>
                </a:lnTo>
                <a:lnTo>
                  <a:pt x="40012" y="211247"/>
                </a:lnTo>
                <a:lnTo>
                  <a:pt x="45723" y="212926"/>
                </a:lnTo>
                <a:lnTo>
                  <a:pt x="49532" y="213373"/>
                </a:lnTo>
                <a:lnTo>
                  <a:pt x="53976" y="213672"/>
                </a:lnTo>
                <a:lnTo>
                  <a:pt x="58843" y="213871"/>
                </a:lnTo>
                <a:lnTo>
                  <a:pt x="63041" y="214956"/>
                </a:lnTo>
                <a:lnTo>
                  <a:pt x="70245" y="218702"/>
                </a:lnTo>
                <a:lnTo>
                  <a:pt x="74452" y="220081"/>
                </a:lnTo>
                <a:lnTo>
                  <a:pt x="79162" y="221001"/>
                </a:lnTo>
                <a:lnTo>
                  <a:pt x="84207" y="221614"/>
                </a:lnTo>
                <a:lnTo>
                  <a:pt x="89475" y="221071"/>
                </a:lnTo>
                <a:lnTo>
                  <a:pt x="94892" y="219756"/>
                </a:lnTo>
                <a:lnTo>
                  <a:pt x="100409" y="217927"/>
                </a:lnTo>
                <a:lnTo>
                  <a:pt x="105992" y="216707"/>
                </a:lnTo>
                <a:lnTo>
                  <a:pt x="111618" y="215895"/>
                </a:lnTo>
                <a:lnTo>
                  <a:pt x="117274" y="215353"/>
                </a:lnTo>
                <a:lnTo>
                  <a:pt x="121997" y="214039"/>
                </a:lnTo>
                <a:lnTo>
                  <a:pt x="126099" y="212210"/>
                </a:lnTo>
                <a:lnTo>
                  <a:pt x="129786" y="210039"/>
                </a:lnTo>
                <a:lnTo>
                  <a:pt x="134148" y="208591"/>
                </a:lnTo>
                <a:lnTo>
                  <a:pt x="138962" y="207626"/>
                </a:lnTo>
                <a:lnTo>
                  <a:pt x="144076" y="206983"/>
                </a:lnTo>
                <a:lnTo>
                  <a:pt x="149390" y="205601"/>
                </a:lnTo>
                <a:lnTo>
                  <a:pt x="154838" y="203728"/>
                </a:lnTo>
                <a:lnTo>
                  <a:pt x="160376" y="201526"/>
                </a:lnTo>
                <a:lnTo>
                  <a:pt x="165019" y="199106"/>
                </a:lnTo>
                <a:lnTo>
                  <a:pt x="169067" y="196540"/>
                </a:lnTo>
                <a:lnTo>
                  <a:pt x="172719" y="193877"/>
                </a:lnTo>
                <a:lnTo>
                  <a:pt x="177058" y="190197"/>
                </a:lnTo>
                <a:lnTo>
                  <a:pt x="181856" y="185838"/>
                </a:lnTo>
                <a:lnTo>
                  <a:pt x="195170" y="173142"/>
                </a:lnTo>
                <a:lnTo>
                  <a:pt x="208202" y="160319"/>
                </a:lnTo>
                <a:lnTo>
                  <a:pt x="210239" y="156395"/>
                </a:lnTo>
                <a:lnTo>
                  <a:pt x="211597" y="151874"/>
                </a:lnTo>
                <a:lnTo>
                  <a:pt x="212502" y="146955"/>
                </a:lnTo>
                <a:lnTo>
                  <a:pt x="215010" y="142722"/>
                </a:lnTo>
                <a:lnTo>
                  <a:pt x="218587" y="138949"/>
                </a:lnTo>
                <a:lnTo>
                  <a:pt x="222876" y="135480"/>
                </a:lnTo>
                <a:lnTo>
                  <a:pt x="225737" y="131263"/>
                </a:lnTo>
                <a:lnTo>
                  <a:pt x="227643" y="126547"/>
                </a:lnTo>
                <a:lnTo>
                  <a:pt x="228914" y="121497"/>
                </a:lnTo>
                <a:lnTo>
                  <a:pt x="230714" y="117179"/>
                </a:lnTo>
                <a:lnTo>
                  <a:pt x="232867" y="113347"/>
                </a:lnTo>
                <a:lnTo>
                  <a:pt x="236846" y="106550"/>
                </a:lnTo>
                <a:lnTo>
                  <a:pt x="238614" y="100353"/>
                </a:lnTo>
                <a:lnTo>
                  <a:pt x="239400" y="94425"/>
                </a:lnTo>
                <a:lnTo>
                  <a:pt x="239749" y="87662"/>
                </a:lnTo>
                <a:lnTo>
                  <a:pt x="239974" y="70338"/>
                </a:lnTo>
                <a:lnTo>
                  <a:pt x="239992" y="66880"/>
                </a:lnTo>
                <a:lnTo>
                  <a:pt x="239052" y="63622"/>
                </a:lnTo>
                <a:lnTo>
                  <a:pt x="235468" y="57462"/>
                </a:lnTo>
                <a:lnTo>
                  <a:pt x="230699" y="51549"/>
                </a:lnTo>
                <a:lnTo>
                  <a:pt x="225405" y="45747"/>
                </a:lnTo>
                <a:lnTo>
                  <a:pt x="217069" y="37125"/>
                </a:lnTo>
                <a:lnTo>
                  <a:pt x="211410" y="31398"/>
                </a:lnTo>
                <a:lnTo>
                  <a:pt x="207614" y="28537"/>
                </a:lnTo>
                <a:lnTo>
                  <a:pt x="203179" y="25678"/>
                </a:lnTo>
                <a:lnTo>
                  <a:pt x="198318" y="22819"/>
                </a:lnTo>
                <a:lnTo>
                  <a:pt x="193171" y="19961"/>
                </a:lnTo>
                <a:lnTo>
                  <a:pt x="182374" y="14244"/>
                </a:lnTo>
                <a:lnTo>
                  <a:pt x="165584" y="5672"/>
                </a:lnTo>
                <a:lnTo>
                  <a:pt x="160871" y="3766"/>
                </a:lnTo>
                <a:lnTo>
                  <a:pt x="156778" y="2496"/>
                </a:lnTo>
                <a:lnTo>
                  <a:pt x="153095" y="1649"/>
                </a:lnTo>
                <a:lnTo>
                  <a:pt x="148736" y="1085"/>
                </a:lnTo>
                <a:lnTo>
                  <a:pt x="143924" y="709"/>
                </a:lnTo>
                <a:lnTo>
                  <a:pt x="138812" y="458"/>
                </a:lnTo>
                <a:lnTo>
                  <a:pt x="125511" y="179"/>
                </a:lnTo>
                <a:lnTo>
                  <a:pt x="98240" y="0"/>
                </a:lnTo>
                <a:lnTo>
                  <a:pt x="92163" y="938"/>
                </a:lnTo>
                <a:lnTo>
                  <a:pt x="86207" y="2516"/>
                </a:lnTo>
                <a:lnTo>
                  <a:pt x="80331" y="4520"/>
                </a:lnTo>
                <a:lnTo>
                  <a:pt x="74509" y="5856"/>
                </a:lnTo>
                <a:lnTo>
                  <a:pt x="68722" y="6747"/>
                </a:lnTo>
                <a:lnTo>
                  <a:pt x="62959" y="7341"/>
                </a:lnTo>
                <a:lnTo>
                  <a:pt x="58165" y="8689"/>
                </a:lnTo>
                <a:lnTo>
                  <a:pt x="54017" y="10541"/>
                </a:lnTo>
                <a:lnTo>
                  <a:pt x="42862" y="171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35"/>
          <p:cNvSpPr/>
          <p:nvPr/>
        </p:nvSpPr>
        <p:spPr>
          <a:xfrm>
            <a:off x="7529546" y="2846422"/>
            <a:ext cx="265563" cy="188230"/>
          </a:xfrm>
          <a:custGeom>
            <a:avLst/>
            <a:gdLst/>
            <a:ahLst/>
            <a:cxnLst/>
            <a:rect l="0" t="0" r="0" b="0"/>
            <a:pathLst>
              <a:path w="265563" h="188230">
                <a:moveTo>
                  <a:pt x="68546" y="8220"/>
                </a:moveTo>
                <a:lnTo>
                  <a:pt x="55453" y="8220"/>
                </a:lnTo>
                <a:lnTo>
                  <a:pt x="54103" y="7267"/>
                </a:lnTo>
                <a:lnTo>
                  <a:pt x="53202" y="5680"/>
                </a:lnTo>
                <a:lnTo>
                  <a:pt x="52602" y="3669"/>
                </a:lnTo>
                <a:lnTo>
                  <a:pt x="51249" y="2329"/>
                </a:lnTo>
                <a:lnTo>
                  <a:pt x="49395" y="1435"/>
                </a:lnTo>
                <a:lnTo>
                  <a:pt x="44126" y="0"/>
                </a:lnTo>
                <a:lnTo>
                  <a:pt x="43694" y="835"/>
                </a:lnTo>
                <a:lnTo>
                  <a:pt x="43213" y="4303"/>
                </a:lnTo>
                <a:lnTo>
                  <a:pt x="42132" y="5609"/>
                </a:lnTo>
                <a:lnTo>
                  <a:pt x="40460" y="6479"/>
                </a:lnTo>
                <a:lnTo>
                  <a:pt x="38392" y="7060"/>
                </a:lnTo>
                <a:lnTo>
                  <a:pt x="37013" y="8399"/>
                </a:lnTo>
                <a:lnTo>
                  <a:pt x="36094" y="10244"/>
                </a:lnTo>
                <a:lnTo>
                  <a:pt x="35482" y="12427"/>
                </a:lnTo>
                <a:lnTo>
                  <a:pt x="33169" y="13882"/>
                </a:lnTo>
                <a:lnTo>
                  <a:pt x="25517" y="15499"/>
                </a:lnTo>
                <a:lnTo>
                  <a:pt x="22715" y="16883"/>
                </a:lnTo>
                <a:lnTo>
                  <a:pt x="20848" y="18758"/>
                </a:lnTo>
                <a:lnTo>
                  <a:pt x="17819" y="24333"/>
                </a:lnTo>
                <a:lnTo>
                  <a:pt x="13299" y="33162"/>
                </a:lnTo>
                <a:lnTo>
                  <a:pt x="11712" y="37230"/>
                </a:lnTo>
                <a:lnTo>
                  <a:pt x="10654" y="40895"/>
                </a:lnTo>
                <a:lnTo>
                  <a:pt x="9948" y="44291"/>
                </a:lnTo>
                <a:lnTo>
                  <a:pt x="8526" y="48460"/>
                </a:lnTo>
                <a:lnTo>
                  <a:pt x="6625" y="53144"/>
                </a:lnTo>
                <a:lnTo>
                  <a:pt x="4405" y="58172"/>
                </a:lnTo>
                <a:lnTo>
                  <a:pt x="2926" y="62476"/>
                </a:lnTo>
                <a:lnTo>
                  <a:pt x="1939" y="66298"/>
                </a:lnTo>
                <a:lnTo>
                  <a:pt x="1281" y="69799"/>
                </a:lnTo>
                <a:lnTo>
                  <a:pt x="843" y="74038"/>
                </a:lnTo>
                <a:lnTo>
                  <a:pt x="550" y="78768"/>
                </a:lnTo>
                <a:lnTo>
                  <a:pt x="226" y="89105"/>
                </a:lnTo>
                <a:lnTo>
                  <a:pt x="0" y="116920"/>
                </a:lnTo>
                <a:lnTo>
                  <a:pt x="941" y="121644"/>
                </a:lnTo>
                <a:lnTo>
                  <a:pt x="2522" y="125746"/>
                </a:lnTo>
                <a:lnTo>
                  <a:pt x="4527" y="129433"/>
                </a:lnTo>
                <a:lnTo>
                  <a:pt x="5864" y="133796"/>
                </a:lnTo>
                <a:lnTo>
                  <a:pt x="6756" y="138610"/>
                </a:lnTo>
                <a:lnTo>
                  <a:pt x="7350" y="143724"/>
                </a:lnTo>
                <a:lnTo>
                  <a:pt x="8699" y="148086"/>
                </a:lnTo>
                <a:lnTo>
                  <a:pt x="10551" y="151947"/>
                </a:lnTo>
                <a:lnTo>
                  <a:pt x="12737" y="155473"/>
                </a:lnTo>
                <a:lnTo>
                  <a:pt x="15148" y="158776"/>
                </a:lnTo>
                <a:lnTo>
                  <a:pt x="17708" y="161931"/>
                </a:lnTo>
                <a:lnTo>
                  <a:pt x="20366" y="164986"/>
                </a:lnTo>
                <a:lnTo>
                  <a:pt x="23091" y="167976"/>
                </a:lnTo>
                <a:lnTo>
                  <a:pt x="28659" y="173838"/>
                </a:lnTo>
                <a:lnTo>
                  <a:pt x="31477" y="175782"/>
                </a:lnTo>
                <a:lnTo>
                  <a:pt x="37148" y="177942"/>
                </a:lnTo>
                <a:lnTo>
                  <a:pt x="42844" y="181442"/>
                </a:lnTo>
                <a:lnTo>
                  <a:pt x="45697" y="183709"/>
                </a:lnTo>
                <a:lnTo>
                  <a:pt x="48551" y="185220"/>
                </a:lnTo>
                <a:lnTo>
                  <a:pt x="54261" y="186899"/>
                </a:lnTo>
                <a:lnTo>
                  <a:pt x="59975" y="187646"/>
                </a:lnTo>
                <a:lnTo>
                  <a:pt x="62833" y="187845"/>
                </a:lnTo>
                <a:lnTo>
                  <a:pt x="65689" y="187025"/>
                </a:lnTo>
                <a:lnTo>
                  <a:pt x="71404" y="183574"/>
                </a:lnTo>
                <a:lnTo>
                  <a:pt x="77119" y="178865"/>
                </a:lnTo>
                <a:lnTo>
                  <a:pt x="79976" y="176276"/>
                </a:lnTo>
                <a:lnTo>
                  <a:pt x="82834" y="172645"/>
                </a:lnTo>
                <a:lnTo>
                  <a:pt x="85691" y="168319"/>
                </a:lnTo>
                <a:lnTo>
                  <a:pt x="88548" y="163530"/>
                </a:lnTo>
                <a:lnTo>
                  <a:pt x="91406" y="159385"/>
                </a:lnTo>
                <a:lnTo>
                  <a:pt x="94263" y="155669"/>
                </a:lnTo>
                <a:lnTo>
                  <a:pt x="97121" y="152240"/>
                </a:lnTo>
                <a:lnTo>
                  <a:pt x="99979" y="148048"/>
                </a:lnTo>
                <a:lnTo>
                  <a:pt x="102836" y="143349"/>
                </a:lnTo>
                <a:lnTo>
                  <a:pt x="105694" y="138311"/>
                </a:lnTo>
                <a:lnTo>
                  <a:pt x="109504" y="133047"/>
                </a:lnTo>
                <a:lnTo>
                  <a:pt x="113949" y="127633"/>
                </a:lnTo>
                <a:lnTo>
                  <a:pt x="118818" y="122119"/>
                </a:lnTo>
                <a:lnTo>
                  <a:pt x="122062" y="116538"/>
                </a:lnTo>
                <a:lnTo>
                  <a:pt x="124227" y="110912"/>
                </a:lnTo>
                <a:lnTo>
                  <a:pt x="125669" y="105256"/>
                </a:lnTo>
                <a:lnTo>
                  <a:pt x="127583" y="99581"/>
                </a:lnTo>
                <a:lnTo>
                  <a:pt x="129812" y="93892"/>
                </a:lnTo>
                <a:lnTo>
                  <a:pt x="132249" y="88195"/>
                </a:lnTo>
                <a:lnTo>
                  <a:pt x="133875" y="82492"/>
                </a:lnTo>
                <a:lnTo>
                  <a:pt x="134959" y="76784"/>
                </a:lnTo>
                <a:lnTo>
                  <a:pt x="135682" y="71075"/>
                </a:lnTo>
                <a:lnTo>
                  <a:pt x="137116" y="66316"/>
                </a:lnTo>
                <a:lnTo>
                  <a:pt x="139023" y="62191"/>
                </a:lnTo>
                <a:lnTo>
                  <a:pt x="141249" y="58488"/>
                </a:lnTo>
                <a:lnTo>
                  <a:pt x="142732" y="55067"/>
                </a:lnTo>
                <a:lnTo>
                  <a:pt x="143721" y="51834"/>
                </a:lnTo>
                <a:lnTo>
                  <a:pt x="144380" y="48726"/>
                </a:lnTo>
                <a:lnTo>
                  <a:pt x="145773" y="45702"/>
                </a:lnTo>
                <a:lnTo>
                  <a:pt x="147653" y="42733"/>
                </a:lnTo>
                <a:lnTo>
                  <a:pt x="153883" y="34452"/>
                </a:lnTo>
                <a:lnTo>
                  <a:pt x="151559" y="34166"/>
                </a:lnTo>
                <a:lnTo>
                  <a:pt x="149606" y="34090"/>
                </a:lnTo>
                <a:lnTo>
                  <a:pt x="148303" y="34992"/>
                </a:lnTo>
                <a:lnTo>
                  <a:pt x="147435" y="36545"/>
                </a:lnTo>
                <a:lnTo>
                  <a:pt x="146470" y="40812"/>
                </a:lnTo>
                <a:lnTo>
                  <a:pt x="146042" y="45883"/>
                </a:lnTo>
                <a:lnTo>
                  <a:pt x="145852" y="53851"/>
                </a:lnTo>
                <a:lnTo>
                  <a:pt x="145700" y="116924"/>
                </a:lnTo>
                <a:lnTo>
                  <a:pt x="146652" y="122599"/>
                </a:lnTo>
                <a:lnTo>
                  <a:pt x="148239" y="128288"/>
                </a:lnTo>
                <a:lnTo>
                  <a:pt x="150250" y="133985"/>
                </a:lnTo>
                <a:lnTo>
                  <a:pt x="152543" y="139688"/>
                </a:lnTo>
                <a:lnTo>
                  <a:pt x="155024" y="145396"/>
                </a:lnTo>
                <a:lnTo>
                  <a:pt x="157630" y="151105"/>
                </a:lnTo>
                <a:lnTo>
                  <a:pt x="160321" y="155864"/>
                </a:lnTo>
                <a:lnTo>
                  <a:pt x="163066" y="159990"/>
                </a:lnTo>
                <a:lnTo>
                  <a:pt x="165850" y="163692"/>
                </a:lnTo>
                <a:lnTo>
                  <a:pt x="167705" y="167113"/>
                </a:lnTo>
                <a:lnTo>
                  <a:pt x="168943" y="170346"/>
                </a:lnTo>
                <a:lnTo>
                  <a:pt x="169767" y="173454"/>
                </a:lnTo>
                <a:lnTo>
                  <a:pt x="171269" y="176479"/>
                </a:lnTo>
                <a:lnTo>
                  <a:pt x="173223" y="179447"/>
                </a:lnTo>
                <a:lnTo>
                  <a:pt x="175479" y="182379"/>
                </a:lnTo>
                <a:lnTo>
                  <a:pt x="177934" y="184334"/>
                </a:lnTo>
                <a:lnTo>
                  <a:pt x="180524" y="185637"/>
                </a:lnTo>
                <a:lnTo>
                  <a:pt x="185941" y="187084"/>
                </a:lnTo>
                <a:lnTo>
                  <a:pt x="191525" y="187728"/>
                </a:lnTo>
                <a:lnTo>
                  <a:pt x="197180" y="188014"/>
                </a:lnTo>
                <a:lnTo>
                  <a:pt x="202870" y="188141"/>
                </a:lnTo>
                <a:lnTo>
                  <a:pt x="217139" y="188229"/>
                </a:lnTo>
                <a:lnTo>
                  <a:pt x="225393" y="185696"/>
                </a:lnTo>
                <a:lnTo>
                  <a:pt x="230260" y="183688"/>
                </a:lnTo>
                <a:lnTo>
                  <a:pt x="234458" y="180444"/>
                </a:lnTo>
                <a:lnTo>
                  <a:pt x="238210" y="176376"/>
                </a:lnTo>
                <a:lnTo>
                  <a:pt x="241663" y="171759"/>
                </a:lnTo>
                <a:lnTo>
                  <a:pt x="244917" y="167729"/>
                </a:lnTo>
                <a:lnTo>
                  <a:pt x="248039" y="164089"/>
                </a:lnTo>
                <a:lnTo>
                  <a:pt x="251073" y="160710"/>
                </a:lnTo>
                <a:lnTo>
                  <a:pt x="254048" y="156553"/>
                </a:lnTo>
                <a:lnTo>
                  <a:pt x="256984" y="151876"/>
                </a:lnTo>
                <a:lnTo>
                  <a:pt x="259894" y="146853"/>
                </a:lnTo>
                <a:lnTo>
                  <a:pt x="261834" y="141600"/>
                </a:lnTo>
                <a:lnTo>
                  <a:pt x="263127" y="136192"/>
                </a:lnTo>
                <a:lnTo>
                  <a:pt x="263989" y="130682"/>
                </a:lnTo>
                <a:lnTo>
                  <a:pt x="264564" y="125104"/>
                </a:lnTo>
                <a:lnTo>
                  <a:pt x="264947" y="119480"/>
                </a:lnTo>
                <a:lnTo>
                  <a:pt x="265203" y="113826"/>
                </a:lnTo>
                <a:lnTo>
                  <a:pt x="265486" y="102464"/>
                </a:lnTo>
                <a:lnTo>
                  <a:pt x="265562" y="96766"/>
                </a:lnTo>
                <a:lnTo>
                  <a:pt x="264660" y="92016"/>
                </a:lnTo>
                <a:lnTo>
                  <a:pt x="263107" y="87897"/>
                </a:lnTo>
                <a:lnTo>
                  <a:pt x="258840" y="79827"/>
                </a:lnTo>
                <a:lnTo>
                  <a:pt x="253769" y="69890"/>
                </a:lnTo>
                <a:lnTo>
                  <a:pt x="250131" y="65526"/>
                </a:lnTo>
                <a:lnTo>
                  <a:pt x="245800" y="61664"/>
                </a:lnTo>
                <a:lnTo>
                  <a:pt x="241007" y="58137"/>
                </a:lnTo>
                <a:lnTo>
                  <a:pt x="235908" y="54833"/>
                </a:lnTo>
                <a:lnTo>
                  <a:pt x="230603" y="51678"/>
                </a:lnTo>
                <a:lnTo>
                  <a:pt x="225162" y="48622"/>
                </a:lnTo>
                <a:lnTo>
                  <a:pt x="214036" y="42686"/>
                </a:lnTo>
                <a:lnTo>
                  <a:pt x="208401" y="39770"/>
                </a:lnTo>
                <a:lnTo>
                  <a:pt x="202741" y="37826"/>
                </a:lnTo>
                <a:lnTo>
                  <a:pt x="197062" y="36530"/>
                </a:lnTo>
                <a:lnTo>
                  <a:pt x="191371" y="35666"/>
                </a:lnTo>
                <a:lnTo>
                  <a:pt x="185672" y="35090"/>
                </a:lnTo>
                <a:lnTo>
                  <a:pt x="179967" y="34706"/>
                </a:lnTo>
                <a:lnTo>
                  <a:pt x="174259" y="34450"/>
                </a:lnTo>
                <a:lnTo>
                  <a:pt x="162837" y="34165"/>
                </a:lnTo>
                <a:lnTo>
                  <a:pt x="139982" y="33982"/>
                </a:lnTo>
                <a:lnTo>
                  <a:pt x="135221" y="34920"/>
                </a:lnTo>
                <a:lnTo>
                  <a:pt x="123967" y="39838"/>
                </a:lnTo>
                <a:lnTo>
                  <a:pt x="117625" y="41322"/>
                </a:lnTo>
                <a:lnTo>
                  <a:pt x="111631" y="44522"/>
                </a:lnTo>
                <a:lnTo>
                  <a:pt x="108700" y="46709"/>
                </a:lnTo>
                <a:lnTo>
                  <a:pt x="106746" y="49119"/>
                </a:lnTo>
                <a:lnTo>
                  <a:pt x="105443" y="51679"/>
                </a:lnTo>
                <a:lnTo>
                  <a:pt x="102836" y="596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36"/>
          <p:cNvSpPr/>
          <p:nvPr/>
        </p:nvSpPr>
        <p:spPr>
          <a:xfrm>
            <a:off x="7958137" y="2871790"/>
            <a:ext cx="197169" cy="17038"/>
          </a:xfrm>
          <a:custGeom>
            <a:avLst/>
            <a:gdLst/>
            <a:ahLst/>
            <a:cxnLst/>
            <a:rect l="0" t="0" r="0" b="0"/>
            <a:pathLst>
              <a:path w="197169" h="17038">
                <a:moveTo>
                  <a:pt x="0" y="8570"/>
                </a:moveTo>
                <a:lnTo>
                  <a:pt x="4551" y="8570"/>
                </a:lnTo>
                <a:lnTo>
                  <a:pt x="5892" y="9522"/>
                </a:lnTo>
                <a:lnTo>
                  <a:pt x="6785" y="11110"/>
                </a:lnTo>
                <a:lnTo>
                  <a:pt x="7382" y="13121"/>
                </a:lnTo>
                <a:lnTo>
                  <a:pt x="8730" y="14461"/>
                </a:lnTo>
                <a:lnTo>
                  <a:pt x="10583" y="15355"/>
                </a:lnTo>
                <a:lnTo>
                  <a:pt x="12771" y="15950"/>
                </a:lnTo>
                <a:lnTo>
                  <a:pt x="15182" y="16348"/>
                </a:lnTo>
                <a:lnTo>
                  <a:pt x="20400" y="16789"/>
                </a:lnTo>
                <a:lnTo>
                  <a:pt x="28434" y="16985"/>
                </a:lnTo>
                <a:lnTo>
                  <a:pt x="33244" y="17037"/>
                </a:lnTo>
                <a:lnTo>
                  <a:pt x="37402" y="16120"/>
                </a:lnTo>
                <a:lnTo>
                  <a:pt x="41128" y="14555"/>
                </a:lnTo>
                <a:lnTo>
                  <a:pt x="44564" y="12560"/>
                </a:lnTo>
                <a:lnTo>
                  <a:pt x="48759" y="11230"/>
                </a:lnTo>
                <a:lnTo>
                  <a:pt x="53461" y="10343"/>
                </a:lnTo>
                <a:lnTo>
                  <a:pt x="58500" y="9752"/>
                </a:lnTo>
                <a:lnTo>
                  <a:pt x="63765" y="9358"/>
                </a:lnTo>
                <a:lnTo>
                  <a:pt x="69181" y="9095"/>
                </a:lnTo>
                <a:lnTo>
                  <a:pt x="74695" y="8920"/>
                </a:lnTo>
                <a:lnTo>
                  <a:pt x="81229" y="7851"/>
                </a:lnTo>
                <a:lnTo>
                  <a:pt x="88443" y="6185"/>
                </a:lnTo>
                <a:lnTo>
                  <a:pt x="96110" y="4123"/>
                </a:lnTo>
                <a:lnTo>
                  <a:pt x="103125" y="2747"/>
                </a:lnTo>
                <a:lnTo>
                  <a:pt x="109707" y="1831"/>
                </a:lnTo>
                <a:lnTo>
                  <a:pt x="116001" y="1220"/>
                </a:lnTo>
                <a:lnTo>
                  <a:pt x="122102" y="812"/>
                </a:lnTo>
                <a:lnTo>
                  <a:pt x="128074" y="540"/>
                </a:lnTo>
                <a:lnTo>
                  <a:pt x="139788" y="238"/>
                </a:lnTo>
                <a:lnTo>
                  <a:pt x="190109" y="0"/>
                </a:lnTo>
                <a:lnTo>
                  <a:pt x="192462" y="951"/>
                </a:lnTo>
                <a:lnTo>
                  <a:pt x="194030" y="2538"/>
                </a:lnTo>
                <a:lnTo>
                  <a:pt x="197168" y="85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37"/>
          <p:cNvSpPr/>
          <p:nvPr/>
        </p:nvSpPr>
        <p:spPr>
          <a:xfrm>
            <a:off x="7966709" y="2923232"/>
            <a:ext cx="274322" cy="34281"/>
          </a:xfrm>
          <a:custGeom>
            <a:avLst/>
            <a:gdLst/>
            <a:ahLst/>
            <a:cxnLst/>
            <a:rect l="0" t="0" r="0" b="0"/>
            <a:pathLst>
              <a:path w="274322" h="34281">
                <a:moveTo>
                  <a:pt x="0" y="34280"/>
                </a:moveTo>
                <a:lnTo>
                  <a:pt x="4551" y="29729"/>
                </a:lnTo>
                <a:lnTo>
                  <a:pt x="6844" y="28388"/>
                </a:lnTo>
                <a:lnTo>
                  <a:pt x="9325" y="27495"/>
                </a:lnTo>
                <a:lnTo>
                  <a:pt x="15575" y="26502"/>
                </a:lnTo>
                <a:lnTo>
                  <a:pt x="19908" y="26237"/>
                </a:lnTo>
                <a:lnTo>
                  <a:pt x="28851" y="25943"/>
                </a:lnTo>
                <a:lnTo>
                  <a:pt x="40192" y="25777"/>
                </a:lnTo>
                <a:lnTo>
                  <a:pt x="49931" y="25739"/>
                </a:lnTo>
                <a:lnTo>
                  <a:pt x="55195" y="24776"/>
                </a:lnTo>
                <a:lnTo>
                  <a:pt x="60610" y="23181"/>
                </a:lnTo>
                <a:lnTo>
                  <a:pt x="66124" y="21166"/>
                </a:lnTo>
                <a:lnTo>
                  <a:pt x="71705" y="19822"/>
                </a:lnTo>
                <a:lnTo>
                  <a:pt x="77332" y="18926"/>
                </a:lnTo>
                <a:lnTo>
                  <a:pt x="82987" y="18329"/>
                </a:lnTo>
                <a:lnTo>
                  <a:pt x="89615" y="17931"/>
                </a:lnTo>
                <a:lnTo>
                  <a:pt x="104599" y="17489"/>
                </a:lnTo>
                <a:lnTo>
                  <a:pt x="111643" y="16418"/>
                </a:lnTo>
                <a:lnTo>
                  <a:pt x="118244" y="14752"/>
                </a:lnTo>
                <a:lnTo>
                  <a:pt x="124550" y="12689"/>
                </a:lnTo>
                <a:lnTo>
                  <a:pt x="130658" y="11314"/>
                </a:lnTo>
                <a:lnTo>
                  <a:pt x="136635" y="10397"/>
                </a:lnTo>
                <a:lnTo>
                  <a:pt x="142526" y="9785"/>
                </a:lnTo>
                <a:lnTo>
                  <a:pt x="147405" y="8425"/>
                </a:lnTo>
                <a:lnTo>
                  <a:pt x="151610" y="6566"/>
                </a:lnTo>
                <a:lnTo>
                  <a:pt x="155365" y="4374"/>
                </a:lnTo>
                <a:lnTo>
                  <a:pt x="160728" y="2913"/>
                </a:lnTo>
                <a:lnTo>
                  <a:pt x="167159" y="1939"/>
                </a:lnTo>
                <a:lnTo>
                  <a:pt x="174305" y="1289"/>
                </a:lnTo>
                <a:lnTo>
                  <a:pt x="180973" y="856"/>
                </a:lnTo>
                <a:lnTo>
                  <a:pt x="193462" y="375"/>
                </a:lnTo>
                <a:lnTo>
                  <a:pt x="206653" y="104"/>
                </a:lnTo>
                <a:lnTo>
                  <a:pt x="232954" y="0"/>
                </a:lnTo>
                <a:lnTo>
                  <a:pt x="236264" y="949"/>
                </a:lnTo>
                <a:lnTo>
                  <a:pt x="239424" y="2534"/>
                </a:lnTo>
                <a:lnTo>
                  <a:pt x="242485" y="4544"/>
                </a:lnTo>
                <a:lnTo>
                  <a:pt x="245476" y="5883"/>
                </a:lnTo>
                <a:lnTo>
                  <a:pt x="248424" y="6776"/>
                </a:lnTo>
                <a:lnTo>
                  <a:pt x="255190" y="7769"/>
                </a:lnTo>
                <a:lnTo>
                  <a:pt x="259663" y="8033"/>
                </a:lnTo>
                <a:lnTo>
                  <a:pt x="274321" y="8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38"/>
          <p:cNvSpPr/>
          <p:nvPr/>
        </p:nvSpPr>
        <p:spPr>
          <a:xfrm>
            <a:off x="8386762" y="2726159"/>
            <a:ext cx="60008" cy="325652"/>
          </a:xfrm>
          <a:custGeom>
            <a:avLst/>
            <a:gdLst/>
            <a:ahLst/>
            <a:cxnLst/>
            <a:rect l="0" t="0" r="0" b="0"/>
            <a:pathLst>
              <a:path w="60008" h="325652">
                <a:moveTo>
                  <a:pt x="0" y="8468"/>
                </a:moveTo>
                <a:lnTo>
                  <a:pt x="0" y="0"/>
                </a:lnTo>
                <a:lnTo>
                  <a:pt x="0" y="20050"/>
                </a:lnTo>
                <a:lnTo>
                  <a:pt x="953" y="22856"/>
                </a:lnTo>
                <a:lnTo>
                  <a:pt x="2540" y="25680"/>
                </a:lnTo>
                <a:lnTo>
                  <a:pt x="4551" y="28516"/>
                </a:lnTo>
                <a:lnTo>
                  <a:pt x="5892" y="32310"/>
                </a:lnTo>
                <a:lnTo>
                  <a:pt x="7382" y="41607"/>
                </a:lnTo>
                <a:lnTo>
                  <a:pt x="8730" y="45801"/>
                </a:lnTo>
                <a:lnTo>
                  <a:pt x="10583" y="49549"/>
                </a:lnTo>
                <a:lnTo>
                  <a:pt x="12771" y="53001"/>
                </a:lnTo>
                <a:lnTo>
                  <a:pt x="15182" y="57206"/>
                </a:lnTo>
                <a:lnTo>
                  <a:pt x="20400" y="66960"/>
                </a:lnTo>
                <a:lnTo>
                  <a:pt x="22172" y="72227"/>
                </a:lnTo>
                <a:lnTo>
                  <a:pt x="23354" y="77644"/>
                </a:lnTo>
                <a:lnTo>
                  <a:pt x="24142" y="83161"/>
                </a:lnTo>
                <a:lnTo>
                  <a:pt x="24667" y="89696"/>
                </a:lnTo>
                <a:lnTo>
                  <a:pt x="25018" y="96910"/>
                </a:lnTo>
                <a:lnTo>
                  <a:pt x="25251" y="104577"/>
                </a:lnTo>
                <a:lnTo>
                  <a:pt x="26359" y="111593"/>
                </a:lnTo>
                <a:lnTo>
                  <a:pt x="28050" y="118176"/>
                </a:lnTo>
                <a:lnTo>
                  <a:pt x="30131" y="124469"/>
                </a:lnTo>
                <a:lnTo>
                  <a:pt x="31517" y="131522"/>
                </a:lnTo>
                <a:lnTo>
                  <a:pt x="32441" y="139082"/>
                </a:lnTo>
                <a:lnTo>
                  <a:pt x="33058" y="146979"/>
                </a:lnTo>
                <a:lnTo>
                  <a:pt x="34421" y="155101"/>
                </a:lnTo>
                <a:lnTo>
                  <a:pt x="36282" y="163373"/>
                </a:lnTo>
                <a:lnTo>
                  <a:pt x="38476" y="171746"/>
                </a:lnTo>
                <a:lnTo>
                  <a:pt x="39938" y="179232"/>
                </a:lnTo>
                <a:lnTo>
                  <a:pt x="40913" y="186128"/>
                </a:lnTo>
                <a:lnTo>
                  <a:pt x="41563" y="192631"/>
                </a:lnTo>
                <a:lnTo>
                  <a:pt x="41996" y="199823"/>
                </a:lnTo>
                <a:lnTo>
                  <a:pt x="42477" y="215435"/>
                </a:lnTo>
                <a:lnTo>
                  <a:pt x="43559" y="222646"/>
                </a:lnTo>
                <a:lnTo>
                  <a:pt x="45231" y="229358"/>
                </a:lnTo>
                <a:lnTo>
                  <a:pt x="47299" y="235738"/>
                </a:lnTo>
                <a:lnTo>
                  <a:pt x="48678" y="241897"/>
                </a:lnTo>
                <a:lnTo>
                  <a:pt x="49598" y="247907"/>
                </a:lnTo>
                <a:lnTo>
                  <a:pt x="50209" y="253819"/>
                </a:lnTo>
                <a:lnTo>
                  <a:pt x="50618" y="259665"/>
                </a:lnTo>
                <a:lnTo>
                  <a:pt x="50891" y="265468"/>
                </a:lnTo>
                <a:lnTo>
                  <a:pt x="51193" y="276995"/>
                </a:lnTo>
                <a:lnTo>
                  <a:pt x="51329" y="288469"/>
                </a:lnTo>
                <a:lnTo>
                  <a:pt x="52316" y="293243"/>
                </a:lnTo>
                <a:lnTo>
                  <a:pt x="53928" y="297378"/>
                </a:lnTo>
                <a:lnTo>
                  <a:pt x="55954" y="301087"/>
                </a:lnTo>
                <a:lnTo>
                  <a:pt x="57306" y="304512"/>
                </a:lnTo>
                <a:lnTo>
                  <a:pt x="58806" y="310858"/>
                </a:lnTo>
                <a:lnTo>
                  <a:pt x="59651" y="319786"/>
                </a:lnTo>
                <a:lnTo>
                  <a:pt x="60007" y="32565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39"/>
          <p:cNvSpPr/>
          <p:nvPr/>
        </p:nvSpPr>
        <p:spPr>
          <a:xfrm>
            <a:off x="4623470" y="3394745"/>
            <a:ext cx="282858" cy="273889"/>
          </a:xfrm>
          <a:custGeom>
            <a:avLst/>
            <a:gdLst/>
            <a:ahLst/>
            <a:cxnLst/>
            <a:rect l="0" t="0" r="0" b="0"/>
            <a:pathLst>
              <a:path w="282858" h="273889">
                <a:moveTo>
                  <a:pt x="154270" y="111407"/>
                </a:moveTo>
                <a:lnTo>
                  <a:pt x="149719" y="111407"/>
                </a:lnTo>
                <a:lnTo>
                  <a:pt x="147426" y="110455"/>
                </a:lnTo>
                <a:lnTo>
                  <a:pt x="138669" y="104026"/>
                </a:lnTo>
                <a:lnTo>
                  <a:pt x="135271" y="103364"/>
                </a:lnTo>
                <a:lnTo>
                  <a:pt x="128003" y="102991"/>
                </a:lnTo>
                <a:lnTo>
                  <a:pt x="117013" y="102866"/>
                </a:lnTo>
                <a:lnTo>
                  <a:pt x="86851" y="102835"/>
                </a:lnTo>
                <a:lnTo>
                  <a:pt x="82654" y="103787"/>
                </a:lnTo>
                <a:lnTo>
                  <a:pt x="72196" y="108726"/>
                </a:lnTo>
                <a:lnTo>
                  <a:pt x="66040" y="110215"/>
                </a:lnTo>
                <a:lnTo>
                  <a:pt x="57589" y="113417"/>
                </a:lnTo>
                <a:lnTo>
                  <a:pt x="52668" y="115605"/>
                </a:lnTo>
                <a:lnTo>
                  <a:pt x="44661" y="120575"/>
                </a:lnTo>
                <a:lnTo>
                  <a:pt x="37927" y="125959"/>
                </a:lnTo>
                <a:lnTo>
                  <a:pt x="31759" y="131527"/>
                </a:lnTo>
                <a:lnTo>
                  <a:pt x="25843" y="139717"/>
                </a:lnTo>
                <a:lnTo>
                  <a:pt x="22932" y="144568"/>
                </a:lnTo>
                <a:lnTo>
                  <a:pt x="17157" y="152498"/>
                </a:lnTo>
                <a:lnTo>
                  <a:pt x="14284" y="155946"/>
                </a:lnTo>
                <a:lnTo>
                  <a:pt x="11091" y="162317"/>
                </a:lnTo>
                <a:lnTo>
                  <a:pt x="10240" y="165350"/>
                </a:lnTo>
                <a:lnTo>
                  <a:pt x="6754" y="171259"/>
                </a:lnTo>
                <a:lnTo>
                  <a:pt x="4491" y="174168"/>
                </a:lnTo>
                <a:lnTo>
                  <a:pt x="2982" y="178013"/>
                </a:lnTo>
                <a:lnTo>
                  <a:pt x="1976" y="182481"/>
                </a:lnTo>
                <a:lnTo>
                  <a:pt x="1305" y="187365"/>
                </a:lnTo>
                <a:lnTo>
                  <a:pt x="560" y="195331"/>
                </a:lnTo>
                <a:lnTo>
                  <a:pt x="230" y="202999"/>
                </a:lnTo>
                <a:lnTo>
                  <a:pt x="0" y="224410"/>
                </a:lnTo>
                <a:lnTo>
                  <a:pt x="940" y="227700"/>
                </a:lnTo>
                <a:lnTo>
                  <a:pt x="4526" y="233895"/>
                </a:lnTo>
                <a:lnTo>
                  <a:pt x="6754" y="239824"/>
                </a:lnTo>
                <a:lnTo>
                  <a:pt x="7349" y="242738"/>
                </a:lnTo>
                <a:lnTo>
                  <a:pt x="10549" y="248517"/>
                </a:lnTo>
                <a:lnTo>
                  <a:pt x="15146" y="254260"/>
                </a:lnTo>
                <a:lnTo>
                  <a:pt x="20364" y="259987"/>
                </a:lnTo>
                <a:lnTo>
                  <a:pt x="23089" y="261895"/>
                </a:lnTo>
                <a:lnTo>
                  <a:pt x="31476" y="265534"/>
                </a:lnTo>
                <a:lnTo>
                  <a:pt x="37147" y="269760"/>
                </a:lnTo>
                <a:lnTo>
                  <a:pt x="40946" y="271268"/>
                </a:lnTo>
                <a:lnTo>
                  <a:pt x="45383" y="272274"/>
                </a:lnTo>
                <a:lnTo>
                  <a:pt x="50246" y="272944"/>
                </a:lnTo>
                <a:lnTo>
                  <a:pt x="58189" y="273689"/>
                </a:lnTo>
                <a:lnTo>
                  <a:pt x="61641" y="273888"/>
                </a:lnTo>
                <a:lnTo>
                  <a:pt x="64894" y="273067"/>
                </a:lnTo>
                <a:lnTo>
                  <a:pt x="71050" y="269616"/>
                </a:lnTo>
                <a:lnTo>
                  <a:pt x="76960" y="267447"/>
                </a:lnTo>
                <a:lnTo>
                  <a:pt x="79870" y="266869"/>
                </a:lnTo>
                <a:lnTo>
                  <a:pt x="85643" y="263686"/>
                </a:lnTo>
                <a:lnTo>
                  <a:pt x="94249" y="256539"/>
                </a:lnTo>
                <a:lnTo>
                  <a:pt x="100923" y="250205"/>
                </a:lnTo>
                <a:lnTo>
                  <a:pt x="110240" y="241040"/>
                </a:lnTo>
                <a:lnTo>
                  <a:pt x="115651" y="233157"/>
                </a:lnTo>
                <a:lnTo>
                  <a:pt x="117094" y="229721"/>
                </a:lnTo>
                <a:lnTo>
                  <a:pt x="119961" y="224573"/>
                </a:lnTo>
                <a:lnTo>
                  <a:pt x="123777" y="218284"/>
                </a:lnTo>
                <a:lnTo>
                  <a:pt x="128226" y="211233"/>
                </a:lnTo>
                <a:lnTo>
                  <a:pt x="132145" y="204628"/>
                </a:lnTo>
                <a:lnTo>
                  <a:pt x="135710" y="198319"/>
                </a:lnTo>
                <a:lnTo>
                  <a:pt x="142211" y="186230"/>
                </a:lnTo>
                <a:lnTo>
                  <a:pt x="148275" y="174506"/>
                </a:lnTo>
                <a:lnTo>
                  <a:pt x="151226" y="167761"/>
                </a:lnTo>
                <a:lnTo>
                  <a:pt x="154146" y="160406"/>
                </a:lnTo>
                <a:lnTo>
                  <a:pt x="157044" y="152646"/>
                </a:lnTo>
                <a:lnTo>
                  <a:pt x="158977" y="145567"/>
                </a:lnTo>
                <a:lnTo>
                  <a:pt x="160265" y="138943"/>
                </a:lnTo>
                <a:lnTo>
                  <a:pt x="161124" y="132622"/>
                </a:lnTo>
                <a:lnTo>
                  <a:pt x="161697" y="125550"/>
                </a:lnTo>
                <a:lnTo>
                  <a:pt x="162078" y="117978"/>
                </a:lnTo>
                <a:lnTo>
                  <a:pt x="162503" y="102898"/>
                </a:lnTo>
                <a:lnTo>
                  <a:pt x="162797" y="71787"/>
                </a:lnTo>
                <a:lnTo>
                  <a:pt x="162829" y="54371"/>
                </a:lnTo>
                <a:lnTo>
                  <a:pt x="160928" y="48618"/>
                </a:lnTo>
                <a:lnTo>
                  <a:pt x="157756" y="42878"/>
                </a:lnTo>
                <a:lnTo>
                  <a:pt x="153736" y="37146"/>
                </a:lnTo>
                <a:lnTo>
                  <a:pt x="151057" y="32372"/>
                </a:lnTo>
                <a:lnTo>
                  <a:pt x="148079" y="24528"/>
                </a:lnTo>
                <a:lnTo>
                  <a:pt x="144216" y="17867"/>
                </a:lnTo>
                <a:lnTo>
                  <a:pt x="141852" y="14757"/>
                </a:lnTo>
                <a:lnTo>
                  <a:pt x="139324" y="12684"/>
                </a:lnTo>
                <a:lnTo>
                  <a:pt x="136685" y="11302"/>
                </a:lnTo>
                <a:lnTo>
                  <a:pt x="133974" y="10380"/>
                </a:lnTo>
                <a:lnTo>
                  <a:pt x="128422" y="6816"/>
                </a:lnTo>
                <a:lnTo>
                  <a:pt x="120474" y="365"/>
                </a:lnTo>
                <a:lnTo>
                  <a:pt x="112642" y="0"/>
                </a:lnTo>
                <a:lnTo>
                  <a:pt x="112230" y="941"/>
                </a:lnTo>
                <a:lnTo>
                  <a:pt x="111570" y="9294"/>
                </a:lnTo>
                <a:lnTo>
                  <a:pt x="111515" y="11899"/>
                </a:lnTo>
                <a:lnTo>
                  <a:pt x="112432" y="14589"/>
                </a:lnTo>
                <a:lnTo>
                  <a:pt x="115990" y="20117"/>
                </a:lnTo>
                <a:lnTo>
                  <a:pt x="123349" y="28584"/>
                </a:lnTo>
                <a:lnTo>
                  <a:pt x="125083" y="32379"/>
                </a:lnTo>
                <a:lnTo>
                  <a:pt x="126239" y="36814"/>
                </a:lnTo>
                <a:lnTo>
                  <a:pt x="127010" y="41676"/>
                </a:lnTo>
                <a:lnTo>
                  <a:pt x="127524" y="46822"/>
                </a:lnTo>
                <a:lnTo>
                  <a:pt x="127867" y="52158"/>
                </a:lnTo>
                <a:lnTo>
                  <a:pt x="128095" y="57620"/>
                </a:lnTo>
                <a:lnTo>
                  <a:pt x="129200" y="63167"/>
                </a:lnTo>
                <a:lnTo>
                  <a:pt x="130889" y="68769"/>
                </a:lnTo>
                <a:lnTo>
                  <a:pt x="132967" y="74409"/>
                </a:lnTo>
                <a:lnTo>
                  <a:pt x="134353" y="80075"/>
                </a:lnTo>
                <a:lnTo>
                  <a:pt x="135277" y="85756"/>
                </a:lnTo>
                <a:lnTo>
                  <a:pt x="135893" y="91449"/>
                </a:lnTo>
                <a:lnTo>
                  <a:pt x="136304" y="97149"/>
                </a:lnTo>
                <a:lnTo>
                  <a:pt x="136577" y="102855"/>
                </a:lnTo>
                <a:lnTo>
                  <a:pt x="136760" y="108563"/>
                </a:lnTo>
                <a:lnTo>
                  <a:pt x="137834" y="115226"/>
                </a:lnTo>
                <a:lnTo>
                  <a:pt x="139502" y="122525"/>
                </a:lnTo>
                <a:lnTo>
                  <a:pt x="141567" y="130249"/>
                </a:lnTo>
                <a:lnTo>
                  <a:pt x="143897" y="137304"/>
                </a:lnTo>
                <a:lnTo>
                  <a:pt x="146402" y="143911"/>
                </a:lnTo>
                <a:lnTo>
                  <a:pt x="149024" y="150221"/>
                </a:lnTo>
                <a:lnTo>
                  <a:pt x="150773" y="156333"/>
                </a:lnTo>
                <a:lnTo>
                  <a:pt x="151938" y="162313"/>
                </a:lnTo>
                <a:lnTo>
                  <a:pt x="152715" y="168204"/>
                </a:lnTo>
                <a:lnTo>
                  <a:pt x="154186" y="174037"/>
                </a:lnTo>
                <a:lnTo>
                  <a:pt x="156119" y="179830"/>
                </a:lnTo>
                <a:lnTo>
                  <a:pt x="158360" y="185598"/>
                </a:lnTo>
                <a:lnTo>
                  <a:pt x="160806" y="191347"/>
                </a:lnTo>
                <a:lnTo>
                  <a:pt x="166065" y="202816"/>
                </a:lnTo>
                <a:lnTo>
                  <a:pt x="167848" y="207589"/>
                </a:lnTo>
                <a:lnTo>
                  <a:pt x="169830" y="215432"/>
                </a:lnTo>
                <a:lnTo>
                  <a:pt x="171310" y="219809"/>
                </a:lnTo>
                <a:lnTo>
                  <a:pt x="173250" y="224633"/>
                </a:lnTo>
                <a:lnTo>
                  <a:pt x="175495" y="229753"/>
                </a:lnTo>
                <a:lnTo>
                  <a:pt x="180531" y="237983"/>
                </a:lnTo>
                <a:lnTo>
                  <a:pt x="183207" y="241511"/>
                </a:lnTo>
                <a:lnTo>
                  <a:pt x="185944" y="243863"/>
                </a:lnTo>
                <a:lnTo>
                  <a:pt x="188721" y="245431"/>
                </a:lnTo>
                <a:lnTo>
                  <a:pt x="191525" y="246476"/>
                </a:lnTo>
                <a:lnTo>
                  <a:pt x="197180" y="250178"/>
                </a:lnTo>
                <a:lnTo>
                  <a:pt x="205718" y="257617"/>
                </a:lnTo>
                <a:lnTo>
                  <a:pt x="208572" y="260315"/>
                </a:lnTo>
                <a:lnTo>
                  <a:pt x="211426" y="262114"/>
                </a:lnTo>
                <a:lnTo>
                  <a:pt x="217138" y="264113"/>
                </a:lnTo>
                <a:lnTo>
                  <a:pt x="225708" y="265238"/>
                </a:lnTo>
                <a:lnTo>
                  <a:pt x="233962" y="262961"/>
                </a:lnTo>
                <a:lnTo>
                  <a:pt x="245682" y="258290"/>
                </a:lnTo>
                <a:lnTo>
                  <a:pt x="252365" y="255111"/>
                </a:lnTo>
                <a:lnTo>
                  <a:pt x="260733" y="250523"/>
                </a:lnTo>
                <a:lnTo>
                  <a:pt x="267626" y="245309"/>
                </a:lnTo>
                <a:lnTo>
                  <a:pt x="273865" y="239816"/>
                </a:lnTo>
                <a:lnTo>
                  <a:pt x="282857" y="2314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40"/>
          <p:cNvSpPr/>
          <p:nvPr/>
        </p:nvSpPr>
        <p:spPr>
          <a:xfrm>
            <a:off x="4952823" y="3480435"/>
            <a:ext cx="219253" cy="25718"/>
          </a:xfrm>
          <a:custGeom>
            <a:avLst/>
            <a:gdLst/>
            <a:ahLst/>
            <a:cxnLst/>
            <a:rect l="0" t="0" r="0" b="0"/>
            <a:pathLst>
              <a:path w="219253" h="25718">
                <a:moveTo>
                  <a:pt x="4939" y="25717"/>
                </a:moveTo>
                <a:lnTo>
                  <a:pt x="0" y="25717"/>
                </a:lnTo>
                <a:lnTo>
                  <a:pt x="71974" y="25717"/>
                </a:lnTo>
                <a:lnTo>
                  <a:pt x="76299" y="24765"/>
                </a:lnTo>
                <a:lnTo>
                  <a:pt x="80135" y="23177"/>
                </a:lnTo>
                <a:lnTo>
                  <a:pt x="83644" y="21166"/>
                </a:lnTo>
                <a:lnTo>
                  <a:pt x="87889" y="19826"/>
                </a:lnTo>
                <a:lnTo>
                  <a:pt x="92624" y="18932"/>
                </a:lnTo>
                <a:lnTo>
                  <a:pt x="97686" y="18336"/>
                </a:lnTo>
                <a:lnTo>
                  <a:pt x="102966" y="17939"/>
                </a:lnTo>
                <a:lnTo>
                  <a:pt x="108390" y="17674"/>
                </a:lnTo>
                <a:lnTo>
                  <a:pt x="122586" y="17301"/>
                </a:lnTo>
                <a:lnTo>
                  <a:pt x="140467" y="17176"/>
                </a:lnTo>
                <a:lnTo>
                  <a:pt x="145773" y="16213"/>
                </a:lnTo>
                <a:lnTo>
                  <a:pt x="151216" y="14619"/>
                </a:lnTo>
                <a:lnTo>
                  <a:pt x="156750" y="12603"/>
                </a:lnTo>
                <a:lnTo>
                  <a:pt x="161391" y="11260"/>
                </a:lnTo>
                <a:lnTo>
                  <a:pt x="165438" y="10363"/>
                </a:lnTo>
                <a:lnTo>
                  <a:pt x="169088" y="9766"/>
                </a:lnTo>
                <a:lnTo>
                  <a:pt x="173427" y="9369"/>
                </a:lnTo>
                <a:lnTo>
                  <a:pt x="178225" y="9103"/>
                </a:lnTo>
                <a:lnTo>
                  <a:pt x="187682" y="8808"/>
                </a:lnTo>
                <a:lnTo>
                  <a:pt x="195061" y="8677"/>
                </a:lnTo>
                <a:lnTo>
                  <a:pt x="198362" y="7690"/>
                </a:lnTo>
                <a:lnTo>
                  <a:pt x="201515" y="6079"/>
                </a:lnTo>
                <a:lnTo>
                  <a:pt x="204570" y="4053"/>
                </a:lnTo>
                <a:lnTo>
                  <a:pt x="207558" y="2702"/>
                </a:lnTo>
                <a:lnTo>
                  <a:pt x="210504" y="1801"/>
                </a:lnTo>
                <a:lnTo>
                  <a:pt x="219252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41"/>
          <p:cNvSpPr/>
          <p:nvPr/>
        </p:nvSpPr>
        <p:spPr>
          <a:xfrm>
            <a:off x="5034915" y="3557587"/>
            <a:ext cx="171451" cy="17146"/>
          </a:xfrm>
          <a:custGeom>
            <a:avLst/>
            <a:gdLst/>
            <a:ahLst/>
            <a:cxnLst/>
            <a:rect l="0" t="0" r="0" b="0"/>
            <a:pathLst>
              <a:path w="171451" h="17146">
                <a:moveTo>
                  <a:pt x="0" y="17145"/>
                </a:moveTo>
                <a:lnTo>
                  <a:pt x="12770" y="17145"/>
                </a:lnTo>
                <a:lnTo>
                  <a:pt x="16133" y="16192"/>
                </a:lnTo>
                <a:lnTo>
                  <a:pt x="20280" y="14605"/>
                </a:lnTo>
                <a:lnTo>
                  <a:pt x="24950" y="12594"/>
                </a:lnTo>
                <a:lnTo>
                  <a:pt x="29015" y="11254"/>
                </a:lnTo>
                <a:lnTo>
                  <a:pt x="32678" y="10360"/>
                </a:lnTo>
                <a:lnTo>
                  <a:pt x="36073" y="9764"/>
                </a:lnTo>
                <a:lnTo>
                  <a:pt x="40241" y="9367"/>
                </a:lnTo>
                <a:lnTo>
                  <a:pt x="44924" y="9102"/>
                </a:lnTo>
                <a:lnTo>
                  <a:pt x="55209" y="8808"/>
                </a:lnTo>
                <a:lnTo>
                  <a:pt x="66129" y="8677"/>
                </a:lnTo>
                <a:lnTo>
                  <a:pt x="71709" y="7690"/>
                </a:lnTo>
                <a:lnTo>
                  <a:pt x="77333" y="6079"/>
                </a:lnTo>
                <a:lnTo>
                  <a:pt x="82988" y="4053"/>
                </a:lnTo>
                <a:lnTo>
                  <a:pt x="87710" y="2702"/>
                </a:lnTo>
                <a:lnTo>
                  <a:pt x="91811" y="1801"/>
                </a:lnTo>
                <a:lnTo>
                  <a:pt x="95497" y="1201"/>
                </a:lnTo>
                <a:lnTo>
                  <a:pt x="99859" y="801"/>
                </a:lnTo>
                <a:lnTo>
                  <a:pt x="104673" y="534"/>
                </a:lnTo>
                <a:lnTo>
                  <a:pt x="114149" y="237"/>
                </a:lnTo>
                <a:lnTo>
                  <a:pt x="127993" y="47"/>
                </a:lnTo>
                <a:lnTo>
                  <a:pt x="166087" y="0"/>
                </a:lnTo>
                <a:lnTo>
                  <a:pt x="167874" y="953"/>
                </a:lnTo>
                <a:lnTo>
                  <a:pt x="169066" y="2540"/>
                </a:lnTo>
                <a:lnTo>
                  <a:pt x="171450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42"/>
          <p:cNvSpPr/>
          <p:nvPr/>
        </p:nvSpPr>
        <p:spPr>
          <a:xfrm>
            <a:off x="5334952" y="3334711"/>
            <a:ext cx="265704" cy="308602"/>
          </a:xfrm>
          <a:custGeom>
            <a:avLst/>
            <a:gdLst/>
            <a:ahLst/>
            <a:cxnLst/>
            <a:rect l="0" t="0" r="0" b="0"/>
            <a:pathLst>
              <a:path w="265704" h="308602">
                <a:moveTo>
                  <a:pt x="0" y="17136"/>
                </a:moveTo>
                <a:lnTo>
                  <a:pt x="7381" y="24517"/>
                </a:lnTo>
                <a:lnTo>
                  <a:pt x="10583" y="25179"/>
                </a:lnTo>
                <a:lnTo>
                  <a:pt x="17741" y="25552"/>
                </a:lnTo>
                <a:lnTo>
                  <a:pt x="28693" y="25678"/>
                </a:lnTo>
                <a:lnTo>
                  <a:pt x="53111" y="25706"/>
                </a:lnTo>
                <a:lnTo>
                  <a:pt x="57315" y="24754"/>
                </a:lnTo>
                <a:lnTo>
                  <a:pt x="62022" y="23168"/>
                </a:lnTo>
                <a:lnTo>
                  <a:pt x="67066" y="21157"/>
                </a:lnTo>
                <a:lnTo>
                  <a:pt x="72333" y="19817"/>
                </a:lnTo>
                <a:lnTo>
                  <a:pt x="77750" y="18923"/>
                </a:lnTo>
                <a:lnTo>
                  <a:pt x="83266" y="18328"/>
                </a:lnTo>
                <a:lnTo>
                  <a:pt x="89800" y="16978"/>
                </a:lnTo>
                <a:lnTo>
                  <a:pt x="97015" y="15126"/>
                </a:lnTo>
                <a:lnTo>
                  <a:pt x="104681" y="12938"/>
                </a:lnTo>
                <a:lnTo>
                  <a:pt x="111698" y="11480"/>
                </a:lnTo>
                <a:lnTo>
                  <a:pt x="118280" y="10508"/>
                </a:lnTo>
                <a:lnTo>
                  <a:pt x="124573" y="9860"/>
                </a:lnTo>
                <a:lnTo>
                  <a:pt x="130674" y="9428"/>
                </a:lnTo>
                <a:lnTo>
                  <a:pt x="136646" y="9140"/>
                </a:lnTo>
                <a:lnTo>
                  <a:pt x="142533" y="8948"/>
                </a:lnTo>
                <a:lnTo>
                  <a:pt x="149314" y="7867"/>
                </a:lnTo>
                <a:lnTo>
                  <a:pt x="156693" y="6194"/>
                </a:lnTo>
                <a:lnTo>
                  <a:pt x="164469" y="4127"/>
                </a:lnTo>
                <a:lnTo>
                  <a:pt x="171559" y="2748"/>
                </a:lnTo>
                <a:lnTo>
                  <a:pt x="178190" y="1829"/>
                </a:lnTo>
                <a:lnTo>
                  <a:pt x="184516" y="1216"/>
                </a:lnTo>
                <a:lnTo>
                  <a:pt x="190638" y="808"/>
                </a:lnTo>
                <a:lnTo>
                  <a:pt x="196624" y="536"/>
                </a:lnTo>
                <a:lnTo>
                  <a:pt x="211612" y="152"/>
                </a:lnTo>
                <a:lnTo>
                  <a:pt x="241538" y="0"/>
                </a:lnTo>
                <a:lnTo>
                  <a:pt x="244845" y="950"/>
                </a:lnTo>
                <a:lnTo>
                  <a:pt x="251060" y="4545"/>
                </a:lnTo>
                <a:lnTo>
                  <a:pt x="256997" y="6778"/>
                </a:lnTo>
                <a:lnTo>
                  <a:pt x="259914" y="7373"/>
                </a:lnTo>
                <a:lnTo>
                  <a:pt x="261858" y="8722"/>
                </a:lnTo>
                <a:lnTo>
                  <a:pt x="263155" y="10574"/>
                </a:lnTo>
                <a:lnTo>
                  <a:pt x="264595" y="15172"/>
                </a:lnTo>
                <a:lnTo>
                  <a:pt x="265596" y="24133"/>
                </a:lnTo>
                <a:lnTo>
                  <a:pt x="265680" y="30089"/>
                </a:lnTo>
                <a:lnTo>
                  <a:pt x="265703" y="34343"/>
                </a:lnTo>
                <a:lnTo>
                  <a:pt x="264765" y="38133"/>
                </a:lnTo>
                <a:lnTo>
                  <a:pt x="261183" y="44883"/>
                </a:lnTo>
                <a:lnTo>
                  <a:pt x="256417" y="53598"/>
                </a:lnTo>
                <a:lnTo>
                  <a:pt x="251123" y="62869"/>
                </a:lnTo>
                <a:lnTo>
                  <a:pt x="245596" y="70164"/>
                </a:lnTo>
                <a:lnTo>
                  <a:pt x="247550" y="74396"/>
                </a:lnTo>
                <a:lnTo>
                  <a:pt x="252664" y="79122"/>
                </a:lnTo>
                <a:lnTo>
                  <a:pt x="259883" y="84177"/>
                </a:lnTo>
                <a:lnTo>
                  <a:pt x="263743" y="89453"/>
                </a:lnTo>
                <a:lnTo>
                  <a:pt x="265363" y="94875"/>
                </a:lnTo>
                <a:lnTo>
                  <a:pt x="265492" y="100394"/>
                </a:lnTo>
                <a:lnTo>
                  <a:pt x="264624" y="106932"/>
                </a:lnTo>
                <a:lnTo>
                  <a:pt x="263094" y="114147"/>
                </a:lnTo>
                <a:lnTo>
                  <a:pt x="261121" y="121815"/>
                </a:lnTo>
                <a:lnTo>
                  <a:pt x="258853" y="128832"/>
                </a:lnTo>
                <a:lnTo>
                  <a:pt x="256389" y="135415"/>
                </a:lnTo>
                <a:lnTo>
                  <a:pt x="253794" y="141709"/>
                </a:lnTo>
                <a:lnTo>
                  <a:pt x="251110" y="147810"/>
                </a:lnTo>
                <a:lnTo>
                  <a:pt x="245590" y="159668"/>
                </a:lnTo>
                <a:lnTo>
                  <a:pt x="228587" y="194271"/>
                </a:lnTo>
                <a:lnTo>
                  <a:pt x="226686" y="199996"/>
                </a:lnTo>
                <a:lnTo>
                  <a:pt x="225419" y="205718"/>
                </a:lnTo>
                <a:lnTo>
                  <a:pt x="224574" y="211437"/>
                </a:lnTo>
                <a:lnTo>
                  <a:pt x="223059" y="217155"/>
                </a:lnTo>
                <a:lnTo>
                  <a:pt x="221096" y="222872"/>
                </a:lnTo>
                <a:lnTo>
                  <a:pt x="218835" y="228588"/>
                </a:lnTo>
                <a:lnTo>
                  <a:pt x="217327" y="234304"/>
                </a:lnTo>
                <a:lnTo>
                  <a:pt x="216323" y="240020"/>
                </a:lnTo>
                <a:lnTo>
                  <a:pt x="215652" y="245735"/>
                </a:lnTo>
                <a:lnTo>
                  <a:pt x="212368" y="254626"/>
                </a:lnTo>
                <a:lnTo>
                  <a:pt x="210159" y="258330"/>
                </a:lnTo>
                <a:lnTo>
                  <a:pt x="207704" y="267526"/>
                </a:lnTo>
                <a:lnTo>
                  <a:pt x="207050" y="272645"/>
                </a:lnTo>
                <a:lnTo>
                  <a:pt x="203782" y="280873"/>
                </a:lnTo>
                <a:lnTo>
                  <a:pt x="200107" y="287705"/>
                </a:lnTo>
                <a:lnTo>
                  <a:pt x="197086" y="296906"/>
                </a:lnTo>
                <a:lnTo>
                  <a:pt x="190554" y="306009"/>
                </a:lnTo>
                <a:lnTo>
                  <a:pt x="188605" y="308588"/>
                </a:lnTo>
                <a:lnTo>
                  <a:pt x="180023" y="3086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43"/>
          <p:cNvSpPr/>
          <p:nvPr/>
        </p:nvSpPr>
        <p:spPr>
          <a:xfrm>
            <a:off x="6938125" y="3438796"/>
            <a:ext cx="274087" cy="195554"/>
          </a:xfrm>
          <a:custGeom>
            <a:avLst/>
            <a:gdLst/>
            <a:ahLst/>
            <a:cxnLst/>
            <a:rect l="0" t="0" r="0" b="0"/>
            <a:pathLst>
              <a:path w="274087" h="195554">
                <a:moveTo>
                  <a:pt x="145617" y="33066"/>
                </a:moveTo>
                <a:lnTo>
                  <a:pt x="145617" y="25685"/>
                </a:lnTo>
                <a:lnTo>
                  <a:pt x="144665" y="25288"/>
                </a:lnTo>
                <a:lnTo>
                  <a:pt x="141066" y="24846"/>
                </a:lnTo>
                <a:lnTo>
                  <a:pt x="139725" y="23777"/>
                </a:lnTo>
                <a:lnTo>
                  <a:pt x="138832" y="22110"/>
                </a:lnTo>
                <a:lnTo>
                  <a:pt x="138236" y="20047"/>
                </a:lnTo>
                <a:lnTo>
                  <a:pt x="136887" y="18672"/>
                </a:lnTo>
                <a:lnTo>
                  <a:pt x="135034" y="17755"/>
                </a:lnTo>
                <a:lnTo>
                  <a:pt x="129768" y="16283"/>
                </a:lnTo>
                <a:lnTo>
                  <a:pt x="124305" y="11477"/>
                </a:lnTo>
                <a:lnTo>
                  <a:pt x="121205" y="8572"/>
                </a:lnTo>
                <a:lnTo>
                  <a:pt x="117940" y="7892"/>
                </a:lnTo>
                <a:lnTo>
                  <a:pt x="115735" y="7711"/>
                </a:lnTo>
                <a:lnTo>
                  <a:pt x="113314" y="6638"/>
                </a:lnTo>
                <a:lnTo>
                  <a:pt x="105354" y="1529"/>
                </a:lnTo>
                <a:lnTo>
                  <a:pt x="99783" y="0"/>
                </a:lnTo>
                <a:lnTo>
                  <a:pt x="91591" y="1860"/>
                </a:lnTo>
                <a:lnTo>
                  <a:pt x="86740" y="3689"/>
                </a:lnTo>
                <a:lnTo>
                  <a:pt x="78810" y="5722"/>
                </a:lnTo>
                <a:lnTo>
                  <a:pt x="72110" y="6626"/>
                </a:lnTo>
                <a:lnTo>
                  <a:pt x="65957" y="7027"/>
                </a:lnTo>
                <a:lnTo>
                  <a:pt x="62984" y="8087"/>
                </a:lnTo>
                <a:lnTo>
                  <a:pt x="57138" y="11805"/>
                </a:lnTo>
                <a:lnTo>
                  <a:pt x="51366" y="14091"/>
                </a:lnTo>
                <a:lnTo>
                  <a:pt x="48493" y="14702"/>
                </a:lnTo>
                <a:lnTo>
                  <a:pt x="42761" y="17919"/>
                </a:lnTo>
                <a:lnTo>
                  <a:pt x="37038" y="22524"/>
                </a:lnTo>
                <a:lnTo>
                  <a:pt x="31320" y="27746"/>
                </a:lnTo>
                <a:lnTo>
                  <a:pt x="22746" y="36041"/>
                </a:lnTo>
                <a:lnTo>
                  <a:pt x="20840" y="39811"/>
                </a:lnTo>
                <a:lnTo>
                  <a:pt x="19570" y="44230"/>
                </a:lnTo>
                <a:lnTo>
                  <a:pt x="18724" y="49081"/>
                </a:lnTo>
                <a:lnTo>
                  <a:pt x="17206" y="53268"/>
                </a:lnTo>
                <a:lnTo>
                  <a:pt x="15242" y="57012"/>
                </a:lnTo>
                <a:lnTo>
                  <a:pt x="12980" y="60460"/>
                </a:lnTo>
                <a:lnTo>
                  <a:pt x="11473" y="64664"/>
                </a:lnTo>
                <a:lnTo>
                  <a:pt x="10467" y="69371"/>
                </a:lnTo>
                <a:lnTo>
                  <a:pt x="9798" y="74414"/>
                </a:lnTo>
                <a:lnTo>
                  <a:pt x="8399" y="78729"/>
                </a:lnTo>
                <a:lnTo>
                  <a:pt x="6513" y="82558"/>
                </a:lnTo>
                <a:lnTo>
                  <a:pt x="4303" y="86064"/>
                </a:lnTo>
                <a:lnTo>
                  <a:pt x="2831" y="90305"/>
                </a:lnTo>
                <a:lnTo>
                  <a:pt x="1849" y="95038"/>
                </a:lnTo>
                <a:lnTo>
                  <a:pt x="1194" y="100098"/>
                </a:lnTo>
                <a:lnTo>
                  <a:pt x="757" y="104424"/>
                </a:lnTo>
                <a:lnTo>
                  <a:pt x="466" y="108261"/>
                </a:lnTo>
                <a:lnTo>
                  <a:pt x="273" y="111771"/>
                </a:lnTo>
                <a:lnTo>
                  <a:pt x="57" y="120751"/>
                </a:lnTo>
                <a:lnTo>
                  <a:pt x="0" y="125813"/>
                </a:lnTo>
                <a:lnTo>
                  <a:pt x="915" y="130140"/>
                </a:lnTo>
                <a:lnTo>
                  <a:pt x="2476" y="133977"/>
                </a:lnTo>
                <a:lnTo>
                  <a:pt x="4469" y="137488"/>
                </a:lnTo>
                <a:lnTo>
                  <a:pt x="5799" y="140780"/>
                </a:lnTo>
                <a:lnTo>
                  <a:pt x="6685" y="143928"/>
                </a:lnTo>
                <a:lnTo>
                  <a:pt x="7275" y="146979"/>
                </a:lnTo>
                <a:lnTo>
                  <a:pt x="9574" y="149965"/>
                </a:lnTo>
                <a:lnTo>
                  <a:pt x="17209" y="155824"/>
                </a:lnTo>
                <a:lnTo>
                  <a:pt x="20959" y="159672"/>
                </a:lnTo>
                <a:lnTo>
                  <a:pt x="24412" y="164143"/>
                </a:lnTo>
                <a:lnTo>
                  <a:pt x="27666" y="169028"/>
                </a:lnTo>
                <a:lnTo>
                  <a:pt x="30788" y="172285"/>
                </a:lnTo>
                <a:lnTo>
                  <a:pt x="33822" y="174456"/>
                </a:lnTo>
                <a:lnTo>
                  <a:pt x="50086" y="182492"/>
                </a:lnTo>
                <a:lnTo>
                  <a:pt x="55259" y="184118"/>
                </a:lnTo>
                <a:lnTo>
                  <a:pt x="60613" y="185202"/>
                </a:lnTo>
                <a:lnTo>
                  <a:pt x="66088" y="185925"/>
                </a:lnTo>
                <a:lnTo>
                  <a:pt x="70690" y="187360"/>
                </a:lnTo>
                <a:lnTo>
                  <a:pt x="78343" y="191494"/>
                </a:lnTo>
                <a:lnTo>
                  <a:pt x="82671" y="192977"/>
                </a:lnTo>
                <a:lnTo>
                  <a:pt x="87460" y="193966"/>
                </a:lnTo>
                <a:lnTo>
                  <a:pt x="92559" y="194625"/>
                </a:lnTo>
                <a:lnTo>
                  <a:pt x="98815" y="195065"/>
                </a:lnTo>
                <a:lnTo>
                  <a:pt x="105843" y="195358"/>
                </a:lnTo>
                <a:lnTo>
                  <a:pt x="113386" y="195553"/>
                </a:lnTo>
                <a:lnTo>
                  <a:pt x="120320" y="194731"/>
                </a:lnTo>
                <a:lnTo>
                  <a:pt x="126847" y="193230"/>
                </a:lnTo>
                <a:lnTo>
                  <a:pt x="133103" y="191277"/>
                </a:lnTo>
                <a:lnTo>
                  <a:pt x="139180" y="189975"/>
                </a:lnTo>
                <a:lnTo>
                  <a:pt x="145136" y="189107"/>
                </a:lnTo>
                <a:lnTo>
                  <a:pt x="151011" y="188529"/>
                </a:lnTo>
                <a:lnTo>
                  <a:pt x="157786" y="187190"/>
                </a:lnTo>
                <a:lnTo>
                  <a:pt x="165160" y="185345"/>
                </a:lnTo>
                <a:lnTo>
                  <a:pt x="172933" y="183163"/>
                </a:lnTo>
                <a:lnTo>
                  <a:pt x="179067" y="180756"/>
                </a:lnTo>
                <a:lnTo>
                  <a:pt x="184110" y="178199"/>
                </a:lnTo>
                <a:lnTo>
                  <a:pt x="188423" y="175541"/>
                </a:lnTo>
                <a:lnTo>
                  <a:pt x="193205" y="172817"/>
                </a:lnTo>
                <a:lnTo>
                  <a:pt x="203597" y="167250"/>
                </a:lnTo>
                <a:lnTo>
                  <a:pt x="209035" y="163480"/>
                </a:lnTo>
                <a:lnTo>
                  <a:pt x="214567" y="159061"/>
                </a:lnTo>
                <a:lnTo>
                  <a:pt x="220158" y="154210"/>
                </a:lnTo>
                <a:lnTo>
                  <a:pt x="225791" y="150024"/>
                </a:lnTo>
                <a:lnTo>
                  <a:pt x="231452" y="146280"/>
                </a:lnTo>
                <a:lnTo>
                  <a:pt x="237130" y="142832"/>
                </a:lnTo>
                <a:lnTo>
                  <a:pt x="241868" y="139581"/>
                </a:lnTo>
                <a:lnTo>
                  <a:pt x="245979" y="136461"/>
                </a:lnTo>
                <a:lnTo>
                  <a:pt x="253087" y="130455"/>
                </a:lnTo>
                <a:lnTo>
                  <a:pt x="259421" y="124610"/>
                </a:lnTo>
                <a:lnTo>
                  <a:pt x="265358" y="118988"/>
                </a:lnTo>
                <a:lnTo>
                  <a:pt x="274086" y="110336"/>
                </a:lnTo>
                <a:lnTo>
                  <a:pt x="265632" y="1102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44"/>
          <p:cNvSpPr/>
          <p:nvPr/>
        </p:nvSpPr>
        <p:spPr>
          <a:xfrm>
            <a:off x="7486650" y="3437604"/>
            <a:ext cx="257176" cy="42832"/>
          </a:xfrm>
          <a:custGeom>
            <a:avLst/>
            <a:gdLst/>
            <a:ahLst/>
            <a:cxnLst/>
            <a:rect l="0" t="0" r="0" b="0"/>
            <a:pathLst>
              <a:path w="257176" h="42832">
                <a:moveTo>
                  <a:pt x="0" y="42831"/>
                </a:moveTo>
                <a:lnTo>
                  <a:pt x="0" y="38280"/>
                </a:lnTo>
                <a:lnTo>
                  <a:pt x="1905" y="36939"/>
                </a:lnTo>
                <a:lnTo>
                  <a:pt x="5080" y="36045"/>
                </a:lnTo>
                <a:lnTo>
                  <a:pt x="9101" y="35450"/>
                </a:lnTo>
                <a:lnTo>
                  <a:pt x="13687" y="35053"/>
                </a:lnTo>
                <a:lnTo>
                  <a:pt x="18650" y="34787"/>
                </a:lnTo>
                <a:lnTo>
                  <a:pt x="29243" y="34494"/>
                </a:lnTo>
                <a:lnTo>
                  <a:pt x="40302" y="34363"/>
                </a:lnTo>
                <a:lnTo>
                  <a:pt x="45918" y="33375"/>
                </a:lnTo>
                <a:lnTo>
                  <a:pt x="51567" y="31765"/>
                </a:lnTo>
                <a:lnTo>
                  <a:pt x="57238" y="29738"/>
                </a:lnTo>
                <a:lnTo>
                  <a:pt x="62924" y="28387"/>
                </a:lnTo>
                <a:lnTo>
                  <a:pt x="68619" y="27487"/>
                </a:lnTo>
                <a:lnTo>
                  <a:pt x="74321" y="26886"/>
                </a:lnTo>
                <a:lnTo>
                  <a:pt x="80979" y="25534"/>
                </a:lnTo>
                <a:lnTo>
                  <a:pt x="88276" y="23679"/>
                </a:lnTo>
                <a:lnTo>
                  <a:pt x="95998" y="21491"/>
                </a:lnTo>
                <a:lnTo>
                  <a:pt x="104003" y="20031"/>
                </a:lnTo>
                <a:lnTo>
                  <a:pt x="112198" y="19059"/>
                </a:lnTo>
                <a:lnTo>
                  <a:pt x="120519" y="18410"/>
                </a:lnTo>
                <a:lnTo>
                  <a:pt x="127971" y="17025"/>
                </a:lnTo>
                <a:lnTo>
                  <a:pt x="134844" y="15149"/>
                </a:lnTo>
                <a:lnTo>
                  <a:pt x="141330" y="12947"/>
                </a:lnTo>
                <a:lnTo>
                  <a:pt x="148512" y="11478"/>
                </a:lnTo>
                <a:lnTo>
                  <a:pt x="156158" y="10499"/>
                </a:lnTo>
                <a:lnTo>
                  <a:pt x="164113" y="9846"/>
                </a:lnTo>
                <a:lnTo>
                  <a:pt x="171321" y="9411"/>
                </a:lnTo>
                <a:lnTo>
                  <a:pt x="184410" y="8927"/>
                </a:lnTo>
                <a:lnTo>
                  <a:pt x="190568" y="7846"/>
                </a:lnTo>
                <a:lnTo>
                  <a:pt x="196577" y="6173"/>
                </a:lnTo>
                <a:lnTo>
                  <a:pt x="202489" y="4104"/>
                </a:lnTo>
                <a:lnTo>
                  <a:pt x="208336" y="2726"/>
                </a:lnTo>
                <a:lnTo>
                  <a:pt x="214138" y="1806"/>
                </a:lnTo>
                <a:lnTo>
                  <a:pt x="219911" y="1194"/>
                </a:lnTo>
                <a:lnTo>
                  <a:pt x="224711" y="785"/>
                </a:lnTo>
                <a:lnTo>
                  <a:pt x="232587" y="331"/>
                </a:lnTo>
                <a:lnTo>
                  <a:pt x="239262" y="129"/>
                </a:lnTo>
                <a:lnTo>
                  <a:pt x="251308" y="0"/>
                </a:lnTo>
                <a:lnTo>
                  <a:pt x="253264" y="942"/>
                </a:lnTo>
                <a:lnTo>
                  <a:pt x="254568" y="2522"/>
                </a:lnTo>
                <a:lnTo>
                  <a:pt x="257175" y="854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45"/>
          <p:cNvSpPr/>
          <p:nvPr/>
        </p:nvSpPr>
        <p:spPr>
          <a:xfrm>
            <a:off x="7529512" y="3549015"/>
            <a:ext cx="248604" cy="17112"/>
          </a:xfrm>
          <a:custGeom>
            <a:avLst/>
            <a:gdLst/>
            <a:ahLst/>
            <a:cxnLst/>
            <a:rect l="0" t="0" r="0" b="0"/>
            <a:pathLst>
              <a:path w="248604" h="17112">
                <a:moveTo>
                  <a:pt x="0" y="0"/>
                </a:moveTo>
                <a:lnTo>
                  <a:pt x="7381" y="7381"/>
                </a:lnTo>
                <a:lnTo>
                  <a:pt x="9683" y="8731"/>
                </a:lnTo>
                <a:lnTo>
                  <a:pt x="17321" y="12770"/>
                </a:lnTo>
                <a:lnTo>
                  <a:pt x="21072" y="14228"/>
                </a:lnTo>
                <a:lnTo>
                  <a:pt x="24526" y="15200"/>
                </a:lnTo>
                <a:lnTo>
                  <a:pt x="27780" y="15848"/>
                </a:lnTo>
                <a:lnTo>
                  <a:pt x="31855" y="16280"/>
                </a:lnTo>
                <a:lnTo>
                  <a:pt x="36477" y="16568"/>
                </a:lnTo>
                <a:lnTo>
                  <a:pt x="45740" y="16889"/>
                </a:lnTo>
                <a:lnTo>
                  <a:pt x="53032" y="17031"/>
                </a:lnTo>
                <a:lnTo>
                  <a:pt x="71593" y="17111"/>
                </a:lnTo>
                <a:lnTo>
                  <a:pt x="78209" y="16170"/>
                </a:lnTo>
                <a:lnTo>
                  <a:pt x="84524" y="14590"/>
                </a:lnTo>
                <a:lnTo>
                  <a:pt x="90639" y="12584"/>
                </a:lnTo>
                <a:lnTo>
                  <a:pt x="96621" y="11247"/>
                </a:lnTo>
                <a:lnTo>
                  <a:pt x="102514" y="10355"/>
                </a:lnTo>
                <a:lnTo>
                  <a:pt x="108348" y="9761"/>
                </a:lnTo>
                <a:lnTo>
                  <a:pt x="114143" y="9365"/>
                </a:lnTo>
                <a:lnTo>
                  <a:pt x="119910" y="9100"/>
                </a:lnTo>
                <a:lnTo>
                  <a:pt x="131398" y="8807"/>
                </a:lnTo>
                <a:lnTo>
                  <a:pt x="248603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46"/>
          <p:cNvSpPr/>
          <p:nvPr/>
        </p:nvSpPr>
        <p:spPr>
          <a:xfrm>
            <a:off x="7975644" y="3514725"/>
            <a:ext cx="231097" cy="15951"/>
          </a:xfrm>
          <a:custGeom>
            <a:avLst/>
            <a:gdLst/>
            <a:ahLst/>
            <a:cxnLst/>
            <a:rect l="0" t="0" r="0" b="0"/>
            <a:pathLst>
              <a:path w="231097" h="15951">
                <a:moveTo>
                  <a:pt x="16783" y="8572"/>
                </a:moveTo>
                <a:lnTo>
                  <a:pt x="12232" y="8572"/>
                </a:lnTo>
                <a:lnTo>
                  <a:pt x="10891" y="7620"/>
                </a:lnTo>
                <a:lnTo>
                  <a:pt x="9998" y="6032"/>
                </a:lnTo>
                <a:lnTo>
                  <a:pt x="8564" y="1191"/>
                </a:lnTo>
                <a:lnTo>
                  <a:pt x="7494" y="794"/>
                </a:lnTo>
                <a:lnTo>
                  <a:pt x="3764" y="353"/>
                </a:lnTo>
                <a:lnTo>
                  <a:pt x="862" y="104"/>
                </a:lnTo>
                <a:lnTo>
                  <a:pt x="453" y="1022"/>
                </a:lnTo>
                <a:lnTo>
                  <a:pt x="182" y="2586"/>
                </a:lnTo>
                <a:lnTo>
                  <a:pt x="0" y="4581"/>
                </a:lnTo>
                <a:lnTo>
                  <a:pt x="832" y="5912"/>
                </a:lnTo>
                <a:lnTo>
                  <a:pt x="2339" y="6799"/>
                </a:lnTo>
                <a:lnTo>
                  <a:pt x="7051" y="8222"/>
                </a:lnTo>
                <a:lnTo>
                  <a:pt x="12418" y="8468"/>
                </a:lnTo>
                <a:lnTo>
                  <a:pt x="20040" y="8542"/>
                </a:lnTo>
                <a:lnTo>
                  <a:pt x="22764" y="9504"/>
                </a:lnTo>
                <a:lnTo>
                  <a:pt x="25534" y="11098"/>
                </a:lnTo>
                <a:lnTo>
                  <a:pt x="28331" y="13114"/>
                </a:lnTo>
                <a:lnTo>
                  <a:pt x="31150" y="14457"/>
                </a:lnTo>
                <a:lnTo>
                  <a:pt x="33981" y="15353"/>
                </a:lnTo>
                <a:lnTo>
                  <a:pt x="36821" y="15950"/>
                </a:lnTo>
                <a:lnTo>
                  <a:pt x="40619" y="15396"/>
                </a:lnTo>
                <a:lnTo>
                  <a:pt x="45056" y="14074"/>
                </a:lnTo>
                <a:lnTo>
                  <a:pt x="49920" y="12240"/>
                </a:lnTo>
                <a:lnTo>
                  <a:pt x="55066" y="11017"/>
                </a:lnTo>
                <a:lnTo>
                  <a:pt x="60403" y="10202"/>
                </a:lnTo>
                <a:lnTo>
                  <a:pt x="65865" y="9659"/>
                </a:lnTo>
                <a:lnTo>
                  <a:pt x="71412" y="9297"/>
                </a:lnTo>
                <a:lnTo>
                  <a:pt x="77015" y="9055"/>
                </a:lnTo>
                <a:lnTo>
                  <a:pt x="88321" y="8787"/>
                </a:lnTo>
                <a:lnTo>
                  <a:pt x="99694" y="8668"/>
                </a:lnTo>
                <a:lnTo>
                  <a:pt x="106347" y="7684"/>
                </a:lnTo>
                <a:lnTo>
                  <a:pt x="113640" y="6074"/>
                </a:lnTo>
                <a:lnTo>
                  <a:pt x="121360" y="4050"/>
                </a:lnTo>
                <a:lnTo>
                  <a:pt x="128410" y="2700"/>
                </a:lnTo>
                <a:lnTo>
                  <a:pt x="135017" y="1800"/>
                </a:lnTo>
                <a:lnTo>
                  <a:pt x="141326" y="1199"/>
                </a:lnTo>
                <a:lnTo>
                  <a:pt x="147436" y="799"/>
                </a:lnTo>
                <a:lnTo>
                  <a:pt x="153416" y="533"/>
                </a:lnTo>
                <a:lnTo>
                  <a:pt x="165139" y="237"/>
                </a:lnTo>
                <a:lnTo>
                  <a:pt x="23109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47"/>
          <p:cNvSpPr/>
          <p:nvPr/>
        </p:nvSpPr>
        <p:spPr>
          <a:xfrm>
            <a:off x="8296486" y="3377565"/>
            <a:ext cx="26375" cy="342901"/>
          </a:xfrm>
          <a:custGeom>
            <a:avLst/>
            <a:gdLst/>
            <a:ahLst/>
            <a:cxnLst/>
            <a:rect l="0" t="0" r="0" b="0"/>
            <a:pathLst>
              <a:path w="26375" h="342901">
                <a:moveTo>
                  <a:pt x="4551" y="0"/>
                </a:moveTo>
                <a:lnTo>
                  <a:pt x="4551" y="24950"/>
                </a:lnTo>
                <a:lnTo>
                  <a:pt x="3599" y="29016"/>
                </a:lnTo>
                <a:lnTo>
                  <a:pt x="2012" y="32679"/>
                </a:lnTo>
                <a:lnTo>
                  <a:pt x="0" y="36073"/>
                </a:lnTo>
                <a:lnTo>
                  <a:pt x="2470" y="40241"/>
                </a:lnTo>
                <a:lnTo>
                  <a:pt x="7926" y="44925"/>
                </a:lnTo>
                <a:lnTo>
                  <a:pt x="15374" y="49952"/>
                </a:lnTo>
                <a:lnTo>
                  <a:pt x="20338" y="55209"/>
                </a:lnTo>
                <a:lnTo>
                  <a:pt x="23649" y="60618"/>
                </a:lnTo>
                <a:lnTo>
                  <a:pt x="25856" y="66130"/>
                </a:lnTo>
                <a:lnTo>
                  <a:pt x="26374" y="71709"/>
                </a:lnTo>
                <a:lnTo>
                  <a:pt x="25767" y="77333"/>
                </a:lnTo>
                <a:lnTo>
                  <a:pt x="24410" y="82988"/>
                </a:lnTo>
                <a:lnTo>
                  <a:pt x="22553" y="88663"/>
                </a:lnTo>
                <a:lnTo>
                  <a:pt x="20363" y="94351"/>
                </a:lnTo>
                <a:lnTo>
                  <a:pt x="17949" y="100048"/>
                </a:lnTo>
                <a:lnTo>
                  <a:pt x="16340" y="105751"/>
                </a:lnTo>
                <a:lnTo>
                  <a:pt x="15269" y="111458"/>
                </a:lnTo>
                <a:lnTo>
                  <a:pt x="14554" y="117168"/>
                </a:lnTo>
                <a:lnTo>
                  <a:pt x="14077" y="122879"/>
                </a:lnTo>
                <a:lnTo>
                  <a:pt x="13759" y="128592"/>
                </a:lnTo>
                <a:lnTo>
                  <a:pt x="13547" y="134305"/>
                </a:lnTo>
                <a:lnTo>
                  <a:pt x="13249" y="155999"/>
                </a:lnTo>
                <a:lnTo>
                  <a:pt x="12255" y="163054"/>
                </a:lnTo>
                <a:lnTo>
                  <a:pt x="10639" y="169663"/>
                </a:lnTo>
                <a:lnTo>
                  <a:pt x="8610" y="175973"/>
                </a:lnTo>
                <a:lnTo>
                  <a:pt x="7257" y="183038"/>
                </a:lnTo>
                <a:lnTo>
                  <a:pt x="6355" y="190605"/>
                </a:lnTo>
                <a:lnTo>
                  <a:pt x="5753" y="198508"/>
                </a:lnTo>
                <a:lnTo>
                  <a:pt x="5353" y="205681"/>
                </a:lnTo>
                <a:lnTo>
                  <a:pt x="4908" y="218731"/>
                </a:lnTo>
                <a:lnTo>
                  <a:pt x="4583" y="257033"/>
                </a:lnTo>
                <a:lnTo>
                  <a:pt x="4552" y="301272"/>
                </a:lnTo>
                <a:lnTo>
                  <a:pt x="5504" y="305623"/>
                </a:lnTo>
                <a:lnTo>
                  <a:pt x="7092" y="310428"/>
                </a:lnTo>
                <a:lnTo>
                  <a:pt x="11933" y="322727"/>
                </a:lnTo>
                <a:lnTo>
                  <a:pt x="12594" y="326949"/>
                </a:lnTo>
                <a:lnTo>
                  <a:pt x="13019" y="337421"/>
                </a:lnTo>
                <a:lnTo>
                  <a:pt x="13123" y="34290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48"/>
          <p:cNvSpPr/>
          <p:nvPr/>
        </p:nvSpPr>
        <p:spPr>
          <a:xfrm>
            <a:off x="8386878" y="3361726"/>
            <a:ext cx="419938" cy="298731"/>
          </a:xfrm>
          <a:custGeom>
            <a:avLst/>
            <a:gdLst/>
            <a:ahLst/>
            <a:cxnLst/>
            <a:rect l="0" t="0" r="0" b="0"/>
            <a:pathLst>
              <a:path w="419938" h="298731">
                <a:moveTo>
                  <a:pt x="17029" y="84419"/>
                </a:moveTo>
                <a:lnTo>
                  <a:pt x="17029" y="71400"/>
                </a:lnTo>
                <a:lnTo>
                  <a:pt x="17981" y="70024"/>
                </a:lnTo>
                <a:lnTo>
                  <a:pt x="19569" y="69107"/>
                </a:lnTo>
                <a:lnTo>
                  <a:pt x="21580" y="68496"/>
                </a:lnTo>
                <a:lnTo>
                  <a:pt x="19111" y="67136"/>
                </a:lnTo>
                <a:lnTo>
                  <a:pt x="6207" y="63085"/>
                </a:lnTo>
                <a:lnTo>
                  <a:pt x="2195" y="61624"/>
                </a:lnTo>
                <a:lnTo>
                  <a:pt x="472" y="60649"/>
                </a:lnTo>
                <a:lnTo>
                  <a:pt x="276" y="60000"/>
                </a:lnTo>
                <a:lnTo>
                  <a:pt x="0" y="54535"/>
                </a:lnTo>
                <a:lnTo>
                  <a:pt x="913" y="53066"/>
                </a:lnTo>
                <a:lnTo>
                  <a:pt x="2476" y="52087"/>
                </a:lnTo>
                <a:lnTo>
                  <a:pt x="11765" y="48169"/>
                </a:lnTo>
                <a:lnTo>
                  <a:pt x="20404" y="43543"/>
                </a:lnTo>
                <a:lnTo>
                  <a:pt x="30623" y="35583"/>
                </a:lnTo>
                <a:lnTo>
                  <a:pt x="36723" y="30011"/>
                </a:lnTo>
                <a:lnTo>
                  <a:pt x="40636" y="28144"/>
                </a:lnTo>
                <a:lnTo>
                  <a:pt x="55244" y="24565"/>
                </a:lnTo>
                <a:lnTo>
                  <a:pt x="66082" y="20352"/>
                </a:lnTo>
                <a:lnTo>
                  <a:pt x="77248" y="17845"/>
                </a:lnTo>
                <a:lnTo>
                  <a:pt x="88560" y="15777"/>
                </a:lnTo>
                <a:lnTo>
                  <a:pt x="99938" y="11684"/>
                </a:lnTo>
                <a:lnTo>
                  <a:pt x="111345" y="9230"/>
                </a:lnTo>
                <a:lnTo>
                  <a:pt x="117054" y="8575"/>
                </a:lnTo>
                <a:lnTo>
                  <a:pt x="125937" y="5308"/>
                </a:lnTo>
                <a:lnTo>
                  <a:pt x="129640" y="3103"/>
                </a:lnTo>
                <a:lnTo>
                  <a:pt x="138834" y="653"/>
                </a:lnTo>
                <a:lnTo>
                  <a:pt x="143952" y="0"/>
                </a:lnTo>
                <a:lnTo>
                  <a:pt x="148316" y="517"/>
                </a:lnTo>
                <a:lnTo>
                  <a:pt x="152179" y="1814"/>
                </a:lnTo>
                <a:lnTo>
                  <a:pt x="159011" y="4843"/>
                </a:lnTo>
                <a:lnTo>
                  <a:pt x="165222" y="6189"/>
                </a:lnTo>
                <a:lnTo>
                  <a:pt x="171158" y="9327"/>
                </a:lnTo>
                <a:lnTo>
                  <a:pt x="174073" y="11498"/>
                </a:lnTo>
                <a:lnTo>
                  <a:pt x="176018" y="13897"/>
                </a:lnTo>
                <a:lnTo>
                  <a:pt x="177314" y="16449"/>
                </a:lnTo>
                <a:lnTo>
                  <a:pt x="178179" y="19104"/>
                </a:lnTo>
                <a:lnTo>
                  <a:pt x="181678" y="24592"/>
                </a:lnTo>
                <a:lnTo>
                  <a:pt x="183946" y="27389"/>
                </a:lnTo>
                <a:lnTo>
                  <a:pt x="185457" y="31159"/>
                </a:lnTo>
                <a:lnTo>
                  <a:pt x="187136" y="40428"/>
                </a:lnTo>
                <a:lnTo>
                  <a:pt x="187883" y="48357"/>
                </a:lnTo>
                <a:lnTo>
                  <a:pt x="188081" y="51805"/>
                </a:lnTo>
                <a:lnTo>
                  <a:pt x="191071" y="55056"/>
                </a:lnTo>
                <a:lnTo>
                  <a:pt x="202014" y="61209"/>
                </a:lnTo>
                <a:lnTo>
                  <a:pt x="205122" y="65135"/>
                </a:lnTo>
                <a:lnTo>
                  <a:pt x="206243" y="69658"/>
                </a:lnTo>
                <a:lnTo>
                  <a:pt x="205899" y="78811"/>
                </a:lnTo>
                <a:lnTo>
                  <a:pt x="205747" y="86054"/>
                </a:lnTo>
                <a:lnTo>
                  <a:pt x="203800" y="90271"/>
                </a:lnTo>
                <a:lnTo>
                  <a:pt x="200599" y="94988"/>
                </a:lnTo>
                <a:lnTo>
                  <a:pt x="196559" y="100037"/>
                </a:lnTo>
                <a:lnTo>
                  <a:pt x="192913" y="105308"/>
                </a:lnTo>
                <a:lnTo>
                  <a:pt x="189530" y="110728"/>
                </a:lnTo>
                <a:lnTo>
                  <a:pt x="186322" y="116245"/>
                </a:lnTo>
                <a:lnTo>
                  <a:pt x="180219" y="127456"/>
                </a:lnTo>
                <a:lnTo>
                  <a:pt x="168538" y="150176"/>
                </a:lnTo>
                <a:lnTo>
                  <a:pt x="162789" y="159047"/>
                </a:lnTo>
                <a:lnTo>
                  <a:pt x="156106" y="167117"/>
                </a:lnTo>
                <a:lnTo>
                  <a:pt x="151658" y="171936"/>
                </a:lnTo>
                <a:lnTo>
                  <a:pt x="146787" y="177053"/>
                </a:lnTo>
                <a:lnTo>
                  <a:pt x="142586" y="182370"/>
                </a:lnTo>
                <a:lnTo>
                  <a:pt x="138834" y="187820"/>
                </a:lnTo>
                <a:lnTo>
                  <a:pt x="135380" y="193357"/>
                </a:lnTo>
                <a:lnTo>
                  <a:pt x="126462" y="202051"/>
                </a:lnTo>
                <a:lnTo>
                  <a:pt x="116148" y="210042"/>
                </a:lnTo>
                <a:lnTo>
                  <a:pt x="110731" y="214840"/>
                </a:lnTo>
                <a:lnTo>
                  <a:pt x="105214" y="219944"/>
                </a:lnTo>
                <a:lnTo>
                  <a:pt x="100585" y="225251"/>
                </a:lnTo>
                <a:lnTo>
                  <a:pt x="96546" y="230695"/>
                </a:lnTo>
                <a:lnTo>
                  <a:pt x="92900" y="236228"/>
                </a:lnTo>
                <a:lnTo>
                  <a:pt x="86309" y="244917"/>
                </a:lnTo>
                <a:lnTo>
                  <a:pt x="80205" y="251954"/>
                </a:lnTo>
                <a:lnTo>
                  <a:pt x="71414" y="261270"/>
                </a:lnTo>
                <a:lnTo>
                  <a:pt x="65648" y="267159"/>
                </a:lnTo>
                <a:lnTo>
                  <a:pt x="63729" y="270063"/>
                </a:lnTo>
                <a:lnTo>
                  <a:pt x="61597" y="275830"/>
                </a:lnTo>
                <a:lnTo>
                  <a:pt x="60076" y="277749"/>
                </a:lnTo>
                <a:lnTo>
                  <a:pt x="58109" y="279028"/>
                </a:lnTo>
                <a:lnTo>
                  <a:pt x="55846" y="279881"/>
                </a:lnTo>
                <a:lnTo>
                  <a:pt x="50792" y="283368"/>
                </a:lnTo>
                <a:lnTo>
                  <a:pt x="43218" y="289761"/>
                </a:lnTo>
                <a:lnTo>
                  <a:pt x="42747" y="298699"/>
                </a:lnTo>
                <a:lnTo>
                  <a:pt x="62898" y="298730"/>
                </a:lnTo>
                <a:lnTo>
                  <a:pt x="75917" y="294180"/>
                </a:lnTo>
                <a:lnTo>
                  <a:pt x="91491" y="290001"/>
                </a:lnTo>
                <a:lnTo>
                  <a:pt x="101241" y="285961"/>
                </a:lnTo>
                <a:lnTo>
                  <a:pt x="111924" y="283530"/>
                </a:lnTo>
                <a:lnTo>
                  <a:pt x="123975" y="282450"/>
                </a:lnTo>
                <a:lnTo>
                  <a:pt x="131188" y="282162"/>
                </a:lnTo>
                <a:lnTo>
                  <a:pt x="138855" y="281970"/>
                </a:lnTo>
                <a:lnTo>
                  <a:pt x="145872" y="280890"/>
                </a:lnTo>
                <a:lnTo>
                  <a:pt x="158747" y="277149"/>
                </a:lnTo>
                <a:lnTo>
                  <a:pt x="165800" y="275770"/>
                </a:lnTo>
                <a:lnTo>
                  <a:pt x="173360" y="274852"/>
                </a:lnTo>
                <a:lnTo>
                  <a:pt x="181257" y="274239"/>
                </a:lnTo>
                <a:lnTo>
                  <a:pt x="189380" y="272878"/>
                </a:lnTo>
                <a:lnTo>
                  <a:pt x="197653" y="271018"/>
                </a:lnTo>
                <a:lnTo>
                  <a:pt x="206024" y="268826"/>
                </a:lnTo>
                <a:lnTo>
                  <a:pt x="214463" y="267364"/>
                </a:lnTo>
                <a:lnTo>
                  <a:pt x="222947" y="266390"/>
                </a:lnTo>
                <a:lnTo>
                  <a:pt x="231460" y="265740"/>
                </a:lnTo>
                <a:lnTo>
                  <a:pt x="239993" y="265307"/>
                </a:lnTo>
                <a:lnTo>
                  <a:pt x="257095" y="264826"/>
                </a:lnTo>
                <a:lnTo>
                  <a:pt x="265655" y="263745"/>
                </a:lnTo>
                <a:lnTo>
                  <a:pt x="274220" y="262072"/>
                </a:lnTo>
                <a:lnTo>
                  <a:pt x="282787" y="260004"/>
                </a:lnTo>
                <a:lnTo>
                  <a:pt x="291356" y="258626"/>
                </a:lnTo>
                <a:lnTo>
                  <a:pt x="299927" y="257707"/>
                </a:lnTo>
                <a:lnTo>
                  <a:pt x="308497" y="257094"/>
                </a:lnTo>
                <a:lnTo>
                  <a:pt x="316117" y="256686"/>
                </a:lnTo>
                <a:lnTo>
                  <a:pt x="329662" y="256232"/>
                </a:lnTo>
                <a:lnTo>
                  <a:pt x="352549" y="255976"/>
                </a:lnTo>
                <a:lnTo>
                  <a:pt x="358819" y="254988"/>
                </a:lnTo>
                <a:lnTo>
                  <a:pt x="368326" y="251350"/>
                </a:lnTo>
                <a:lnTo>
                  <a:pt x="378266" y="249098"/>
                </a:lnTo>
                <a:lnTo>
                  <a:pt x="388082" y="248097"/>
                </a:lnTo>
                <a:lnTo>
                  <a:pt x="398963" y="247533"/>
                </a:lnTo>
                <a:lnTo>
                  <a:pt x="411173" y="247343"/>
                </a:lnTo>
                <a:lnTo>
                  <a:pt x="419937" y="24729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49"/>
          <p:cNvSpPr/>
          <p:nvPr/>
        </p:nvSpPr>
        <p:spPr>
          <a:xfrm>
            <a:off x="6646544" y="2760380"/>
            <a:ext cx="488634" cy="333788"/>
          </a:xfrm>
          <a:custGeom>
            <a:avLst/>
            <a:gdLst/>
            <a:ahLst/>
            <a:cxnLst/>
            <a:rect l="0" t="0" r="0" b="0"/>
            <a:pathLst>
              <a:path w="488634" h="333788">
                <a:moveTo>
                  <a:pt x="8573" y="282857"/>
                </a:moveTo>
                <a:lnTo>
                  <a:pt x="354" y="282857"/>
                </a:lnTo>
                <a:lnTo>
                  <a:pt x="7" y="273567"/>
                </a:lnTo>
                <a:lnTo>
                  <a:pt x="0" y="265712"/>
                </a:lnTo>
                <a:lnTo>
                  <a:pt x="20400" y="265712"/>
                </a:lnTo>
                <a:lnTo>
                  <a:pt x="22172" y="264759"/>
                </a:lnTo>
                <a:lnTo>
                  <a:pt x="23355" y="263172"/>
                </a:lnTo>
                <a:lnTo>
                  <a:pt x="24143" y="261161"/>
                </a:lnTo>
                <a:lnTo>
                  <a:pt x="25620" y="259821"/>
                </a:lnTo>
                <a:lnTo>
                  <a:pt x="27557" y="258927"/>
                </a:lnTo>
                <a:lnTo>
                  <a:pt x="29802" y="258331"/>
                </a:lnTo>
                <a:lnTo>
                  <a:pt x="31298" y="256981"/>
                </a:lnTo>
                <a:lnTo>
                  <a:pt x="32296" y="255129"/>
                </a:lnTo>
                <a:lnTo>
                  <a:pt x="32960" y="252942"/>
                </a:lnTo>
                <a:lnTo>
                  <a:pt x="35309" y="250531"/>
                </a:lnTo>
                <a:lnTo>
                  <a:pt x="45811" y="242587"/>
                </a:lnTo>
                <a:lnTo>
                  <a:pt x="47686" y="239818"/>
                </a:lnTo>
                <a:lnTo>
                  <a:pt x="50721" y="234201"/>
                </a:lnTo>
                <a:lnTo>
                  <a:pt x="57785" y="224731"/>
                </a:lnTo>
                <a:lnTo>
                  <a:pt x="63147" y="215431"/>
                </a:lnTo>
                <a:lnTo>
                  <a:pt x="68706" y="204947"/>
                </a:lnTo>
                <a:lnTo>
                  <a:pt x="74351" y="194890"/>
                </a:lnTo>
                <a:lnTo>
                  <a:pt x="80036" y="187246"/>
                </a:lnTo>
                <a:lnTo>
                  <a:pt x="81932" y="182921"/>
                </a:lnTo>
                <a:lnTo>
                  <a:pt x="84040" y="173036"/>
                </a:lnTo>
                <a:lnTo>
                  <a:pt x="85554" y="167733"/>
                </a:lnTo>
                <a:lnTo>
                  <a:pt x="87517" y="162293"/>
                </a:lnTo>
                <a:lnTo>
                  <a:pt x="89777" y="156761"/>
                </a:lnTo>
                <a:lnTo>
                  <a:pt x="91284" y="151168"/>
                </a:lnTo>
                <a:lnTo>
                  <a:pt x="92289" y="145534"/>
                </a:lnTo>
                <a:lnTo>
                  <a:pt x="92959" y="139873"/>
                </a:lnTo>
                <a:lnTo>
                  <a:pt x="94358" y="134195"/>
                </a:lnTo>
                <a:lnTo>
                  <a:pt x="96243" y="128504"/>
                </a:lnTo>
                <a:lnTo>
                  <a:pt x="98452" y="122805"/>
                </a:lnTo>
                <a:lnTo>
                  <a:pt x="99925" y="117101"/>
                </a:lnTo>
                <a:lnTo>
                  <a:pt x="100907" y="111393"/>
                </a:lnTo>
                <a:lnTo>
                  <a:pt x="101561" y="105683"/>
                </a:lnTo>
                <a:lnTo>
                  <a:pt x="101998" y="99971"/>
                </a:lnTo>
                <a:lnTo>
                  <a:pt x="102289" y="94258"/>
                </a:lnTo>
                <a:lnTo>
                  <a:pt x="102483" y="88544"/>
                </a:lnTo>
                <a:lnTo>
                  <a:pt x="101659" y="83783"/>
                </a:lnTo>
                <a:lnTo>
                  <a:pt x="98205" y="75952"/>
                </a:lnTo>
                <a:lnTo>
                  <a:pt x="96035" y="66757"/>
                </a:lnTo>
                <a:lnTo>
                  <a:pt x="95456" y="61638"/>
                </a:lnTo>
                <a:lnTo>
                  <a:pt x="95070" y="56320"/>
                </a:lnTo>
                <a:lnTo>
                  <a:pt x="94812" y="50870"/>
                </a:lnTo>
                <a:lnTo>
                  <a:pt x="94451" y="36638"/>
                </a:lnTo>
                <a:lnTo>
                  <a:pt x="94400" y="32986"/>
                </a:lnTo>
                <a:lnTo>
                  <a:pt x="93413" y="29599"/>
                </a:lnTo>
                <a:lnTo>
                  <a:pt x="89778" y="23295"/>
                </a:lnTo>
                <a:lnTo>
                  <a:pt x="82375" y="14392"/>
                </a:lnTo>
                <a:lnTo>
                  <a:pt x="73061" y="4500"/>
                </a:lnTo>
                <a:lnTo>
                  <a:pt x="70614" y="2988"/>
                </a:lnTo>
                <a:lnTo>
                  <a:pt x="61593" y="363"/>
                </a:lnTo>
                <a:lnTo>
                  <a:pt x="52767" y="0"/>
                </a:lnTo>
                <a:lnTo>
                  <a:pt x="47279" y="4526"/>
                </a:lnTo>
                <a:lnTo>
                  <a:pt x="39620" y="11899"/>
                </a:lnTo>
                <a:lnTo>
                  <a:pt x="37844" y="14589"/>
                </a:lnTo>
                <a:lnTo>
                  <a:pt x="32452" y="28288"/>
                </a:lnTo>
                <a:lnTo>
                  <a:pt x="30208" y="33135"/>
                </a:lnTo>
                <a:lnTo>
                  <a:pt x="28712" y="38271"/>
                </a:lnTo>
                <a:lnTo>
                  <a:pt x="27713" y="43599"/>
                </a:lnTo>
                <a:lnTo>
                  <a:pt x="27048" y="49057"/>
                </a:lnTo>
                <a:lnTo>
                  <a:pt x="26605" y="54600"/>
                </a:lnTo>
                <a:lnTo>
                  <a:pt x="26309" y="60201"/>
                </a:lnTo>
                <a:lnTo>
                  <a:pt x="26112" y="65840"/>
                </a:lnTo>
                <a:lnTo>
                  <a:pt x="25028" y="71504"/>
                </a:lnTo>
                <a:lnTo>
                  <a:pt x="23353" y="77185"/>
                </a:lnTo>
                <a:lnTo>
                  <a:pt x="21283" y="82877"/>
                </a:lnTo>
                <a:lnTo>
                  <a:pt x="19904" y="89530"/>
                </a:lnTo>
                <a:lnTo>
                  <a:pt x="18984" y="96822"/>
                </a:lnTo>
                <a:lnTo>
                  <a:pt x="18372" y="104541"/>
                </a:lnTo>
                <a:lnTo>
                  <a:pt x="17963" y="112545"/>
                </a:lnTo>
                <a:lnTo>
                  <a:pt x="17509" y="129058"/>
                </a:lnTo>
                <a:lnTo>
                  <a:pt x="17194" y="164696"/>
                </a:lnTo>
                <a:lnTo>
                  <a:pt x="17155" y="192948"/>
                </a:lnTo>
                <a:lnTo>
                  <a:pt x="18105" y="200057"/>
                </a:lnTo>
                <a:lnTo>
                  <a:pt x="19690" y="207655"/>
                </a:lnTo>
                <a:lnTo>
                  <a:pt x="21700" y="215577"/>
                </a:lnTo>
                <a:lnTo>
                  <a:pt x="23039" y="222764"/>
                </a:lnTo>
                <a:lnTo>
                  <a:pt x="23932" y="229460"/>
                </a:lnTo>
                <a:lnTo>
                  <a:pt x="24527" y="235829"/>
                </a:lnTo>
                <a:lnTo>
                  <a:pt x="25877" y="241980"/>
                </a:lnTo>
                <a:lnTo>
                  <a:pt x="27729" y="247986"/>
                </a:lnTo>
                <a:lnTo>
                  <a:pt x="29916" y="253894"/>
                </a:lnTo>
                <a:lnTo>
                  <a:pt x="32327" y="259739"/>
                </a:lnTo>
                <a:lnTo>
                  <a:pt x="34886" y="265540"/>
                </a:lnTo>
                <a:lnTo>
                  <a:pt x="37545" y="271312"/>
                </a:lnTo>
                <a:lnTo>
                  <a:pt x="43040" y="280266"/>
                </a:lnTo>
                <a:lnTo>
                  <a:pt x="48657" y="288373"/>
                </a:lnTo>
                <a:lnTo>
                  <a:pt x="54328" y="298326"/>
                </a:lnTo>
                <a:lnTo>
                  <a:pt x="60024" y="306560"/>
                </a:lnTo>
                <a:lnTo>
                  <a:pt x="62876" y="310089"/>
                </a:lnTo>
                <a:lnTo>
                  <a:pt x="65730" y="312442"/>
                </a:lnTo>
                <a:lnTo>
                  <a:pt x="68585" y="314010"/>
                </a:lnTo>
                <a:lnTo>
                  <a:pt x="79695" y="318758"/>
                </a:lnTo>
                <a:lnTo>
                  <a:pt x="84562" y="321078"/>
                </a:lnTo>
                <a:lnTo>
                  <a:pt x="95051" y="323657"/>
                </a:lnTo>
                <a:lnTo>
                  <a:pt x="109126" y="325108"/>
                </a:lnTo>
                <a:lnTo>
                  <a:pt x="121869" y="325539"/>
                </a:lnTo>
                <a:lnTo>
                  <a:pt x="126966" y="325599"/>
                </a:lnTo>
                <a:lnTo>
                  <a:pt x="131317" y="324686"/>
                </a:lnTo>
                <a:lnTo>
                  <a:pt x="142943" y="318852"/>
                </a:lnTo>
                <a:lnTo>
                  <a:pt x="157077" y="311091"/>
                </a:lnTo>
                <a:lnTo>
                  <a:pt x="168674" y="302758"/>
                </a:lnTo>
                <a:lnTo>
                  <a:pt x="183751" y="293305"/>
                </a:lnTo>
                <a:lnTo>
                  <a:pt x="194698" y="284008"/>
                </a:lnTo>
                <a:lnTo>
                  <a:pt x="199331" y="278862"/>
                </a:lnTo>
                <a:lnTo>
                  <a:pt x="203372" y="273526"/>
                </a:lnTo>
                <a:lnTo>
                  <a:pt x="207020" y="268064"/>
                </a:lnTo>
                <a:lnTo>
                  <a:pt x="211356" y="262518"/>
                </a:lnTo>
                <a:lnTo>
                  <a:pt x="216151" y="256915"/>
                </a:lnTo>
                <a:lnTo>
                  <a:pt x="221253" y="251275"/>
                </a:lnTo>
                <a:lnTo>
                  <a:pt x="225608" y="245610"/>
                </a:lnTo>
                <a:lnTo>
                  <a:pt x="229463" y="239928"/>
                </a:lnTo>
                <a:lnTo>
                  <a:pt x="232985" y="234235"/>
                </a:lnTo>
                <a:lnTo>
                  <a:pt x="235334" y="228535"/>
                </a:lnTo>
                <a:lnTo>
                  <a:pt x="236900" y="222830"/>
                </a:lnTo>
                <a:lnTo>
                  <a:pt x="237943" y="217121"/>
                </a:lnTo>
                <a:lnTo>
                  <a:pt x="239592" y="211411"/>
                </a:lnTo>
                <a:lnTo>
                  <a:pt x="241643" y="205699"/>
                </a:lnTo>
                <a:lnTo>
                  <a:pt x="243963" y="199986"/>
                </a:lnTo>
                <a:lnTo>
                  <a:pt x="245510" y="194272"/>
                </a:lnTo>
                <a:lnTo>
                  <a:pt x="246541" y="188558"/>
                </a:lnTo>
                <a:lnTo>
                  <a:pt x="247229" y="182844"/>
                </a:lnTo>
                <a:lnTo>
                  <a:pt x="250532" y="173954"/>
                </a:lnTo>
                <a:lnTo>
                  <a:pt x="252747" y="170250"/>
                </a:lnTo>
                <a:lnTo>
                  <a:pt x="255207" y="161055"/>
                </a:lnTo>
                <a:lnTo>
                  <a:pt x="255864" y="155935"/>
                </a:lnTo>
                <a:lnTo>
                  <a:pt x="255348" y="151570"/>
                </a:lnTo>
                <a:lnTo>
                  <a:pt x="254052" y="147707"/>
                </a:lnTo>
                <a:lnTo>
                  <a:pt x="249680" y="139215"/>
                </a:lnTo>
                <a:lnTo>
                  <a:pt x="248368" y="138518"/>
                </a:lnTo>
                <a:lnTo>
                  <a:pt x="244371" y="137744"/>
                </a:lnTo>
                <a:lnTo>
                  <a:pt x="231277" y="137206"/>
                </a:lnTo>
                <a:lnTo>
                  <a:pt x="228480" y="137179"/>
                </a:lnTo>
                <a:lnTo>
                  <a:pt x="225663" y="138114"/>
                </a:lnTo>
                <a:lnTo>
                  <a:pt x="219993" y="141692"/>
                </a:lnTo>
                <a:lnTo>
                  <a:pt x="208591" y="151750"/>
                </a:lnTo>
                <a:lnTo>
                  <a:pt x="202880" y="157277"/>
                </a:lnTo>
                <a:lnTo>
                  <a:pt x="197167" y="165449"/>
                </a:lnTo>
                <a:lnTo>
                  <a:pt x="191452" y="175431"/>
                </a:lnTo>
                <a:lnTo>
                  <a:pt x="185738" y="186217"/>
                </a:lnTo>
                <a:lnTo>
                  <a:pt x="180023" y="194821"/>
                </a:lnTo>
                <a:lnTo>
                  <a:pt x="177165" y="198449"/>
                </a:lnTo>
                <a:lnTo>
                  <a:pt x="175261" y="202772"/>
                </a:lnTo>
                <a:lnTo>
                  <a:pt x="173144" y="212656"/>
                </a:lnTo>
                <a:lnTo>
                  <a:pt x="172580" y="217959"/>
                </a:lnTo>
                <a:lnTo>
                  <a:pt x="172204" y="223399"/>
                </a:lnTo>
                <a:lnTo>
                  <a:pt x="171785" y="233571"/>
                </a:lnTo>
                <a:lnTo>
                  <a:pt x="171600" y="241267"/>
                </a:lnTo>
                <a:lnTo>
                  <a:pt x="174057" y="250403"/>
                </a:lnTo>
                <a:lnTo>
                  <a:pt x="177372" y="260813"/>
                </a:lnTo>
                <a:lnTo>
                  <a:pt x="178255" y="266256"/>
                </a:lnTo>
                <a:lnTo>
                  <a:pt x="178845" y="271790"/>
                </a:lnTo>
                <a:lnTo>
                  <a:pt x="182039" y="280478"/>
                </a:lnTo>
                <a:lnTo>
                  <a:pt x="189193" y="290725"/>
                </a:lnTo>
                <a:lnTo>
                  <a:pt x="197346" y="299793"/>
                </a:lnTo>
                <a:lnTo>
                  <a:pt x="205793" y="308513"/>
                </a:lnTo>
                <a:lnTo>
                  <a:pt x="208633" y="311391"/>
                </a:lnTo>
                <a:lnTo>
                  <a:pt x="212431" y="313309"/>
                </a:lnTo>
                <a:lnTo>
                  <a:pt x="225927" y="316010"/>
                </a:lnTo>
                <a:lnTo>
                  <a:pt x="239503" y="316923"/>
                </a:lnTo>
                <a:lnTo>
                  <a:pt x="250987" y="317081"/>
                </a:lnTo>
                <a:lnTo>
                  <a:pt x="255907" y="317103"/>
                </a:lnTo>
                <a:lnTo>
                  <a:pt x="266454" y="314587"/>
                </a:lnTo>
                <a:lnTo>
                  <a:pt x="276539" y="310294"/>
                </a:lnTo>
                <a:lnTo>
                  <a:pt x="284196" y="305211"/>
                </a:lnTo>
                <a:lnTo>
                  <a:pt x="293315" y="297237"/>
                </a:lnTo>
                <a:lnTo>
                  <a:pt x="303717" y="287343"/>
                </a:lnTo>
                <a:lnTo>
                  <a:pt x="314691" y="276596"/>
                </a:lnTo>
                <a:lnTo>
                  <a:pt x="325918" y="268009"/>
                </a:lnTo>
                <a:lnTo>
                  <a:pt x="337258" y="260066"/>
                </a:lnTo>
                <a:lnTo>
                  <a:pt x="348648" y="250185"/>
                </a:lnTo>
                <a:lnTo>
                  <a:pt x="353400" y="244883"/>
                </a:lnTo>
                <a:lnTo>
                  <a:pt x="357520" y="239444"/>
                </a:lnTo>
                <a:lnTo>
                  <a:pt x="361220" y="233912"/>
                </a:lnTo>
                <a:lnTo>
                  <a:pt x="365590" y="228320"/>
                </a:lnTo>
                <a:lnTo>
                  <a:pt x="370410" y="222686"/>
                </a:lnTo>
                <a:lnTo>
                  <a:pt x="379892" y="212299"/>
                </a:lnTo>
                <a:lnTo>
                  <a:pt x="387281" y="204508"/>
                </a:lnTo>
                <a:lnTo>
                  <a:pt x="393740" y="195330"/>
                </a:lnTo>
                <a:lnTo>
                  <a:pt x="399786" y="185854"/>
                </a:lnTo>
                <a:lnTo>
                  <a:pt x="405648" y="178467"/>
                </a:lnTo>
                <a:lnTo>
                  <a:pt x="414304" y="168953"/>
                </a:lnTo>
                <a:lnTo>
                  <a:pt x="416220" y="165964"/>
                </a:lnTo>
                <a:lnTo>
                  <a:pt x="419548" y="155998"/>
                </a:lnTo>
                <a:lnTo>
                  <a:pt x="418765" y="155422"/>
                </a:lnTo>
                <a:lnTo>
                  <a:pt x="412628" y="154421"/>
                </a:lnTo>
                <a:lnTo>
                  <a:pt x="407270" y="154314"/>
                </a:lnTo>
                <a:lnTo>
                  <a:pt x="404863" y="155252"/>
                </a:lnTo>
                <a:lnTo>
                  <a:pt x="399650" y="158834"/>
                </a:lnTo>
                <a:lnTo>
                  <a:pt x="394158" y="166141"/>
                </a:lnTo>
                <a:lnTo>
                  <a:pt x="391359" y="170756"/>
                </a:lnTo>
                <a:lnTo>
                  <a:pt x="383171" y="178424"/>
                </a:lnTo>
                <a:lnTo>
                  <a:pt x="378320" y="181803"/>
                </a:lnTo>
                <a:lnTo>
                  <a:pt x="374133" y="186912"/>
                </a:lnTo>
                <a:lnTo>
                  <a:pt x="370390" y="193176"/>
                </a:lnTo>
                <a:lnTo>
                  <a:pt x="348719" y="236906"/>
                </a:lnTo>
                <a:lnTo>
                  <a:pt x="346780" y="242698"/>
                </a:lnTo>
                <a:lnTo>
                  <a:pt x="345487" y="248464"/>
                </a:lnTo>
                <a:lnTo>
                  <a:pt x="344625" y="254213"/>
                </a:lnTo>
                <a:lnTo>
                  <a:pt x="343097" y="259951"/>
                </a:lnTo>
                <a:lnTo>
                  <a:pt x="341127" y="265682"/>
                </a:lnTo>
                <a:lnTo>
                  <a:pt x="338861" y="271407"/>
                </a:lnTo>
                <a:lnTo>
                  <a:pt x="337349" y="277128"/>
                </a:lnTo>
                <a:lnTo>
                  <a:pt x="336342" y="282848"/>
                </a:lnTo>
                <a:lnTo>
                  <a:pt x="335671" y="288566"/>
                </a:lnTo>
                <a:lnTo>
                  <a:pt x="334925" y="297459"/>
                </a:lnTo>
                <a:lnTo>
                  <a:pt x="334505" y="307821"/>
                </a:lnTo>
                <a:lnTo>
                  <a:pt x="334446" y="310930"/>
                </a:lnTo>
                <a:lnTo>
                  <a:pt x="335360" y="313955"/>
                </a:lnTo>
                <a:lnTo>
                  <a:pt x="338914" y="319856"/>
                </a:lnTo>
                <a:lnTo>
                  <a:pt x="346270" y="328533"/>
                </a:lnTo>
                <a:lnTo>
                  <a:pt x="348957" y="330453"/>
                </a:lnTo>
                <a:lnTo>
                  <a:pt x="354482" y="332586"/>
                </a:lnTo>
                <a:lnTo>
                  <a:pt x="362949" y="333787"/>
                </a:lnTo>
                <a:lnTo>
                  <a:pt x="364838" y="333003"/>
                </a:lnTo>
                <a:lnTo>
                  <a:pt x="366098" y="331527"/>
                </a:lnTo>
                <a:lnTo>
                  <a:pt x="366938" y="329591"/>
                </a:lnTo>
                <a:lnTo>
                  <a:pt x="372951" y="324900"/>
                </a:lnTo>
                <a:lnTo>
                  <a:pt x="384507" y="316904"/>
                </a:lnTo>
                <a:lnTo>
                  <a:pt x="387783" y="314128"/>
                </a:lnTo>
                <a:lnTo>
                  <a:pt x="393964" y="305963"/>
                </a:lnTo>
                <a:lnTo>
                  <a:pt x="399885" y="295984"/>
                </a:lnTo>
                <a:lnTo>
                  <a:pt x="405692" y="285199"/>
                </a:lnTo>
                <a:lnTo>
                  <a:pt x="407622" y="278703"/>
                </a:lnTo>
                <a:lnTo>
                  <a:pt x="408909" y="271515"/>
                </a:lnTo>
                <a:lnTo>
                  <a:pt x="409765" y="263866"/>
                </a:lnTo>
                <a:lnTo>
                  <a:pt x="411290" y="256861"/>
                </a:lnTo>
                <a:lnTo>
                  <a:pt x="413259" y="250287"/>
                </a:lnTo>
                <a:lnTo>
                  <a:pt x="415523" y="243998"/>
                </a:lnTo>
                <a:lnTo>
                  <a:pt x="417033" y="237901"/>
                </a:lnTo>
                <a:lnTo>
                  <a:pt x="418040" y="231932"/>
                </a:lnTo>
                <a:lnTo>
                  <a:pt x="418711" y="226047"/>
                </a:lnTo>
                <a:lnTo>
                  <a:pt x="420111" y="220219"/>
                </a:lnTo>
                <a:lnTo>
                  <a:pt x="421997" y="214428"/>
                </a:lnTo>
                <a:lnTo>
                  <a:pt x="424206" y="208663"/>
                </a:lnTo>
                <a:lnTo>
                  <a:pt x="425680" y="202914"/>
                </a:lnTo>
                <a:lnTo>
                  <a:pt x="426662" y="197177"/>
                </a:lnTo>
                <a:lnTo>
                  <a:pt x="427317" y="191447"/>
                </a:lnTo>
                <a:lnTo>
                  <a:pt x="428044" y="182540"/>
                </a:lnTo>
                <a:lnTo>
                  <a:pt x="428238" y="178832"/>
                </a:lnTo>
                <a:lnTo>
                  <a:pt x="427414" y="176359"/>
                </a:lnTo>
                <a:lnTo>
                  <a:pt x="425913" y="174711"/>
                </a:lnTo>
                <a:lnTo>
                  <a:pt x="421211" y="172066"/>
                </a:lnTo>
                <a:lnTo>
                  <a:pt x="420825" y="170896"/>
                </a:lnTo>
                <a:lnTo>
                  <a:pt x="420154" y="164091"/>
                </a:lnTo>
                <a:lnTo>
                  <a:pt x="420067" y="172332"/>
                </a:lnTo>
                <a:lnTo>
                  <a:pt x="420054" y="196022"/>
                </a:lnTo>
                <a:lnTo>
                  <a:pt x="421006" y="201154"/>
                </a:lnTo>
                <a:lnTo>
                  <a:pt x="422594" y="206481"/>
                </a:lnTo>
                <a:lnTo>
                  <a:pt x="425945" y="216527"/>
                </a:lnTo>
                <a:lnTo>
                  <a:pt x="427434" y="224167"/>
                </a:lnTo>
                <a:lnTo>
                  <a:pt x="428096" y="233278"/>
                </a:lnTo>
                <a:lnTo>
                  <a:pt x="428272" y="238374"/>
                </a:lnTo>
                <a:lnTo>
                  <a:pt x="429343" y="242724"/>
                </a:lnTo>
                <a:lnTo>
                  <a:pt x="433072" y="250098"/>
                </a:lnTo>
                <a:lnTo>
                  <a:pt x="437904" y="259090"/>
                </a:lnTo>
                <a:lnTo>
                  <a:pt x="443227" y="268484"/>
                </a:lnTo>
                <a:lnTo>
                  <a:pt x="448767" y="275834"/>
                </a:lnTo>
                <a:lnTo>
                  <a:pt x="457242" y="285327"/>
                </a:lnTo>
                <a:lnTo>
                  <a:pt x="465786" y="294172"/>
                </a:lnTo>
                <a:lnTo>
                  <a:pt x="468639" y="296115"/>
                </a:lnTo>
                <a:lnTo>
                  <a:pt x="474350" y="298275"/>
                </a:lnTo>
                <a:lnTo>
                  <a:pt x="488633" y="3000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50"/>
          <p:cNvSpPr/>
          <p:nvPr/>
        </p:nvSpPr>
        <p:spPr>
          <a:xfrm>
            <a:off x="7186624" y="2710254"/>
            <a:ext cx="222874" cy="375685"/>
          </a:xfrm>
          <a:custGeom>
            <a:avLst/>
            <a:gdLst/>
            <a:ahLst/>
            <a:cxnLst/>
            <a:rect l="0" t="0" r="0" b="0"/>
            <a:pathLst>
              <a:path w="222874" h="375685">
                <a:moveTo>
                  <a:pt x="42851" y="230113"/>
                </a:moveTo>
                <a:lnTo>
                  <a:pt x="47401" y="225562"/>
                </a:lnTo>
                <a:lnTo>
                  <a:pt x="48742" y="223269"/>
                </a:lnTo>
                <a:lnTo>
                  <a:pt x="51070" y="214513"/>
                </a:lnTo>
                <a:lnTo>
                  <a:pt x="51392" y="205723"/>
                </a:lnTo>
                <a:lnTo>
                  <a:pt x="44634" y="197785"/>
                </a:lnTo>
                <a:lnTo>
                  <a:pt x="44040" y="197131"/>
                </a:lnTo>
                <a:lnTo>
                  <a:pt x="42690" y="196695"/>
                </a:lnTo>
                <a:lnTo>
                  <a:pt x="38652" y="196211"/>
                </a:lnTo>
                <a:lnTo>
                  <a:pt x="37194" y="197034"/>
                </a:lnTo>
                <a:lnTo>
                  <a:pt x="36221" y="198535"/>
                </a:lnTo>
                <a:lnTo>
                  <a:pt x="35574" y="200489"/>
                </a:lnTo>
                <a:lnTo>
                  <a:pt x="32315" y="205199"/>
                </a:lnTo>
                <a:lnTo>
                  <a:pt x="27690" y="210468"/>
                </a:lnTo>
                <a:lnTo>
                  <a:pt x="22460" y="215985"/>
                </a:lnTo>
                <a:lnTo>
                  <a:pt x="20684" y="218789"/>
                </a:lnTo>
                <a:lnTo>
                  <a:pt x="17233" y="228239"/>
                </a:lnTo>
                <a:lnTo>
                  <a:pt x="13050" y="237536"/>
                </a:lnTo>
                <a:lnTo>
                  <a:pt x="5340" y="253479"/>
                </a:lnTo>
                <a:lnTo>
                  <a:pt x="2367" y="264628"/>
                </a:lnTo>
                <a:lnTo>
                  <a:pt x="1045" y="275933"/>
                </a:lnTo>
                <a:lnTo>
                  <a:pt x="458" y="287307"/>
                </a:lnTo>
                <a:lnTo>
                  <a:pt x="197" y="298713"/>
                </a:lnTo>
                <a:lnTo>
                  <a:pt x="0" y="331318"/>
                </a:lnTo>
                <a:lnTo>
                  <a:pt x="948" y="335683"/>
                </a:lnTo>
                <a:lnTo>
                  <a:pt x="4543" y="343073"/>
                </a:lnTo>
                <a:lnTo>
                  <a:pt x="9315" y="349533"/>
                </a:lnTo>
                <a:lnTo>
                  <a:pt x="15589" y="356890"/>
                </a:lnTo>
                <a:lnTo>
                  <a:pt x="21227" y="362715"/>
                </a:lnTo>
                <a:lnTo>
                  <a:pt x="23672" y="364234"/>
                </a:lnTo>
                <a:lnTo>
                  <a:pt x="28930" y="365922"/>
                </a:lnTo>
                <a:lnTo>
                  <a:pt x="34441" y="366673"/>
                </a:lnTo>
                <a:lnTo>
                  <a:pt x="37244" y="366873"/>
                </a:lnTo>
                <a:lnTo>
                  <a:pt x="40065" y="366054"/>
                </a:lnTo>
                <a:lnTo>
                  <a:pt x="45740" y="362604"/>
                </a:lnTo>
                <a:lnTo>
                  <a:pt x="51438" y="360435"/>
                </a:lnTo>
                <a:lnTo>
                  <a:pt x="54290" y="359857"/>
                </a:lnTo>
                <a:lnTo>
                  <a:pt x="56192" y="357566"/>
                </a:lnTo>
                <a:lnTo>
                  <a:pt x="57460" y="354135"/>
                </a:lnTo>
                <a:lnTo>
                  <a:pt x="59822" y="345241"/>
                </a:lnTo>
                <a:lnTo>
                  <a:pt x="64046" y="334939"/>
                </a:lnTo>
                <a:lnTo>
                  <a:pt x="69098" y="324010"/>
                </a:lnTo>
                <a:lnTo>
                  <a:pt x="80103" y="301471"/>
                </a:lnTo>
                <a:lnTo>
                  <a:pt x="82926" y="294830"/>
                </a:lnTo>
                <a:lnTo>
                  <a:pt x="85760" y="287545"/>
                </a:lnTo>
                <a:lnTo>
                  <a:pt x="91448" y="271831"/>
                </a:lnTo>
                <a:lnTo>
                  <a:pt x="97153" y="255322"/>
                </a:lnTo>
                <a:lnTo>
                  <a:pt x="99054" y="246919"/>
                </a:lnTo>
                <a:lnTo>
                  <a:pt x="100322" y="238460"/>
                </a:lnTo>
                <a:lnTo>
                  <a:pt x="101168" y="229962"/>
                </a:lnTo>
                <a:lnTo>
                  <a:pt x="102684" y="221440"/>
                </a:lnTo>
                <a:lnTo>
                  <a:pt x="104647" y="212901"/>
                </a:lnTo>
                <a:lnTo>
                  <a:pt x="114641" y="174114"/>
                </a:lnTo>
                <a:lnTo>
                  <a:pt x="116429" y="164206"/>
                </a:lnTo>
                <a:lnTo>
                  <a:pt x="117620" y="154742"/>
                </a:lnTo>
                <a:lnTo>
                  <a:pt x="118415" y="145576"/>
                </a:lnTo>
                <a:lnTo>
                  <a:pt x="118944" y="137560"/>
                </a:lnTo>
                <a:lnTo>
                  <a:pt x="119533" y="123573"/>
                </a:lnTo>
                <a:lnTo>
                  <a:pt x="118737" y="116224"/>
                </a:lnTo>
                <a:lnTo>
                  <a:pt x="117254" y="108467"/>
                </a:lnTo>
                <a:lnTo>
                  <a:pt x="115314" y="100438"/>
                </a:lnTo>
                <a:lnTo>
                  <a:pt x="114019" y="93181"/>
                </a:lnTo>
                <a:lnTo>
                  <a:pt x="113156" y="86437"/>
                </a:lnTo>
                <a:lnTo>
                  <a:pt x="112581" y="80037"/>
                </a:lnTo>
                <a:lnTo>
                  <a:pt x="112197" y="73865"/>
                </a:lnTo>
                <a:lnTo>
                  <a:pt x="111772" y="61927"/>
                </a:lnTo>
                <a:lnTo>
                  <a:pt x="109042" y="50271"/>
                </a:lnTo>
                <a:lnTo>
                  <a:pt x="104654" y="39693"/>
                </a:lnTo>
                <a:lnTo>
                  <a:pt x="99528" y="31817"/>
                </a:lnTo>
                <a:lnTo>
                  <a:pt x="94076" y="25142"/>
                </a:lnTo>
                <a:lnTo>
                  <a:pt x="91289" y="22028"/>
                </a:lnTo>
                <a:lnTo>
                  <a:pt x="89430" y="18999"/>
                </a:lnTo>
                <a:lnTo>
                  <a:pt x="87365" y="13095"/>
                </a:lnTo>
                <a:lnTo>
                  <a:pt x="85862" y="11139"/>
                </a:lnTo>
                <a:lnTo>
                  <a:pt x="83908" y="9835"/>
                </a:lnTo>
                <a:lnTo>
                  <a:pt x="81652" y="8967"/>
                </a:lnTo>
                <a:lnTo>
                  <a:pt x="80148" y="7434"/>
                </a:lnTo>
                <a:lnTo>
                  <a:pt x="79145" y="5461"/>
                </a:lnTo>
                <a:lnTo>
                  <a:pt x="77537" y="0"/>
                </a:lnTo>
                <a:lnTo>
                  <a:pt x="77405" y="504"/>
                </a:lnTo>
                <a:lnTo>
                  <a:pt x="77175" y="10705"/>
                </a:lnTo>
                <a:lnTo>
                  <a:pt x="77141" y="40370"/>
                </a:lnTo>
                <a:lnTo>
                  <a:pt x="79682" y="50850"/>
                </a:lnTo>
                <a:lnTo>
                  <a:pt x="83032" y="61858"/>
                </a:lnTo>
                <a:lnTo>
                  <a:pt x="84522" y="73101"/>
                </a:lnTo>
                <a:lnTo>
                  <a:pt x="84918" y="79718"/>
                </a:lnTo>
                <a:lnTo>
                  <a:pt x="85360" y="94691"/>
                </a:lnTo>
                <a:lnTo>
                  <a:pt x="85666" y="129259"/>
                </a:lnTo>
                <a:lnTo>
                  <a:pt x="85682" y="137160"/>
                </a:lnTo>
                <a:lnTo>
                  <a:pt x="86645" y="145284"/>
                </a:lnTo>
                <a:lnTo>
                  <a:pt x="88239" y="153558"/>
                </a:lnTo>
                <a:lnTo>
                  <a:pt x="90255" y="161931"/>
                </a:lnTo>
                <a:lnTo>
                  <a:pt x="91598" y="170371"/>
                </a:lnTo>
                <a:lnTo>
                  <a:pt x="92494" y="178855"/>
                </a:lnTo>
                <a:lnTo>
                  <a:pt x="93091" y="187369"/>
                </a:lnTo>
                <a:lnTo>
                  <a:pt x="94442" y="195902"/>
                </a:lnTo>
                <a:lnTo>
                  <a:pt x="96295" y="204448"/>
                </a:lnTo>
                <a:lnTo>
                  <a:pt x="98482" y="213003"/>
                </a:lnTo>
                <a:lnTo>
                  <a:pt x="100893" y="221564"/>
                </a:lnTo>
                <a:lnTo>
                  <a:pt x="106113" y="238696"/>
                </a:lnTo>
                <a:lnTo>
                  <a:pt x="122895" y="290122"/>
                </a:lnTo>
                <a:lnTo>
                  <a:pt x="124789" y="297741"/>
                </a:lnTo>
                <a:lnTo>
                  <a:pt x="126051" y="304726"/>
                </a:lnTo>
                <a:lnTo>
                  <a:pt x="126893" y="311288"/>
                </a:lnTo>
                <a:lnTo>
                  <a:pt x="129359" y="317567"/>
                </a:lnTo>
                <a:lnTo>
                  <a:pt x="132908" y="323658"/>
                </a:lnTo>
                <a:lnTo>
                  <a:pt x="137178" y="329624"/>
                </a:lnTo>
                <a:lnTo>
                  <a:pt x="140979" y="335506"/>
                </a:lnTo>
                <a:lnTo>
                  <a:pt x="147740" y="347122"/>
                </a:lnTo>
                <a:lnTo>
                  <a:pt x="153921" y="356095"/>
                </a:lnTo>
                <a:lnTo>
                  <a:pt x="159843" y="363257"/>
                </a:lnTo>
                <a:lnTo>
                  <a:pt x="165650" y="369616"/>
                </a:lnTo>
                <a:lnTo>
                  <a:pt x="168532" y="371692"/>
                </a:lnTo>
                <a:lnTo>
                  <a:pt x="174274" y="374000"/>
                </a:lnTo>
                <a:lnTo>
                  <a:pt x="180001" y="375025"/>
                </a:lnTo>
                <a:lnTo>
                  <a:pt x="185722" y="375481"/>
                </a:lnTo>
                <a:lnTo>
                  <a:pt x="191439" y="375684"/>
                </a:lnTo>
                <a:lnTo>
                  <a:pt x="195250" y="374785"/>
                </a:lnTo>
                <a:lnTo>
                  <a:pt x="199694" y="373234"/>
                </a:lnTo>
                <a:lnTo>
                  <a:pt x="204563" y="371247"/>
                </a:lnTo>
                <a:lnTo>
                  <a:pt x="207809" y="368970"/>
                </a:lnTo>
                <a:lnTo>
                  <a:pt x="209973" y="366499"/>
                </a:lnTo>
                <a:lnTo>
                  <a:pt x="211416" y="363900"/>
                </a:lnTo>
                <a:lnTo>
                  <a:pt x="213330" y="362167"/>
                </a:lnTo>
                <a:lnTo>
                  <a:pt x="215559" y="361011"/>
                </a:lnTo>
                <a:lnTo>
                  <a:pt x="222873" y="35870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51"/>
          <p:cNvSpPr/>
          <p:nvPr/>
        </p:nvSpPr>
        <p:spPr>
          <a:xfrm>
            <a:off x="6552247" y="3240439"/>
            <a:ext cx="351473" cy="420009"/>
          </a:xfrm>
          <a:custGeom>
            <a:avLst/>
            <a:gdLst/>
            <a:ahLst/>
            <a:cxnLst/>
            <a:rect l="0" t="0" r="0" b="0"/>
            <a:pathLst>
              <a:path w="351473" h="420009">
                <a:moveTo>
                  <a:pt x="0" y="300003"/>
                </a:moveTo>
                <a:lnTo>
                  <a:pt x="28963" y="300003"/>
                </a:lnTo>
                <a:lnTo>
                  <a:pt x="31691" y="299051"/>
                </a:lnTo>
                <a:lnTo>
                  <a:pt x="40082" y="294111"/>
                </a:lnTo>
                <a:lnTo>
                  <a:pt x="49553" y="291272"/>
                </a:lnTo>
                <a:lnTo>
                  <a:pt x="58854" y="287233"/>
                </a:lnTo>
                <a:lnTo>
                  <a:pt x="66797" y="284802"/>
                </a:lnTo>
                <a:lnTo>
                  <a:pt x="70249" y="284154"/>
                </a:lnTo>
                <a:lnTo>
                  <a:pt x="76625" y="280894"/>
                </a:lnTo>
                <a:lnTo>
                  <a:pt x="85568" y="273704"/>
                </a:lnTo>
                <a:lnTo>
                  <a:pt x="94251" y="265541"/>
                </a:lnTo>
                <a:lnTo>
                  <a:pt x="100945" y="259922"/>
                </a:lnTo>
                <a:lnTo>
                  <a:pt x="110269" y="254249"/>
                </a:lnTo>
                <a:lnTo>
                  <a:pt x="118224" y="248553"/>
                </a:lnTo>
                <a:lnTo>
                  <a:pt x="128057" y="239991"/>
                </a:lnTo>
                <a:lnTo>
                  <a:pt x="135019" y="234279"/>
                </a:lnTo>
                <a:lnTo>
                  <a:pt x="144464" y="228565"/>
                </a:lnTo>
                <a:lnTo>
                  <a:pt x="152471" y="220311"/>
                </a:lnTo>
                <a:lnTo>
                  <a:pt x="162334" y="207493"/>
                </a:lnTo>
                <a:lnTo>
                  <a:pt x="165373" y="204040"/>
                </a:lnTo>
                <a:lnTo>
                  <a:pt x="173829" y="197663"/>
                </a:lnTo>
                <a:lnTo>
                  <a:pt x="178751" y="194629"/>
                </a:lnTo>
                <a:lnTo>
                  <a:pt x="174412" y="190701"/>
                </a:lnTo>
                <a:lnTo>
                  <a:pt x="163900" y="186178"/>
                </a:lnTo>
                <a:lnTo>
                  <a:pt x="149271" y="181257"/>
                </a:lnTo>
                <a:lnTo>
                  <a:pt x="141425" y="177024"/>
                </a:lnTo>
                <a:lnTo>
                  <a:pt x="138098" y="173249"/>
                </a:lnTo>
                <a:lnTo>
                  <a:pt x="137785" y="169781"/>
                </a:lnTo>
                <a:lnTo>
                  <a:pt x="139978" y="160846"/>
                </a:lnTo>
                <a:lnTo>
                  <a:pt x="143175" y="151478"/>
                </a:lnTo>
                <a:lnTo>
                  <a:pt x="144596" y="144140"/>
                </a:lnTo>
                <a:lnTo>
                  <a:pt x="150308" y="135163"/>
                </a:lnTo>
                <a:lnTo>
                  <a:pt x="157291" y="125776"/>
                </a:lnTo>
                <a:lnTo>
                  <a:pt x="162174" y="114184"/>
                </a:lnTo>
                <a:lnTo>
                  <a:pt x="166693" y="104387"/>
                </a:lnTo>
                <a:lnTo>
                  <a:pt x="174592" y="92712"/>
                </a:lnTo>
                <a:lnTo>
                  <a:pt x="176401" y="88467"/>
                </a:lnTo>
                <a:lnTo>
                  <a:pt x="178414" y="78670"/>
                </a:lnTo>
                <a:lnTo>
                  <a:pt x="181848" y="70505"/>
                </a:lnTo>
                <a:lnTo>
                  <a:pt x="185596" y="63701"/>
                </a:lnTo>
                <a:lnTo>
                  <a:pt x="187262" y="57503"/>
                </a:lnTo>
                <a:lnTo>
                  <a:pt x="188332" y="45762"/>
                </a:lnTo>
                <a:lnTo>
                  <a:pt x="188543" y="34271"/>
                </a:lnTo>
                <a:lnTo>
                  <a:pt x="188560" y="31408"/>
                </a:lnTo>
                <a:lnTo>
                  <a:pt x="187619" y="28547"/>
                </a:lnTo>
                <a:lnTo>
                  <a:pt x="182696" y="19970"/>
                </a:lnTo>
                <a:lnTo>
                  <a:pt x="181211" y="14254"/>
                </a:lnTo>
                <a:lnTo>
                  <a:pt x="179863" y="12349"/>
                </a:lnTo>
                <a:lnTo>
                  <a:pt x="178011" y="11079"/>
                </a:lnTo>
                <a:lnTo>
                  <a:pt x="175824" y="10232"/>
                </a:lnTo>
                <a:lnTo>
                  <a:pt x="174366" y="8715"/>
                </a:lnTo>
                <a:lnTo>
                  <a:pt x="173395" y="6751"/>
                </a:lnTo>
                <a:lnTo>
                  <a:pt x="172746" y="4489"/>
                </a:lnTo>
                <a:lnTo>
                  <a:pt x="171361" y="2981"/>
                </a:lnTo>
                <a:lnTo>
                  <a:pt x="169486" y="1976"/>
                </a:lnTo>
                <a:lnTo>
                  <a:pt x="164183" y="363"/>
                </a:lnTo>
                <a:lnTo>
                  <a:pt x="153725" y="18"/>
                </a:lnTo>
                <a:lnTo>
                  <a:pt x="151060" y="0"/>
                </a:lnTo>
                <a:lnTo>
                  <a:pt x="148332" y="941"/>
                </a:lnTo>
                <a:lnTo>
                  <a:pt x="139941" y="5864"/>
                </a:lnTo>
                <a:lnTo>
                  <a:pt x="131422" y="8698"/>
                </a:lnTo>
                <a:lnTo>
                  <a:pt x="125720" y="12737"/>
                </a:lnTo>
                <a:lnTo>
                  <a:pt x="123819" y="15147"/>
                </a:lnTo>
                <a:lnTo>
                  <a:pt x="122551" y="17707"/>
                </a:lnTo>
                <a:lnTo>
                  <a:pt x="121706" y="20365"/>
                </a:lnTo>
                <a:lnTo>
                  <a:pt x="118227" y="25860"/>
                </a:lnTo>
                <a:lnTo>
                  <a:pt x="113505" y="32429"/>
                </a:lnTo>
                <a:lnTo>
                  <a:pt x="108232" y="41699"/>
                </a:lnTo>
                <a:lnTo>
                  <a:pt x="105253" y="49629"/>
                </a:lnTo>
                <a:lnTo>
                  <a:pt x="102977" y="57281"/>
                </a:lnTo>
                <a:lnTo>
                  <a:pt x="98790" y="67031"/>
                </a:lnTo>
                <a:lnTo>
                  <a:pt x="96294" y="77715"/>
                </a:lnTo>
                <a:lnTo>
                  <a:pt x="95185" y="88813"/>
                </a:lnTo>
                <a:lnTo>
                  <a:pt x="94692" y="100096"/>
                </a:lnTo>
                <a:lnTo>
                  <a:pt x="91933" y="111461"/>
                </a:lnTo>
                <a:lnTo>
                  <a:pt x="89863" y="117158"/>
                </a:lnTo>
                <a:lnTo>
                  <a:pt x="89437" y="122861"/>
                </a:lnTo>
                <a:lnTo>
                  <a:pt x="91502" y="134279"/>
                </a:lnTo>
                <a:lnTo>
                  <a:pt x="93055" y="145703"/>
                </a:lnTo>
                <a:lnTo>
                  <a:pt x="93469" y="151416"/>
                </a:lnTo>
                <a:lnTo>
                  <a:pt x="101365" y="158083"/>
                </a:lnTo>
                <a:lnTo>
                  <a:pt x="114249" y="165384"/>
                </a:lnTo>
                <a:lnTo>
                  <a:pt x="130459" y="173110"/>
                </a:lnTo>
                <a:lnTo>
                  <a:pt x="141265" y="180165"/>
                </a:lnTo>
                <a:lnTo>
                  <a:pt x="148470" y="186774"/>
                </a:lnTo>
                <a:lnTo>
                  <a:pt x="153272" y="193084"/>
                </a:lnTo>
                <a:lnTo>
                  <a:pt x="158609" y="205176"/>
                </a:lnTo>
                <a:lnTo>
                  <a:pt x="161933" y="216900"/>
                </a:lnTo>
                <a:lnTo>
                  <a:pt x="166585" y="228461"/>
                </a:lnTo>
                <a:lnTo>
                  <a:pt x="169288" y="239949"/>
                </a:lnTo>
                <a:lnTo>
                  <a:pt x="170489" y="251405"/>
                </a:lnTo>
                <a:lnTo>
                  <a:pt x="171023" y="262846"/>
                </a:lnTo>
                <a:lnTo>
                  <a:pt x="173800" y="274282"/>
                </a:lnTo>
                <a:lnTo>
                  <a:pt x="178210" y="285714"/>
                </a:lnTo>
                <a:lnTo>
                  <a:pt x="183344" y="297145"/>
                </a:lnTo>
                <a:lnTo>
                  <a:pt x="186261" y="308575"/>
                </a:lnTo>
                <a:lnTo>
                  <a:pt x="187558" y="320006"/>
                </a:lnTo>
                <a:lnTo>
                  <a:pt x="188134" y="331436"/>
                </a:lnTo>
                <a:lnTo>
                  <a:pt x="190930" y="342865"/>
                </a:lnTo>
                <a:lnTo>
                  <a:pt x="194396" y="354296"/>
                </a:lnTo>
                <a:lnTo>
                  <a:pt x="195935" y="365726"/>
                </a:lnTo>
                <a:lnTo>
                  <a:pt x="199160" y="374615"/>
                </a:lnTo>
                <a:lnTo>
                  <a:pt x="202815" y="381742"/>
                </a:lnTo>
                <a:lnTo>
                  <a:pt x="204440" y="388084"/>
                </a:lnTo>
                <a:lnTo>
                  <a:pt x="205355" y="397009"/>
                </a:lnTo>
                <a:lnTo>
                  <a:pt x="206436" y="399917"/>
                </a:lnTo>
                <a:lnTo>
                  <a:pt x="210177" y="405686"/>
                </a:lnTo>
                <a:lnTo>
                  <a:pt x="212508" y="407606"/>
                </a:lnTo>
                <a:lnTo>
                  <a:pt x="215015" y="408886"/>
                </a:lnTo>
                <a:lnTo>
                  <a:pt x="217638" y="409739"/>
                </a:lnTo>
                <a:lnTo>
                  <a:pt x="219386" y="411260"/>
                </a:lnTo>
                <a:lnTo>
                  <a:pt x="220553" y="413227"/>
                </a:lnTo>
                <a:lnTo>
                  <a:pt x="221331" y="415491"/>
                </a:lnTo>
                <a:lnTo>
                  <a:pt x="222801" y="417000"/>
                </a:lnTo>
                <a:lnTo>
                  <a:pt x="224734" y="418006"/>
                </a:lnTo>
                <a:lnTo>
                  <a:pt x="230129" y="419621"/>
                </a:lnTo>
                <a:lnTo>
                  <a:pt x="240608" y="419966"/>
                </a:lnTo>
                <a:lnTo>
                  <a:pt x="251574" y="420008"/>
                </a:lnTo>
                <a:lnTo>
                  <a:pt x="254394" y="419059"/>
                </a:lnTo>
                <a:lnTo>
                  <a:pt x="262912" y="414125"/>
                </a:lnTo>
                <a:lnTo>
                  <a:pt x="271469" y="411287"/>
                </a:lnTo>
                <a:lnTo>
                  <a:pt x="277181" y="407248"/>
                </a:lnTo>
                <a:lnTo>
                  <a:pt x="285434" y="399738"/>
                </a:lnTo>
                <a:lnTo>
                  <a:pt x="301704" y="383944"/>
                </a:lnTo>
                <a:lnTo>
                  <a:pt x="308080" y="375093"/>
                </a:lnTo>
                <a:lnTo>
                  <a:pt x="314090" y="365761"/>
                </a:lnTo>
                <a:lnTo>
                  <a:pt x="322828" y="354200"/>
                </a:lnTo>
                <a:lnTo>
                  <a:pt x="328581" y="344411"/>
                </a:lnTo>
                <a:lnTo>
                  <a:pt x="337176" y="332740"/>
                </a:lnTo>
                <a:lnTo>
                  <a:pt x="340036" y="330400"/>
                </a:lnTo>
                <a:lnTo>
                  <a:pt x="342896" y="328841"/>
                </a:lnTo>
                <a:lnTo>
                  <a:pt x="345755" y="327800"/>
                </a:lnTo>
                <a:lnTo>
                  <a:pt x="347661" y="326154"/>
                </a:lnTo>
                <a:lnTo>
                  <a:pt x="348932" y="324105"/>
                </a:lnTo>
                <a:lnTo>
                  <a:pt x="350971" y="318522"/>
                </a:lnTo>
                <a:lnTo>
                  <a:pt x="351472" y="30857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Identify intervals when a function is increasing or decreasing.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581400" cy="4495800"/>
          </a:xfrm>
        </p:spPr>
        <p:txBody>
          <a:bodyPr/>
          <a:lstStyle/>
          <a:p>
            <a:pPr eaLnBrk="1" hangingPunct="1"/>
            <a:r>
              <a:rPr lang="en-US" dirty="0" smtClean="0"/>
              <a:t>f increases when:</a:t>
            </a:r>
          </a:p>
          <a:p>
            <a:pPr eaLnBrk="1" hangingPunct="1">
              <a:buFontTx/>
              <a:buNone/>
            </a:pPr>
            <a:r>
              <a:rPr lang="en-US" dirty="0" smtClean="0"/>
              <a:t>		</a:t>
            </a:r>
            <a:r>
              <a:rPr lang="en-US" sz="2800" dirty="0" smtClean="0"/>
              <a:t>x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&lt;x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and 	f(x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)&lt;f(x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)</a:t>
            </a:r>
          </a:p>
          <a:p>
            <a:pPr eaLnBrk="1" hangingPunct="1"/>
            <a:r>
              <a:rPr lang="en-US" dirty="0" smtClean="0"/>
              <a:t>f decreases when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	x</a:t>
            </a:r>
            <a:r>
              <a:rPr lang="en-US" baseline="-25000" dirty="0" smtClean="0"/>
              <a:t>1</a:t>
            </a:r>
            <a:r>
              <a:rPr lang="en-US" dirty="0" smtClean="0"/>
              <a:t>&lt;x</a:t>
            </a:r>
            <a:r>
              <a:rPr lang="en-US" baseline="-25000" dirty="0" smtClean="0"/>
              <a:t>2</a:t>
            </a:r>
            <a:r>
              <a:rPr lang="en-US" dirty="0" smtClean="0"/>
              <a:t> and f(x</a:t>
            </a:r>
            <a:r>
              <a:rPr lang="en-US" baseline="-25000" dirty="0" smtClean="0"/>
              <a:t>1</a:t>
            </a:r>
            <a:r>
              <a:rPr lang="en-US" dirty="0" smtClean="0"/>
              <a:t>)&gt;f(x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lum bright="18000" contrast="42000"/>
          </a:blip>
          <a:srcRect l="1685" t="10770"/>
          <a:stretch>
            <a:fillRect/>
          </a:stretch>
        </p:blipFill>
        <p:spPr bwMode="auto">
          <a:xfrm>
            <a:off x="3657600" y="1371600"/>
            <a:ext cx="5057775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" name="SMARTPenAnnotation339"/>
          <p:cNvSpPr/>
          <p:nvPr/>
        </p:nvSpPr>
        <p:spPr>
          <a:xfrm>
            <a:off x="2480309" y="1817370"/>
            <a:ext cx="1131527" cy="702945"/>
          </a:xfrm>
          <a:custGeom>
            <a:avLst/>
            <a:gdLst/>
            <a:ahLst/>
            <a:cxnLst/>
            <a:rect l="0" t="0" r="0" b="0"/>
            <a:pathLst>
              <a:path w="1131527" h="702945">
                <a:moveTo>
                  <a:pt x="0" y="702944"/>
                </a:moveTo>
                <a:lnTo>
                  <a:pt x="7381" y="702944"/>
                </a:lnTo>
                <a:lnTo>
                  <a:pt x="15182" y="697053"/>
                </a:lnTo>
                <a:lnTo>
                  <a:pt x="34353" y="689926"/>
                </a:lnTo>
                <a:lnTo>
                  <a:pt x="44892" y="682471"/>
                </a:lnTo>
                <a:lnTo>
                  <a:pt x="57939" y="671419"/>
                </a:lnTo>
                <a:lnTo>
                  <a:pt x="87726" y="651504"/>
                </a:lnTo>
                <a:lnTo>
                  <a:pt x="100923" y="642936"/>
                </a:lnTo>
                <a:lnTo>
                  <a:pt x="113406" y="634364"/>
                </a:lnTo>
                <a:lnTo>
                  <a:pt x="145905" y="617219"/>
                </a:lnTo>
                <a:lnTo>
                  <a:pt x="157240" y="610552"/>
                </a:lnTo>
                <a:lnTo>
                  <a:pt x="185748" y="589836"/>
                </a:lnTo>
                <a:lnTo>
                  <a:pt x="208600" y="576497"/>
                </a:lnTo>
                <a:lnTo>
                  <a:pt x="231459" y="556506"/>
                </a:lnTo>
                <a:lnTo>
                  <a:pt x="237173" y="551026"/>
                </a:lnTo>
                <a:lnTo>
                  <a:pt x="251143" y="542398"/>
                </a:lnTo>
                <a:lnTo>
                  <a:pt x="265924" y="534436"/>
                </a:lnTo>
                <a:lnTo>
                  <a:pt x="293476" y="513802"/>
                </a:lnTo>
                <a:lnTo>
                  <a:pt x="315239" y="497042"/>
                </a:lnTo>
                <a:lnTo>
                  <a:pt x="328701" y="486655"/>
                </a:lnTo>
                <a:lnTo>
                  <a:pt x="358087" y="469685"/>
                </a:lnTo>
                <a:lnTo>
                  <a:pt x="387069" y="448271"/>
                </a:lnTo>
                <a:lnTo>
                  <a:pt x="429932" y="421687"/>
                </a:lnTo>
                <a:lnTo>
                  <a:pt x="456330" y="400761"/>
                </a:lnTo>
                <a:lnTo>
                  <a:pt x="514818" y="362539"/>
                </a:lnTo>
                <a:lnTo>
                  <a:pt x="535656" y="345650"/>
                </a:lnTo>
                <a:lnTo>
                  <a:pt x="566607" y="323828"/>
                </a:lnTo>
                <a:lnTo>
                  <a:pt x="600238" y="306818"/>
                </a:lnTo>
                <a:lnTo>
                  <a:pt x="623301" y="290934"/>
                </a:lnTo>
                <a:lnTo>
                  <a:pt x="644740" y="274162"/>
                </a:lnTo>
                <a:lnTo>
                  <a:pt x="660884" y="263772"/>
                </a:lnTo>
                <a:lnTo>
                  <a:pt x="694531" y="246801"/>
                </a:lnTo>
                <a:lnTo>
                  <a:pt x="709683" y="236371"/>
                </a:lnTo>
                <a:lnTo>
                  <a:pt x="725474" y="219790"/>
                </a:lnTo>
                <a:lnTo>
                  <a:pt x="739628" y="208492"/>
                </a:lnTo>
                <a:lnTo>
                  <a:pt x="771998" y="191608"/>
                </a:lnTo>
                <a:lnTo>
                  <a:pt x="805909" y="170916"/>
                </a:lnTo>
                <a:lnTo>
                  <a:pt x="835573" y="153035"/>
                </a:lnTo>
                <a:lnTo>
                  <a:pt x="866621" y="134439"/>
                </a:lnTo>
                <a:lnTo>
                  <a:pt x="900271" y="118066"/>
                </a:lnTo>
                <a:lnTo>
                  <a:pt x="937105" y="97074"/>
                </a:lnTo>
                <a:lnTo>
                  <a:pt x="969226" y="79112"/>
                </a:lnTo>
                <a:lnTo>
                  <a:pt x="985123" y="71355"/>
                </a:lnTo>
                <a:lnTo>
                  <a:pt x="1013390" y="53394"/>
                </a:lnTo>
                <a:lnTo>
                  <a:pt x="1047815" y="37405"/>
                </a:lnTo>
                <a:lnTo>
                  <a:pt x="1081712" y="22894"/>
                </a:lnTo>
                <a:lnTo>
                  <a:pt x="1092901" y="17160"/>
                </a:lnTo>
                <a:lnTo>
                  <a:pt x="1101049" y="12389"/>
                </a:lnTo>
                <a:lnTo>
                  <a:pt x="1110991" y="8750"/>
                </a:lnTo>
                <a:lnTo>
                  <a:pt x="1119970" y="3016"/>
                </a:lnTo>
                <a:lnTo>
                  <a:pt x="1131526" y="10"/>
                </a:lnTo>
                <a:lnTo>
                  <a:pt x="1126623" y="2"/>
                </a:lnTo>
                <a:lnTo>
                  <a:pt x="1128736" y="0"/>
                </a:lnTo>
                <a:lnTo>
                  <a:pt x="1123941" y="0"/>
                </a:lnTo>
                <a:lnTo>
                  <a:pt x="1123626" y="952"/>
                </a:lnTo>
                <a:lnTo>
                  <a:pt x="1122998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40"/>
          <p:cNvSpPr/>
          <p:nvPr/>
        </p:nvSpPr>
        <p:spPr>
          <a:xfrm>
            <a:off x="3440433" y="1705928"/>
            <a:ext cx="377178" cy="282495"/>
          </a:xfrm>
          <a:custGeom>
            <a:avLst/>
            <a:gdLst/>
            <a:ahLst/>
            <a:cxnLst/>
            <a:rect l="0" t="0" r="0" b="0"/>
            <a:pathLst>
              <a:path w="377178" h="282495">
                <a:moveTo>
                  <a:pt x="8569" y="51434"/>
                </a:moveTo>
                <a:lnTo>
                  <a:pt x="4018" y="51434"/>
                </a:lnTo>
                <a:lnTo>
                  <a:pt x="2678" y="50482"/>
                </a:lnTo>
                <a:lnTo>
                  <a:pt x="1784" y="48894"/>
                </a:lnTo>
                <a:lnTo>
                  <a:pt x="0" y="42871"/>
                </a:lnTo>
                <a:lnTo>
                  <a:pt x="7378" y="42862"/>
                </a:lnTo>
                <a:lnTo>
                  <a:pt x="15845" y="50243"/>
                </a:lnTo>
                <a:lnTo>
                  <a:pt x="19105" y="50905"/>
                </a:lnTo>
                <a:lnTo>
                  <a:pt x="28959" y="51329"/>
                </a:lnTo>
                <a:lnTo>
                  <a:pt x="37259" y="51403"/>
                </a:lnTo>
                <a:lnTo>
                  <a:pt x="40078" y="50461"/>
                </a:lnTo>
                <a:lnTo>
                  <a:pt x="48597" y="45536"/>
                </a:lnTo>
                <a:lnTo>
                  <a:pt x="54299" y="44050"/>
                </a:lnTo>
                <a:lnTo>
                  <a:pt x="62864" y="43214"/>
                </a:lnTo>
                <a:lnTo>
                  <a:pt x="71118" y="43018"/>
                </a:lnTo>
                <a:lnTo>
                  <a:pt x="91938" y="42892"/>
                </a:lnTo>
                <a:lnTo>
                  <a:pt x="103090" y="40335"/>
                </a:lnTo>
                <a:lnTo>
                  <a:pt x="114396" y="36976"/>
                </a:lnTo>
                <a:lnTo>
                  <a:pt x="125771" y="35483"/>
                </a:lnTo>
                <a:lnTo>
                  <a:pt x="134636" y="34820"/>
                </a:lnTo>
                <a:lnTo>
                  <a:pt x="142704" y="34525"/>
                </a:lnTo>
                <a:lnTo>
                  <a:pt x="168943" y="34320"/>
                </a:lnTo>
                <a:lnTo>
                  <a:pt x="173588" y="33357"/>
                </a:lnTo>
                <a:lnTo>
                  <a:pt x="181288" y="29748"/>
                </a:lnTo>
                <a:lnTo>
                  <a:pt x="190425" y="27508"/>
                </a:lnTo>
                <a:lnTo>
                  <a:pt x="200836" y="26513"/>
                </a:lnTo>
                <a:lnTo>
                  <a:pt x="211814" y="26070"/>
                </a:lnTo>
                <a:lnTo>
                  <a:pt x="223042" y="23334"/>
                </a:lnTo>
                <a:lnTo>
                  <a:pt x="234383" y="19895"/>
                </a:lnTo>
                <a:lnTo>
                  <a:pt x="245774" y="18367"/>
                </a:lnTo>
                <a:lnTo>
                  <a:pt x="257186" y="15147"/>
                </a:lnTo>
                <a:lnTo>
                  <a:pt x="268608" y="11494"/>
                </a:lnTo>
                <a:lnTo>
                  <a:pt x="280034" y="9870"/>
                </a:lnTo>
                <a:lnTo>
                  <a:pt x="291463" y="9149"/>
                </a:lnTo>
                <a:lnTo>
                  <a:pt x="306067" y="8743"/>
                </a:lnTo>
                <a:lnTo>
                  <a:pt x="309771" y="8686"/>
                </a:lnTo>
                <a:lnTo>
                  <a:pt x="318967" y="6082"/>
                </a:lnTo>
                <a:lnTo>
                  <a:pt x="328451" y="2703"/>
                </a:lnTo>
                <a:lnTo>
                  <a:pt x="339145" y="800"/>
                </a:lnTo>
                <a:lnTo>
                  <a:pt x="348347" y="236"/>
                </a:lnTo>
                <a:lnTo>
                  <a:pt x="359989" y="46"/>
                </a:lnTo>
                <a:lnTo>
                  <a:pt x="368464" y="0"/>
                </a:lnTo>
                <a:lnTo>
                  <a:pt x="375982" y="7380"/>
                </a:lnTo>
                <a:lnTo>
                  <a:pt x="376651" y="10582"/>
                </a:lnTo>
                <a:lnTo>
                  <a:pt x="377139" y="19108"/>
                </a:lnTo>
                <a:lnTo>
                  <a:pt x="377177" y="28962"/>
                </a:lnTo>
                <a:lnTo>
                  <a:pt x="376228" y="31690"/>
                </a:lnTo>
                <a:lnTo>
                  <a:pt x="371294" y="40081"/>
                </a:lnTo>
                <a:lnTo>
                  <a:pt x="368455" y="48599"/>
                </a:lnTo>
                <a:lnTo>
                  <a:pt x="362006" y="57156"/>
                </a:lnTo>
                <a:lnTo>
                  <a:pt x="354062" y="65724"/>
                </a:lnTo>
                <a:lnTo>
                  <a:pt x="348494" y="71438"/>
                </a:lnTo>
                <a:lnTo>
                  <a:pt x="342844" y="79692"/>
                </a:lnTo>
                <a:lnTo>
                  <a:pt x="340004" y="84560"/>
                </a:lnTo>
                <a:lnTo>
                  <a:pt x="337158" y="89711"/>
                </a:lnTo>
                <a:lnTo>
                  <a:pt x="331456" y="100513"/>
                </a:lnTo>
                <a:lnTo>
                  <a:pt x="322891" y="117305"/>
                </a:lnTo>
                <a:lnTo>
                  <a:pt x="319082" y="122971"/>
                </a:lnTo>
                <a:lnTo>
                  <a:pt x="314638" y="128653"/>
                </a:lnTo>
                <a:lnTo>
                  <a:pt x="309770" y="134346"/>
                </a:lnTo>
                <a:lnTo>
                  <a:pt x="304619" y="139093"/>
                </a:lnTo>
                <a:lnTo>
                  <a:pt x="293817" y="146909"/>
                </a:lnTo>
                <a:lnTo>
                  <a:pt x="289222" y="152231"/>
                </a:lnTo>
                <a:lnTo>
                  <a:pt x="285206" y="158637"/>
                </a:lnTo>
                <a:lnTo>
                  <a:pt x="281576" y="165765"/>
                </a:lnTo>
                <a:lnTo>
                  <a:pt x="277251" y="172422"/>
                </a:lnTo>
                <a:lnTo>
                  <a:pt x="272463" y="178766"/>
                </a:lnTo>
                <a:lnTo>
                  <a:pt x="267366" y="184899"/>
                </a:lnTo>
                <a:lnTo>
                  <a:pt x="262063" y="190893"/>
                </a:lnTo>
                <a:lnTo>
                  <a:pt x="251090" y="202633"/>
                </a:lnTo>
                <a:lnTo>
                  <a:pt x="238754" y="215402"/>
                </a:lnTo>
                <a:lnTo>
                  <a:pt x="224515" y="229769"/>
                </a:lnTo>
                <a:lnTo>
                  <a:pt x="218845" y="238009"/>
                </a:lnTo>
                <a:lnTo>
                  <a:pt x="217333" y="241540"/>
                </a:lnTo>
                <a:lnTo>
                  <a:pt x="214420" y="244846"/>
                </a:lnTo>
                <a:lnTo>
                  <a:pt x="206103" y="251060"/>
                </a:lnTo>
                <a:lnTo>
                  <a:pt x="203124" y="254051"/>
                </a:lnTo>
                <a:lnTo>
                  <a:pt x="201137" y="256997"/>
                </a:lnTo>
                <a:lnTo>
                  <a:pt x="197978" y="262810"/>
                </a:lnTo>
                <a:lnTo>
                  <a:pt x="191796" y="270486"/>
                </a:lnTo>
                <a:lnTo>
                  <a:pt x="190016" y="272615"/>
                </a:lnTo>
                <a:lnTo>
                  <a:pt x="189224" y="276102"/>
                </a:lnTo>
                <a:lnTo>
                  <a:pt x="188717" y="281550"/>
                </a:lnTo>
                <a:lnTo>
                  <a:pt x="187723" y="281997"/>
                </a:lnTo>
                <a:lnTo>
                  <a:pt x="184077" y="282494"/>
                </a:lnTo>
                <a:lnTo>
                  <a:pt x="182724" y="281674"/>
                </a:lnTo>
                <a:lnTo>
                  <a:pt x="181823" y="280175"/>
                </a:lnTo>
                <a:lnTo>
                  <a:pt x="180019" y="2743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41"/>
          <p:cNvSpPr/>
          <p:nvPr/>
        </p:nvSpPr>
        <p:spPr>
          <a:xfrm>
            <a:off x="2763202" y="4311967"/>
            <a:ext cx="711519" cy="1285876"/>
          </a:xfrm>
          <a:custGeom>
            <a:avLst/>
            <a:gdLst/>
            <a:ahLst/>
            <a:cxnLst/>
            <a:rect l="0" t="0" r="0" b="0"/>
            <a:pathLst>
              <a:path w="711519" h="1285876">
                <a:moveTo>
                  <a:pt x="0" y="0"/>
                </a:moveTo>
                <a:lnTo>
                  <a:pt x="4551" y="0"/>
                </a:lnTo>
                <a:lnTo>
                  <a:pt x="5891" y="953"/>
                </a:lnTo>
                <a:lnTo>
                  <a:pt x="6785" y="2540"/>
                </a:lnTo>
                <a:lnTo>
                  <a:pt x="7381" y="4551"/>
                </a:lnTo>
                <a:lnTo>
                  <a:pt x="10583" y="9325"/>
                </a:lnTo>
                <a:lnTo>
                  <a:pt x="12770" y="11932"/>
                </a:lnTo>
                <a:lnTo>
                  <a:pt x="14229" y="14622"/>
                </a:lnTo>
                <a:lnTo>
                  <a:pt x="22780" y="38306"/>
                </a:lnTo>
                <a:lnTo>
                  <a:pt x="27677" y="60237"/>
                </a:lnTo>
                <a:lnTo>
                  <a:pt x="40263" y="94504"/>
                </a:lnTo>
                <a:lnTo>
                  <a:pt x="54326" y="129932"/>
                </a:lnTo>
                <a:lnTo>
                  <a:pt x="66682" y="157252"/>
                </a:lnTo>
                <a:lnTo>
                  <a:pt x="83939" y="189178"/>
                </a:lnTo>
                <a:lnTo>
                  <a:pt x="96802" y="223000"/>
                </a:lnTo>
                <a:lnTo>
                  <a:pt x="114407" y="257198"/>
                </a:lnTo>
                <a:lnTo>
                  <a:pt x="130584" y="291470"/>
                </a:lnTo>
                <a:lnTo>
                  <a:pt x="151842" y="330307"/>
                </a:lnTo>
                <a:lnTo>
                  <a:pt x="168709" y="358854"/>
                </a:lnTo>
                <a:lnTo>
                  <a:pt x="185772" y="385410"/>
                </a:lnTo>
                <a:lnTo>
                  <a:pt x="214317" y="435364"/>
                </a:lnTo>
                <a:lnTo>
                  <a:pt x="231459" y="464912"/>
                </a:lnTo>
                <a:lnTo>
                  <a:pt x="248603" y="500336"/>
                </a:lnTo>
                <a:lnTo>
                  <a:pt x="265748" y="538455"/>
                </a:lnTo>
                <a:lnTo>
                  <a:pt x="288607" y="585469"/>
                </a:lnTo>
                <a:lnTo>
                  <a:pt x="305752" y="619983"/>
                </a:lnTo>
                <a:lnTo>
                  <a:pt x="322897" y="658891"/>
                </a:lnTo>
                <a:lnTo>
                  <a:pt x="336867" y="686541"/>
                </a:lnTo>
                <a:lnTo>
                  <a:pt x="358258" y="726342"/>
                </a:lnTo>
                <a:lnTo>
                  <a:pt x="379200" y="764805"/>
                </a:lnTo>
                <a:lnTo>
                  <a:pt x="400963" y="803824"/>
                </a:lnTo>
                <a:lnTo>
                  <a:pt x="419476" y="839515"/>
                </a:lnTo>
                <a:lnTo>
                  <a:pt x="439567" y="874220"/>
                </a:lnTo>
                <a:lnTo>
                  <a:pt x="461077" y="908633"/>
                </a:lnTo>
                <a:lnTo>
                  <a:pt x="482056" y="942960"/>
                </a:lnTo>
                <a:lnTo>
                  <a:pt x="503829" y="977260"/>
                </a:lnTo>
                <a:lnTo>
                  <a:pt x="517294" y="999170"/>
                </a:lnTo>
                <a:lnTo>
                  <a:pt x="532804" y="1018433"/>
                </a:lnTo>
                <a:lnTo>
                  <a:pt x="553049" y="1049894"/>
                </a:lnTo>
                <a:lnTo>
                  <a:pt x="571113" y="1078795"/>
                </a:lnTo>
                <a:lnTo>
                  <a:pt x="622925" y="1157253"/>
                </a:lnTo>
                <a:lnTo>
                  <a:pt x="640077" y="1178444"/>
                </a:lnTo>
                <a:lnTo>
                  <a:pt x="661987" y="1202671"/>
                </a:lnTo>
                <a:lnTo>
                  <a:pt x="685577" y="1240453"/>
                </a:lnTo>
                <a:lnTo>
                  <a:pt x="688509" y="1244164"/>
                </a:lnTo>
                <a:lnTo>
                  <a:pt x="691766" y="1250827"/>
                </a:lnTo>
                <a:lnTo>
                  <a:pt x="692635" y="1253937"/>
                </a:lnTo>
                <a:lnTo>
                  <a:pt x="695119" y="1256963"/>
                </a:lnTo>
                <a:lnTo>
                  <a:pt x="708982" y="1266992"/>
                </a:lnTo>
                <a:lnTo>
                  <a:pt x="709827" y="1268524"/>
                </a:lnTo>
                <a:lnTo>
                  <a:pt x="711295" y="1275958"/>
                </a:lnTo>
                <a:lnTo>
                  <a:pt x="711518" y="12858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42"/>
          <p:cNvSpPr/>
          <p:nvPr/>
        </p:nvSpPr>
        <p:spPr>
          <a:xfrm>
            <a:off x="3200400" y="5357812"/>
            <a:ext cx="368609" cy="377157"/>
          </a:xfrm>
          <a:custGeom>
            <a:avLst/>
            <a:gdLst/>
            <a:ahLst/>
            <a:cxnLst/>
            <a:rect l="0" t="0" r="0" b="0"/>
            <a:pathLst>
              <a:path w="368609" h="377157">
                <a:moveTo>
                  <a:pt x="0" y="214313"/>
                </a:moveTo>
                <a:lnTo>
                  <a:pt x="4550" y="214313"/>
                </a:lnTo>
                <a:lnTo>
                  <a:pt x="6843" y="215266"/>
                </a:lnTo>
                <a:lnTo>
                  <a:pt x="18020" y="223043"/>
                </a:lnTo>
                <a:lnTo>
                  <a:pt x="25789" y="227083"/>
                </a:lnTo>
                <a:lnTo>
                  <a:pt x="33051" y="229513"/>
                </a:lnTo>
                <a:lnTo>
                  <a:pt x="36322" y="230162"/>
                </a:lnTo>
                <a:lnTo>
                  <a:pt x="42495" y="233422"/>
                </a:lnTo>
                <a:lnTo>
                  <a:pt x="53866" y="240612"/>
                </a:lnTo>
                <a:lnTo>
                  <a:pt x="62993" y="246004"/>
                </a:lnTo>
                <a:lnTo>
                  <a:pt x="73486" y="253442"/>
                </a:lnTo>
                <a:lnTo>
                  <a:pt x="83580" y="257022"/>
                </a:lnTo>
                <a:lnTo>
                  <a:pt x="93026" y="261234"/>
                </a:lnTo>
                <a:lnTo>
                  <a:pt x="104504" y="268961"/>
                </a:lnTo>
                <a:lnTo>
                  <a:pt x="113438" y="274479"/>
                </a:lnTo>
                <a:lnTo>
                  <a:pt x="123759" y="280105"/>
                </a:lnTo>
                <a:lnTo>
                  <a:pt x="134696" y="285781"/>
                </a:lnTo>
                <a:lnTo>
                  <a:pt x="143367" y="291479"/>
                </a:lnTo>
                <a:lnTo>
                  <a:pt x="151348" y="297187"/>
                </a:lnTo>
                <a:lnTo>
                  <a:pt x="161246" y="302898"/>
                </a:lnTo>
                <a:lnTo>
                  <a:pt x="171995" y="308612"/>
                </a:lnTo>
                <a:lnTo>
                  <a:pt x="177528" y="311469"/>
                </a:lnTo>
                <a:lnTo>
                  <a:pt x="188756" y="314643"/>
                </a:lnTo>
                <a:lnTo>
                  <a:pt x="194417" y="315490"/>
                </a:lnTo>
                <a:lnTo>
                  <a:pt x="203247" y="318970"/>
                </a:lnTo>
                <a:lnTo>
                  <a:pt x="211299" y="323692"/>
                </a:lnTo>
                <a:lnTo>
                  <a:pt x="221228" y="328966"/>
                </a:lnTo>
                <a:lnTo>
                  <a:pt x="237528" y="337290"/>
                </a:lnTo>
                <a:lnTo>
                  <a:pt x="246220" y="342947"/>
                </a:lnTo>
                <a:lnTo>
                  <a:pt x="254211" y="348636"/>
                </a:lnTo>
                <a:lnTo>
                  <a:pt x="264112" y="354339"/>
                </a:lnTo>
                <a:lnTo>
                  <a:pt x="274863" y="357510"/>
                </a:lnTo>
                <a:lnTo>
                  <a:pt x="280397" y="358354"/>
                </a:lnTo>
                <a:lnTo>
                  <a:pt x="289085" y="361834"/>
                </a:lnTo>
                <a:lnTo>
                  <a:pt x="296122" y="365603"/>
                </a:lnTo>
                <a:lnTo>
                  <a:pt x="305439" y="368677"/>
                </a:lnTo>
                <a:lnTo>
                  <a:pt x="314231" y="374244"/>
                </a:lnTo>
                <a:lnTo>
                  <a:pt x="319999" y="375881"/>
                </a:lnTo>
                <a:lnTo>
                  <a:pt x="331461" y="376932"/>
                </a:lnTo>
                <a:lnTo>
                  <a:pt x="341205" y="377156"/>
                </a:lnTo>
                <a:lnTo>
                  <a:pt x="344686" y="374635"/>
                </a:lnTo>
                <a:lnTo>
                  <a:pt x="346948" y="372629"/>
                </a:lnTo>
                <a:lnTo>
                  <a:pt x="349409" y="371292"/>
                </a:lnTo>
                <a:lnTo>
                  <a:pt x="354683" y="369806"/>
                </a:lnTo>
                <a:lnTo>
                  <a:pt x="356470" y="368457"/>
                </a:lnTo>
                <a:lnTo>
                  <a:pt x="357661" y="366606"/>
                </a:lnTo>
                <a:lnTo>
                  <a:pt x="359574" y="361341"/>
                </a:lnTo>
                <a:lnTo>
                  <a:pt x="364456" y="355878"/>
                </a:lnTo>
                <a:lnTo>
                  <a:pt x="365843" y="352505"/>
                </a:lnTo>
                <a:lnTo>
                  <a:pt x="367384" y="343676"/>
                </a:lnTo>
                <a:lnTo>
                  <a:pt x="368252" y="332546"/>
                </a:lnTo>
                <a:lnTo>
                  <a:pt x="368455" y="321154"/>
                </a:lnTo>
                <a:lnTo>
                  <a:pt x="368608" y="272859"/>
                </a:lnTo>
                <a:lnTo>
                  <a:pt x="367658" y="265726"/>
                </a:lnTo>
                <a:lnTo>
                  <a:pt x="366073" y="259066"/>
                </a:lnTo>
                <a:lnTo>
                  <a:pt x="364063" y="252720"/>
                </a:lnTo>
                <a:lnTo>
                  <a:pt x="362724" y="245633"/>
                </a:lnTo>
                <a:lnTo>
                  <a:pt x="361831" y="238050"/>
                </a:lnTo>
                <a:lnTo>
                  <a:pt x="361235" y="230138"/>
                </a:lnTo>
                <a:lnTo>
                  <a:pt x="359886" y="222005"/>
                </a:lnTo>
                <a:lnTo>
                  <a:pt x="358034" y="213726"/>
                </a:lnTo>
                <a:lnTo>
                  <a:pt x="355847" y="205349"/>
                </a:lnTo>
                <a:lnTo>
                  <a:pt x="354388" y="196907"/>
                </a:lnTo>
                <a:lnTo>
                  <a:pt x="353416" y="188421"/>
                </a:lnTo>
                <a:lnTo>
                  <a:pt x="352769" y="179906"/>
                </a:lnTo>
                <a:lnTo>
                  <a:pt x="351383" y="172326"/>
                </a:lnTo>
                <a:lnTo>
                  <a:pt x="349508" y="165366"/>
                </a:lnTo>
                <a:lnTo>
                  <a:pt x="347305" y="158822"/>
                </a:lnTo>
                <a:lnTo>
                  <a:pt x="345837" y="151601"/>
                </a:lnTo>
                <a:lnTo>
                  <a:pt x="344858" y="143930"/>
                </a:lnTo>
                <a:lnTo>
                  <a:pt x="344205" y="135958"/>
                </a:lnTo>
                <a:lnTo>
                  <a:pt x="341865" y="128739"/>
                </a:lnTo>
                <a:lnTo>
                  <a:pt x="338400" y="122021"/>
                </a:lnTo>
                <a:lnTo>
                  <a:pt x="334185" y="115637"/>
                </a:lnTo>
                <a:lnTo>
                  <a:pt x="331374" y="109477"/>
                </a:lnTo>
                <a:lnTo>
                  <a:pt x="329501" y="103465"/>
                </a:lnTo>
                <a:lnTo>
                  <a:pt x="326467" y="91704"/>
                </a:lnTo>
                <a:lnTo>
                  <a:pt x="316759" y="66092"/>
                </a:lnTo>
                <a:lnTo>
                  <a:pt x="314042" y="58349"/>
                </a:lnTo>
                <a:lnTo>
                  <a:pt x="311024" y="47205"/>
                </a:lnTo>
                <a:lnTo>
                  <a:pt x="309325" y="35577"/>
                </a:lnTo>
                <a:lnTo>
                  <a:pt x="309086" y="32290"/>
                </a:lnTo>
                <a:lnTo>
                  <a:pt x="306282" y="23559"/>
                </a:lnTo>
                <a:lnTo>
                  <a:pt x="301270" y="11533"/>
                </a:lnTo>
                <a:lnTo>
                  <a:pt x="300403" y="4899"/>
                </a:lnTo>
                <a:lnTo>
                  <a:pt x="301233" y="3266"/>
                </a:lnTo>
                <a:lnTo>
                  <a:pt x="302740" y="2177"/>
                </a:lnTo>
                <a:lnTo>
                  <a:pt x="308609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43"/>
          <p:cNvSpPr/>
          <p:nvPr/>
        </p:nvSpPr>
        <p:spPr>
          <a:xfrm>
            <a:off x="2549265" y="2391762"/>
            <a:ext cx="119599" cy="85583"/>
          </a:xfrm>
          <a:custGeom>
            <a:avLst/>
            <a:gdLst/>
            <a:ahLst/>
            <a:cxnLst/>
            <a:rect l="0" t="0" r="0" b="0"/>
            <a:pathLst>
              <a:path w="119599" h="85583">
                <a:moveTo>
                  <a:pt x="33914" y="25683"/>
                </a:moveTo>
                <a:lnTo>
                  <a:pt x="62855" y="25683"/>
                </a:lnTo>
                <a:lnTo>
                  <a:pt x="65591" y="26635"/>
                </a:lnTo>
                <a:lnTo>
                  <a:pt x="68367" y="28223"/>
                </a:lnTo>
                <a:lnTo>
                  <a:pt x="75116" y="33063"/>
                </a:lnTo>
                <a:lnTo>
                  <a:pt x="76622" y="34413"/>
                </a:lnTo>
                <a:lnTo>
                  <a:pt x="84012" y="41531"/>
                </a:lnTo>
                <a:lnTo>
                  <a:pt x="89504" y="46994"/>
                </a:lnTo>
                <a:lnTo>
                  <a:pt x="90977" y="49415"/>
                </a:lnTo>
                <a:lnTo>
                  <a:pt x="91959" y="51982"/>
                </a:lnTo>
                <a:lnTo>
                  <a:pt x="92613" y="54645"/>
                </a:lnTo>
                <a:lnTo>
                  <a:pt x="92097" y="57374"/>
                </a:lnTo>
                <a:lnTo>
                  <a:pt x="90800" y="60145"/>
                </a:lnTo>
                <a:lnTo>
                  <a:pt x="88983" y="62945"/>
                </a:lnTo>
                <a:lnTo>
                  <a:pt x="87772" y="65764"/>
                </a:lnTo>
                <a:lnTo>
                  <a:pt x="86965" y="68596"/>
                </a:lnTo>
                <a:lnTo>
                  <a:pt x="85669" y="75434"/>
                </a:lnTo>
                <a:lnTo>
                  <a:pt x="84610" y="75995"/>
                </a:lnTo>
                <a:lnTo>
                  <a:pt x="80893" y="76619"/>
                </a:lnTo>
                <a:lnTo>
                  <a:pt x="79521" y="77738"/>
                </a:lnTo>
                <a:lnTo>
                  <a:pt x="78606" y="79436"/>
                </a:lnTo>
                <a:lnTo>
                  <a:pt x="77997" y="81521"/>
                </a:lnTo>
                <a:lnTo>
                  <a:pt x="76638" y="82910"/>
                </a:lnTo>
                <a:lnTo>
                  <a:pt x="74779" y="83837"/>
                </a:lnTo>
                <a:lnTo>
                  <a:pt x="72587" y="84455"/>
                </a:lnTo>
                <a:lnTo>
                  <a:pt x="70174" y="84867"/>
                </a:lnTo>
                <a:lnTo>
                  <a:pt x="67612" y="85141"/>
                </a:lnTo>
                <a:lnTo>
                  <a:pt x="64952" y="85324"/>
                </a:lnTo>
                <a:lnTo>
                  <a:pt x="62226" y="85446"/>
                </a:lnTo>
                <a:lnTo>
                  <a:pt x="56658" y="85582"/>
                </a:lnTo>
                <a:lnTo>
                  <a:pt x="53839" y="84665"/>
                </a:lnTo>
                <a:lnTo>
                  <a:pt x="51008" y="83102"/>
                </a:lnTo>
                <a:lnTo>
                  <a:pt x="48167" y="81107"/>
                </a:lnTo>
                <a:lnTo>
                  <a:pt x="45321" y="79777"/>
                </a:lnTo>
                <a:lnTo>
                  <a:pt x="42471" y="78891"/>
                </a:lnTo>
                <a:lnTo>
                  <a:pt x="39619" y="78300"/>
                </a:lnTo>
                <a:lnTo>
                  <a:pt x="36765" y="76953"/>
                </a:lnTo>
                <a:lnTo>
                  <a:pt x="33910" y="75103"/>
                </a:lnTo>
                <a:lnTo>
                  <a:pt x="31054" y="72917"/>
                </a:lnTo>
                <a:lnTo>
                  <a:pt x="27245" y="71460"/>
                </a:lnTo>
                <a:lnTo>
                  <a:pt x="22801" y="70488"/>
                </a:lnTo>
                <a:lnTo>
                  <a:pt x="17933" y="69841"/>
                </a:lnTo>
                <a:lnTo>
                  <a:pt x="14687" y="68456"/>
                </a:lnTo>
                <a:lnTo>
                  <a:pt x="12524" y="66581"/>
                </a:lnTo>
                <a:lnTo>
                  <a:pt x="11082" y="64378"/>
                </a:lnTo>
                <a:lnTo>
                  <a:pt x="10120" y="61957"/>
                </a:lnTo>
                <a:lnTo>
                  <a:pt x="9479" y="59390"/>
                </a:lnTo>
                <a:lnTo>
                  <a:pt x="9052" y="56727"/>
                </a:lnTo>
                <a:lnTo>
                  <a:pt x="7814" y="53999"/>
                </a:lnTo>
                <a:lnTo>
                  <a:pt x="6037" y="51228"/>
                </a:lnTo>
                <a:lnTo>
                  <a:pt x="3899" y="48428"/>
                </a:lnTo>
                <a:lnTo>
                  <a:pt x="2474" y="45608"/>
                </a:lnTo>
                <a:lnTo>
                  <a:pt x="1525" y="42776"/>
                </a:lnTo>
                <a:lnTo>
                  <a:pt x="891" y="39936"/>
                </a:lnTo>
                <a:lnTo>
                  <a:pt x="469" y="37090"/>
                </a:lnTo>
                <a:lnTo>
                  <a:pt x="187" y="34240"/>
                </a:lnTo>
                <a:lnTo>
                  <a:pt x="0" y="31387"/>
                </a:lnTo>
                <a:lnTo>
                  <a:pt x="827" y="28533"/>
                </a:lnTo>
                <a:lnTo>
                  <a:pt x="2331" y="25678"/>
                </a:lnTo>
                <a:lnTo>
                  <a:pt x="4287" y="22822"/>
                </a:lnTo>
                <a:lnTo>
                  <a:pt x="6542" y="19965"/>
                </a:lnTo>
                <a:lnTo>
                  <a:pt x="8999" y="17109"/>
                </a:lnTo>
                <a:lnTo>
                  <a:pt x="11589" y="14252"/>
                </a:lnTo>
                <a:lnTo>
                  <a:pt x="14268" y="12347"/>
                </a:lnTo>
                <a:lnTo>
                  <a:pt x="17007" y="11077"/>
                </a:lnTo>
                <a:lnTo>
                  <a:pt x="19785" y="10231"/>
                </a:lnTo>
                <a:lnTo>
                  <a:pt x="22590" y="8714"/>
                </a:lnTo>
                <a:lnTo>
                  <a:pt x="25412" y="6750"/>
                </a:lnTo>
                <a:lnTo>
                  <a:pt x="28246" y="4488"/>
                </a:lnTo>
                <a:lnTo>
                  <a:pt x="32041" y="2981"/>
                </a:lnTo>
                <a:lnTo>
                  <a:pt x="36475" y="1975"/>
                </a:lnTo>
                <a:lnTo>
                  <a:pt x="41337" y="1305"/>
                </a:lnTo>
                <a:lnTo>
                  <a:pt x="45530" y="859"/>
                </a:lnTo>
                <a:lnTo>
                  <a:pt x="49278" y="561"/>
                </a:lnTo>
                <a:lnTo>
                  <a:pt x="52730" y="362"/>
                </a:lnTo>
                <a:lnTo>
                  <a:pt x="61644" y="142"/>
                </a:lnTo>
                <a:lnTo>
                  <a:pt x="78338" y="0"/>
                </a:lnTo>
                <a:lnTo>
                  <a:pt x="81628" y="941"/>
                </a:lnTo>
                <a:lnTo>
                  <a:pt x="84774" y="2520"/>
                </a:lnTo>
                <a:lnTo>
                  <a:pt x="87823" y="4526"/>
                </a:lnTo>
                <a:lnTo>
                  <a:pt x="90808" y="5863"/>
                </a:lnTo>
                <a:lnTo>
                  <a:pt x="93751" y="6755"/>
                </a:lnTo>
                <a:lnTo>
                  <a:pt x="96666" y="7349"/>
                </a:lnTo>
                <a:lnTo>
                  <a:pt x="98609" y="8698"/>
                </a:lnTo>
                <a:lnTo>
                  <a:pt x="99904" y="10549"/>
                </a:lnTo>
                <a:lnTo>
                  <a:pt x="100768" y="12736"/>
                </a:lnTo>
                <a:lnTo>
                  <a:pt x="102296" y="15147"/>
                </a:lnTo>
                <a:lnTo>
                  <a:pt x="104267" y="17706"/>
                </a:lnTo>
                <a:lnTo>
                  <a:pt x="106534" y="20365"/>
                </a:lnTo>
                <a:lnTo>
                  <a:pt x="108997" y="22137"/>
                </a:lnTo>
                <a:lnTo>
                  <a:pt x="111592" y="23319"/>
                </a:lnTo>
                <a:lnTo>
                  <a:pt x="114275" y="24107"/>
                </a:lnTo>
                <a:lnTo>
                  <a:pt x="116063" y="25585"/>
                </a:lnTo>
                <a:lnTo>
                  <a:pt x="117255" y="27522"/>
                </a:lnTo>
                <a:lnTo>
                  <a:pt x="119169" y="32925"/>
                </a:lnTo>
                <a:lnTo>
                  <a:pt x="119325" y="34321"/>
                </a:lnTo>
                <a:lnTo>
                  <a:pt x="119430" y="36204"/>
                </a:lnTo>
                <a:lnTo>
                  <a:pt x="119598" y="41519"/>
                </a:lnTo>
                <a:lnTo>
                  <a:pt x="118659" y="41955"/>
                </a:lnTo>
                <a:lnTo>
                  <a:pt x="115076" y="42440"/>
                </a:lnTo>
                <a:lnTo>
                  <a:pt x="113740" y="43522"/>
                </a:lnTo>
                <a:lnTo>
                  <a:pt x="112849" y="45195"/>
                </a:lnTo>
                <a:lnTo>
                  <a:pt x="112255" y="47264"/>
                </a:lnTo>
                <a:lnTo>
                  <a:pt x="109954" y="48642"/>
                </a:lnTo>
                <a:lnTo>
                  <a:pt x="106515" y="49562"/>
                </a:lnTo>
                <a:lnTo>
                  <a:pt x="102317" y="50174"/>
                </a:lnTo>
                <a:lnTo>
                  <a:pt x="98566" y="50583"/>
                </a:lnTo>
                <a:lnTo>
                  <a:pt x="95113" y="50855"/>
                </a:lnTo>
                <a:lnTo>
                  <a:pt x="91859" y="51037"/>
                </a:lnTo>
                <a:lnTo>
                  <a:pt x="85702" y="51239"/>
                </a:lnTo>
                <a:lnTo>
                  <a:pt x="73989" y="51368"/>
                </a:lnTo>
                <a:lnTo>
                  <a:pt x="71109" y="50426"/>
                </a:lnTo>
                <a:lnTo>
                  <a:pt x="68236" y="48846"/>
                </a:lnTo>
                <a:lnTo>
                  <a:pt x="65368" y="46840"/>
                </a:lnTo>
                <a:lnTo>
                  <a:pt x="62503" y="45502"/>
                </a:lnTo>
                <a:lnTo>
                  <a:pt x="59641" y="44611"/>
                </a:lnTo>
                <a:lnTo>
                  <a:pt x="56781" y="44016"/>
                </a:lnTo>
                <a:lnTo>
                  <a:pt x="54873" y="42668"/>
                </a:lnTo>
                <a:lnTo>
                  <a:pt x="53602" y="40816"/>
                </a:lnTo>
                <a:lnTo>
                  <a:pt x="52755" y="38629"/>
                </a:lnTo>
                <a:lnTo>
                  <a:pt x="51237" y="37171"/>
                </a:lnTo>
                <a:lnTo>
                  <a:pt x="49273" y="36199"/>
                </a:lnTo>
                <a:lnTo>
                  <a:pt x="43827" y="34639"/>
                </a:lnTo>
                <a:lnTo>
                  <a:pt x="43381" y="33559"/>
                </a:lnTo>
                <a:lnTo>
                  <a:pt x="43083" y="31886"/>
                </a:lnTo>
                <a:lnTo>
                  <a:pt x="42605" y="26908"/>
                </a:lnTo>
                <a:lnTo>
                  <a:pt x="42565" y="25547"/>
                </a:lnTo>
                <a:lnTo>
                  <a:pt x="42522" y="21495"/>
                </a:lnTo>
                <a:lnTo>
                  <a:pt x="43463" y="20033"/>
                </a:lnTo>
                <a:lnTo>
                  <a:pt x="45042" y="19059"/>
                </a:lnTo>
                <a:lnTo>
                  <a:pt x="47048" y="18409"/>
                </a:lnTo>
                <a:lnTo>
                  <a:pt x="48385" y="17024"/>
                </a:lnTo>
                <a:lnTo>
                  <a:pt x="49276" y="15147"/>
                </a:lnTo>
                <a:lnTo>
                  <a:pt x="49871" y="12944"/>
                </a:lnTo>
                <a:lnTo>
                  <a:pt x="51220" y="11475"/>
                </a:lnTo>
                <a:lnTo>
                  <a:pt x="53071" y="10496"/>
                </a:lnTo>
                <a:lnTo>
                  <a:pt x="55258" y="9843"/>
                </a:lnTo>
                <a:lnTo>
                  <a:pt x="58621" y="9408"/>
                </a:lnTo>
                <a:lnTo>
                  <a:pt x="62768" y="9118"/>
                </a:lnTo>
                <a:lnTo>
                  <a:pt x="71503" y="8795"/>
                </a:lnTo>
                <a:lnTo>
                  <a:pt x="78561" y="8652"/>
                </a:lnTo>
                <a:lnTo>
                  <a:pt x="81776" y="9567"/>
                </a:lnTo>
                <a:lnTo>
                  <a:pt x="84872" y="11129"/>
                </a:lnTo>
                <a:lnTo>
                  <a:pt x="92134" y="15929"/>
                </a:lnTo>
                <a:lnTo>
                  <a:pt x="93683" y="17275"/>
                </a:lnTo>
                <a:lnTo>
                  <a:pt x="95667" y="19125"/>
                </a:lnTo>
                <a:lnTo>
                  <a:pt x="97943" y="21311"/>
                </a:lnTo>
                <a:lnTo>
                  <a:pt x="99460" y="23721"/>
                </a:lnTo>
                <a:lnTo>
                  <a:pt x="100472" y="26280"/>
                </a:lnTo>
                <a:lnTo>
                  <a:pt x="101146" y="28938"/>
                </a:lnTo>
                <a:lnTo>
                  <a:pt x="102548" y="31663"/>
                </a:lnTo>
                <a:lnTo>
                  <a:pt x="104435" y="34432"/>
                </a:lnTo>
                <a:lnTo>
                  <a:pt x="106646" y="37231"/>
                </a:lnTo>
                <a:lnTo>
                  <a:pt x="107167" y="40049"/>
                </a:lnTo>
                <a:lnTo>
                  <a:pt x="106562" y="42880"/>
                </a:lnTo>
                <a:lnTo>
                  <a:pt x="105206" y="45720"/>
                </a:lnTo>
                <a:lnTo>
                  <a:pt x="103350" y="48566"/>
                </a:lnTo>
                <a:lnTo>
                  <a:pt x="101160" y="51416"/>
                </a:lnTo>
                <a:lnTo>
                  <a:pt x="98747" y="54268"/>
                </a:lnTo>
                <a:lnTo>
                  <a:pt x="96186" y="58075"/>
                </a:lnTo>
                <a:lnTo>
                  <a:pt x="93526" y="62517"/>
                </a:lnTo>
                <a:lnTo>
                  <a:pt x="90801" y="67384"/>
                </a:lnTo>
                <a:lnTo>
                  <a:pt x="88031" y="70628"/>
                </a:lnTo>
                <a:lnTo>
                  <a:pt x="85232" y="72792"/>
                </a:lnTo>
                <a:lnTo>
                  <a:pt x="82414" y="74233"/>
                </a:lnTo>
                <a:lnTo>
                  <a:pt x="79582" y="76148"/>
                </a:lnTo>
                <a:lnTo>
                  <a:pt x="76742" y="78376"/>
                </a:lnTo>
                <a:lnTo>
                  <a:pt x="73896" y="80814"/>
                </a:lnTo>
                <a:lnTo>
                  <a:pt x="71047" y="82439"/>
                </a:lnTo>
                <a:lnTo>
                  <a:pt x="68194" y="83523"/>
                </a:lnTo>
                <a:lnTo>
                  <a:pt x="65340" y="84245"/>
                </a:lnTo>
                <a:lnTo>
                  <a:pt x="62485" y="84727"/>
                </a:lnTo>
                <a:lnTo>
                  <a:pt x="59629" y="85048"/>
                </a:lnTo>
                <a:lnTo>
                  <a:pt x="56773" y="85262"/>
                </a:lnTo>
                <a:lnTo>
                  <a:pt x="53916" y="85405"/>
                </a:lnTo>
                <a:lnTo>
                  <a:pt x="48201" y="85563"/>
                </a:lnTo>
                <a:lnTo>
                  <a:pt x="45344" y="84653"/>
                </a:lnTo>
                <a:lnTo>
                  <a:pt x="42487" y="83094"/>
                </a:lnTo>
                <a:lnTo>
                  <a:pt x="39629" y="81102"/>
                </a:lnTo>
                <a:lnTo>
                  <a:pt x="36772" y="78821"/>
                </a:lnTo>
                <a:lnTo>
                  <a:pt x="33914" y="76348"/>
                </a:lnTo>
                <a:lnTo>
                  <a:pt x="31057" y="73747"/>
                </a:lnTo>
                <a:lnTo>
                  <a:pt x="29152" y="71061"/>
                </a:lnTo>
                <a:lnTo>
                  <a:pt x="27882" y="68317"/>
                </a:lnTo>
                <a:lnTo>
                  <a:pt x="27035" y="65536"/>
                </a:lnTo>
                <a:lnTo>
                  <a:pt x="25518" y="61776"/>
                </a:lnTo>
                <a:lnTo>
                  <a:pt x="23555" y="57365"/>
                </a:lnTo>
                <a:lnTo>
                  <a:pt x="21293" y="52519"/>
                </a:lnTo>
                <a:lnTo>
                  <a:pt x="20738" y="48336"/>
                </a:lnTo>
                <a:lnTo>
                  <a:pt x="21320" y="44595"/>
                </a:lnTo>
                <a:lnTo>
                  <a:pt x="22661" y="41148"/>
                </a:lnTo>
                <a:lnTo>
                  <a:pt x="24507" y="37898"/>
                </a:lnTo>
                <a:lnTo>
                  <a:pt x="26690" y="34779"/>
                </a:lnTo>
                <a:lnTo>
                  <a:pt x="32487" y="27479"/>
                </a:lnTo>
                <a:lnTo>
                  <a:pt x="34868" y="26880"/>
                </a:lnTo>
                <a:lnTo>
                  <a:pt x="38360" y="26481"/>
                </a:lnTo>
                <a:lnTo>
                  <a:pt x="51060" y="2568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44"/>
          <p:cNvSpPr/>
          <p:nvPr/>
        </p:nvSpPr>
        <p:spPr>
          <a:xfrm>
            <a:off x="3303415" y="1868851"/>
            <a:ext cx="128443" cy="85283"/>
          </a:xfrm>
          <a:custGeom>
            <a:avLst/>
            <a:gdLst/>
            <a:ahLst/>
            <a:cxnLst/>
            <a:rect l="0" t="0" r="0" b="0"/>
            <a:pathLst>
              <a:path w="128443" h="85283">
                <a:moveTo>
                  <a:pt x="25572" y="77106"/>
                </a:moveTo>
                <a:lnTo>
                  <a:pt x="25572" y="61156"/>
                </a:lnTo>
                <a:lnTo>
                  <a:pt x="26525" y="60757"/>
                </a:lnTo>
                <a:lnTo>
                  <a:pt x="30122" y="60315"/>
                </a:lnTo>
                <a:lnTo>
                  <a:pt x="31463" y="61149"/>
                </a:lnTo>
                <a:lnTo>
                  <a:pt x="32357" y="62658"/>
                </a:lnTo>
                <a:lnTo>
                  <a:pt x="33791" y="67373"/>
                </a:lnTo>
                <a:lnTo>
                  <a:pt x="34861" y="67760"/>
                </a:lnTo>
                <a:lnTo>
                  <a:pt x="38591" y="68190"/>
                </a:lnTo>
                <a:lnTo>
                  <a:pt x="41494" y="68432"/>
                </a:lnTo>
                <a:lnTo>
                  <a:pt x="40949" y="69418"/>
                </a:lnTo>
                <a:lnTo>
                  <a:pt x="39634" y="71028"/>
                </a:lnTo>
                <a:lnTo>
                  <a:pt x="34466" y="76750"/>
                </a:lnTo>
                <a:lnTo>
                  <a:pt x="31747" y="76948"/>
                </a:lnTo>
                <a:lnTo>
                  <a:pt x="26792" y="77075"/>
                </a:lnTo>
                <a:lnTo>
                  <a:pt x="21382" y="77097"/>
                </a:lnTo>
                <a:lnTo>
                  <a:pt x="18969" y="76147"/>
                </a:lnTo>
                <a:lnTo>
                  <a:pt x="16407" y="74562"/>
                </a:lnTo>
                <a:lnTo>
                  <a:pt x="13748" y="72552"/>
                </a:lnTo>
                <a:lnTo>
                  <a:pt x="11021" y="71213"/>
                </a:lnTo>
                <a:lnTo>
                  <a:pt x="8252" y="70320"/>
                </a:lnTo>
                <a:lnTo>
                  <a:pt x="5453" y="69724"/>
                </a:lnTo>
                <a:lnTo>
                  <a:pt x="3587" y="68375"/>
                </a:lnTo>
                <a:lnTo>
                  <a:pt x="2343" y="66523"/>
                </a:lnTo>
                <a:lnTo>
                  <a:pt x="1513" y="64336"/>
                </a:lnTo>
                <a:lnTo>
                  <a:pt x="960" y="61925"/>
                </a:lnTo>
                <a:lnTo>
                  <a:pt x="592" y="59365"/>
                </a:lnTo>
                <a:lnTo>
                  <a:pt x="346" y="56706"/>
                </a:lnTo>
                <a:lnTo>
                  <a:pt x="182" y="53981"/>
                </a:lnTo>
                <a:lnTo>
                  <a:pt x="0" y="48413"/>
                </a:lnTo>
                <a:lnTo>
                  <a:pt x="904" y="45595"/>
                </a:lnTo>
                <a:lnTo>
                  <a:pt x="2459" y="42764"/>
                </a:lnTo>
                <a:lnTo>
                  <a:pt x="4448" y="39924"/>
                </a:lnTo>
                <a:lnTo>
                  <a:pt x="6727" y="36125"/>
                </a:lnTo>
                <a:lnTo>
                  <a:pt x="9199" y="31688"/>
                </a:lnTo>
                <a:lnTo>
                  <a:pt x="11799" y="26825"/>
                </a:lnTo>
                <a:lnTo>
                  <a:pt x="14485" y="22630"/>
                </a:lnTo>
                <a:lnTo>
                  <a:pt x="17228" y="18881"/>
                </a:lnTo>
                <a:lnTo>
                  <a:pt x="20010" y="15430"/>
                </a:lnTo>
                <a:lnTo>
                  <a:pt x="23769" y="12176"/>
                </a:lnTo>
                <a:lnTo>
                  <a:pt x="28180" y="9054"/>
                </a:lnTo>
                <a:lnTo>
                  <a:pt x="33025" y="6021"/>
                </a:lnTo>
                <a:lnTo>
                  <a:pt x="38161" y="3998"/>
                </a:lnTo>
                <a:lnTo>
                  <a:pt x="43490" y="2650"/>
                </a:lnTo>
                <a:lnTo>
                  <a:pt x="48947" y="1751"/>
                </a:lnTo>
                <a:lnTo>
                  <a:pt x="53538" y="1152"/>
                </a:lnTo>
                <a:lnTo>
                  <a:pt x="57551" y="752"/>
                </a:lnTo>
                <a:lnTo>
                  <a:pt x="61179" y="486"/>
                </a:lnTo>
                <a:lnTo>
                  <a:pt x="64550" y="309"/>
                </a:lnTo>
                <a:lnTo>
                  <a:pt x="70836" y="111"/>
                </a:lnTo>
                <a:lnTo>
                  <a:pt x="79729" y="0"/>
                </a:lnTo>
                <a:lnTo>
                  <a:pt x="83584" y="937"/>
                </a:lnTo>
                <a:lnTo>
                  <a:pt x="88060" y="2514"/>
                </a:lnTo>
                <a:lnTo>
                  <a:pt x="99828" y="7339"/>
                </a:lnTo>
                <a:lnTo>
                  <a:pt x="101746" y="8687"/>
                </a:lnTo>
                <a:lnTo>
                  <a:pt x="103977" y="10538"/>
                </a:lnTo>
                <a:lnTo>
                  <a:pt x="106417" y="12725"/>
                </a:lnTo>
                <a:lnTo>
                  <a:pt x="107091" y="15135"/>
                </a:lnTo>
                <a:lnTo>
                  <a:pt x="106588" y="17695"/>
                </a:lnTo>
                <a:lnTo>
                  <a:pt x="105300" y="20354"/>
                </a:lnTo>
                <a:lnTo>
                  <a:pt x="104442" y="23079"/>
                </a:lnTo>
                <a:lnTo>
                  <a:pt x="103869" y="25848"/>
                </a:lnTo>
                <a:lnTo>
                  <a:pt x="103487" y="28646"/>
                </a:lnTo>
                <a:lnTo>
                  <a:pt x="103233" y="31464"/>
                </a:lnTo>
                <a:lnTo>
                  <a:pt x="103064" y="34296"/>
                </a:lnTo>
                <a:lnTo>
                  <a:pt x="102951" y="37136"/>
                </a:lnTo>
                <a:lnTo>
                  <a:pt x="101923" y="39982"/>
                </a:lnTo>
                <a:lnTo>
                  <a:pt x="100285" y="42832"/>
                </a:lnTo>
                <a:lnTo>
                  <a:pt x="98241" y="45684"/>
                </a:lnTo>
                <a:lnTo>
                  <a:pt x="95925" y="48538"/>
                </a:lnTo>
                <a:lnTo>
                  <a:pt x="93429" y="51393"/>
                </a:lnTo>
                <a:lnTo>
                  <a:pt x="90813" y="54249"/>
                </a:lnTo>
                <a:lnTo>
                  <a:pt x="85366" y="59963"/>
                </a:lnTo>
                <a:lnTo>
                  <a:pt x="74107" y="71391"/>
                </a:lnTo>
                <a:lnTo>
                  <a:pt x="71264" y="73296"/>
                </a:lnTo>
                <a:lnTo>
                  <a:pt x="68416" y="74566"/>
                </a:lnTo>
                <a:lnTo>
                  <a:pt x="65565" y="75413"/>
                </a:lnTo>
                <a:lnTo>
                  <a:pt x="62711" y="76930"/>
                </a:lnTo>
                <a:lnTo>
                  <a:pt x="59856" y="78894"/>
                </a:lnTo>
                <a:lnTo>
                  <a:pt x="57001" y="81155"/>
                </a:lnTo>
                <a:lnTo>
                  <a:pt x="53192" y="82663"/>
                </a:lnTo>
                <a:lnTo>
                  <a:pt x="48748" y="83668"/>
                </a:lnTo>
                <a:lnTo>
                  <a:pt x="43880" y="84338"/>
                </a:lnTo>
                <a:lnTo>
                  <a:pt x="39682" y="84785"/>
                </a:lnTo>
                <a:lnTo>
                  <a:pt x="35931" y="85083"/>
                </a:lnTo>
                <a:lnTo>
                  <a:pt x="32478" y="85282"/>
                </a:lnTo>
                <a:lnTo>
                  <a:pt x="29224" y="84461"/>
                </a:lnTo>
                <a:lnTo>
                  <a:pt x="26101" y="82962"/>
                </a:lnTo>
                <a:lnTo>
                  <a:pt x="23067" y="81010"/>
                </a:lnTo>
                <a:lnTo>
                  <a:pt x="20092" y="79709"/>
                </a:lnTo>
                <a:lnTo>
                  <a:pt x="17156" y="78841"/>
                </a:lnTo>
                <a:lnTo>
                  <a:pt x="10151" y="77449"/>
                </a:lnTo>
                <a:lnTo>
                  <a:pt x="8624" y="76382"/>
                </a:lnTo>
                <a:lnTo>
                  <a:pt x="6653" y="74718"/>
                </a:lnTo>
                <a:lnTo>
                  <a:pt x="4387" y="72657"/>
                </a:lnTo>
                <a:lnTo>
                  <a:pt x="3829" y="71282"/>
                </a:lnTo>
                <a:lnTo>
                  <a:pt x="4409" y="70366"/>
                </a:lnTo>
                <a:lnTo>
                  <a:pt x="5748" y="69755"/>
                </a:lnTo>
                <a:lnTo>
                  <a:pt x="6641" y="68396"/>
                </a:lnTo>
                <a:lnTo>
                  <a:pt x="7237" y="66537"/>
                </a:lnTo>
                <a:lnTo>
                  <a:pt x="7633" y="64345"/>
                </a:lnTo>
                <a:lnTo>
                  <a:pt x="8850" y="62883"/>
                </a:lnTo>
                <a:lnTo>
                  <a:pt x="10614" y="61909"/>
                </a:lnTo>
                <a:lnTo>
                  <a:pt x="12743" y="61260"/>
                </a:lnTo>
                <a:lnTo>
                  <a:pt x="15114" y="59874"/>
                </a:lnTo>
                <a:lnTo>
                  <a:pt x="17648" y="57998"/>
                </a:lnTo>
                <a:lnTo>
                  <a:pt x="20289" y="55795"/>
                </a:lnTo>
                <a:lnTo>
                  <a:pt x="23003" y="53374"/>
                </a:lnTo>
                <a:lnTo>
                  <a:pt x="28557" y="48143"/>
                </a:lnTo>
                <a:lnTo>
                  <a:pt x="31372" y="46368"/>
                </a:lnTo>
                <a:lnTo>
                  <a:pt x="34201" y="45184"/>
                </a:lnTo>
                <a:lnTo>
                  <a:pt x="37040" y="44395"/>
                </a:lnTo>
                <a:lnTo>
                  <a:pt x="40837" y="43868"/>
                </a:lnTo>
                <a:lnTo>
                  <a:pt x="45274" y="43518"/>
                </a:lnTo>
                <a:lnTo>
                  <a:pt x="54331" y="43128"/>
                </a:lnTo>
                <a:lnTo>
                  <a:pt x="61531" y="42955"/>
                </a:lnTo>
                <a:lnTo>
                  <a:pt x="64785" y="43861"/>
                </a:lnTo>
                <a:lnTo>
                  <a:pt x="67907" y="45418"/>
                </a:lnTo>
                <a:lnTo>
                  <a:pt x="70940" y="47408"/>
                </a:lnTo>
                <a:lnTo>
                  <a:pt x="73915" y="48735"/>
                </a:lnTo>
                <a:lnTo>
                  <a:pt x="76851" y="49619"/>
                </a:lnTo>
                <a:lnTo>
                  <a:pt x="79761" y="50209"/>
                </a:lnTo>
                <a:lnTo>
                  <a:pt x="81700" y="51555"/>
                </a:lnTo>
                <a:lnTo>
                  <a:pt x="82993" y="53404"/>
                </a:lnTo>
                <a:lnTo>
                  <a:pt x="83855" y="55590"/>
                </a:lnTo>
                <a:lnTo>
                  <a:pt x="85382" y="57999"/>
                </a:lnTo>
                <a:lnTo>
                  <a:pt x="87353" y="60558"/>
                </a:lnTo>
                <a:lnTo>
                  <a:pt x="89620" y="63217"/>
                </a:lnTo>
                <a:lnTo>
                  <a:pt x="92083" y="64989"/>
                </a:lnTo>
                <a:lnTo>
                  <a:pt x="94677" y="66171"/>
                </a:lnTo>
                <a:lnTo>
                  <a:pt x="97360" y="66958"/>
                </a:lnTo>
                <a:lnTo>
                  <a:pt x="99148" y="68436"/>
                </a:lnTo>
                <a:lnTo>
                  <a:pt x="100340" y="70374"/>
                </a:lnTo>
                <a:lnTo>
                  <a:pt x="101135" y="72618"/>
                </a:lnTo>
                <a:lnTo>
                  <a:pt x="100712" y="74114"/>
                </a:lnTo>
                <a:lnTo>
                  <a:pt x="99478" y="75111"/>
                </a:lnTo>
                <a:lnTo>
                  <a:pt x="97703" y="75776"/>
                </a:lnTo>
                <a:lnTo>
                  <a:pt x="95567" y="76220"/>
                </a:lnTo>
                <a:lnTo>
                  <a:pt x="93190" y="76515"/>
                </a:lnTo>
                <a:lnTo>
                  <a:pt x="87083" y="76989"/>
                </a:lnTo>
                <a:lnTo>
                  <a:pt x="83708" y="77054"/>
                </a:lnTo>
                <a:lnTo>
                  <a:pt x="73780" y="77096"/>
                </a:lnTo>
                <a:lnTo>
                  <a:pt x="71045" y="76147"/>
                </a:lnTo>
                <a:lnTo>
                  <a:pt x="68270" y="74561"/>
                </a:lnTo>
                <a:lnTo>
                  <a:pt x="65468" y="72552"/>
                </a:lnTo>
                <a:lnTo>
                  <a:pt x="62646" y="70260"/>
                </a:lnTo>
                <a:lnTo>
                  <a:pt x="59813" y="67780"/>
                </a:lnTo>
                <a:lnTo>
                  <a:pt x="56972" y="65173"/>
                </a:lnTo>
                <a:lnTo>
                  <a:pt x="51275" y="59738"/>
                </a:lnTo>
                <a:lnTo>
                  <a:pt x="48423" y="56955"/>
                </a:lnTo>
                <a:lnTo>
                  <a:pt x="47473" y="54147"/>
                </a:lnTo>
                <a:lnTo>
                  <a:pt x="47793" y="51322"/>
                </a:lnTo>
                <a:lnTo>
                  <a:pt x="48959" y="48487"/>
                </a:lnTo>
                <a:lnTo>
                  <a:pt x="49736" y="45644"/>
                </a:lnTo>
                <a:lnTo>
                  <a:pt x="50253" y="42796"/>
                </a:lnTo>
                <a:lnTo>
                  <a:pt x="50599" y="39946"/>
                </a:lnTo>
                <a:lnTo>
                  <a:pt x="51782" y="37092"/>
                </a:lnTo>
                <a:lnTo>
                  <a:pt x="53523" y="34238"/>
                </a:lnTo>
                <a:lnTo>
                  <a:pt x="55636" y="31382"/>
                </a:lnTo>
                <a:lnTo>
                  <a:pt x="58950" y="27573"/>
                </a:lnTo>
                <a:lnTo>
                  <a:pt x="63064" y="23129"/>
                </a:lnTo>
                <a:lnTo>
                  <a:pt x="67711" y="18262"/>
                </a:lnTo>
                <a:lnTo>
                  <a:pt x="71763" y="15016"/>
                </a:lnTo>
                <a:lnTo>
                  <a:pt x="75415" y="12853"/>
                </a:lnTo>
                <a:lnTo>
                  <a:pt x="78803" y="11411"/>
                </a:lnTo>
                <a:lnTo>
                  <a:pt x="82967" y="10449"/>
                </a:lnTo>
                <a:lnTo>
                  <a:pt x="87648" y="9808"/>
                </a:lnTo>
                <a:lnTo>
                  <a:pt x="92673" y="9381"/>
                </a:lnTo>
                <a:lnTo>
                  <a:pt x="96976" y="9096"/>
                </a:lnTo>
                <a:lnTo>
                  <a:pt x="104297" y="8779"/>
                </a:lnTo>
                <a:lnTo>
                  <a:pt x="108536" y="9647"/>
                </a:lnTo>
                <a:lnTo>
                  <a:pt x="113266" y="11179"/>
                </a:lnTo>
                <a:lnTo>
                  <a:pt x="128442" y="1709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45"/>
          <p:cNvSpPr/>
          <p:nvPr/>
        </p:nvSpPr>
        <p:spPr>
          <a:xfrm>
            <a:off x="2130168" y="2546035"/>
            <a:ext cx="170120" cy="257173"/>
          </a:xfrm>
          <a:custGeom>
            <a:avLst/>
            <a:gdLst/>
            <a:ahLst/>
            <a:cxnLst/>
            <a:rect l="0" t="0" r="0" b="0"/>
            <a:pathLst>
              <a:path w="170120" h="257173">
                <a:moveTo>
                  <a:pt x="161546" y="8570"/>
                </a:moveTo>
                <a:lnTo>
                  <a:pt x="152983" y="6"/>
                </a:lnTo>
                <a:lnTo>
                  <a:pt x="148426" y="0"/>
                </a:lnTo>
                <a:lnTo>
                  <a:pt x="146132" y="951"/>
                </a:lnTo>
                <a:lnTo>
                  <a:pt x="141043" y="4549"/>
                </a:lnTo>
                <a:lnTo>
                  <a:pt x="138353" y="5889"/>
                </a:lnTo>
                <a:lnTo>
                  <a:pt x="135606" y="6783"/>
                </a:lnTo>
                <a:lnTo>
                  <a:pt x="132823" y="7378"/>
                </a:lnTo>
                <a:lnTo>
                  <a:pt x="130015" y="8728"/>
                </a:lnTo>
                <a:lnTo>
                  <a:pt x="127190" y="10580"/>
                </a:lnTo>
                <a:lnTo>
                  <a:pt x="124355" y="12767"/>
                </a:lnTo>
                <a:lnTo>
                  <a:pt x="121512" y="15178"/>
                </a:lnTo>
                <a:lnTo>
                  <a:pt x="118665" y="17738"/>
                </a:lnTo>
                <a:lnTo>
                  <a:pt x="115814" y="20397"/>
                </a:lnTo>
                <a:lnTo>
                  <a:pt x="112008" y="23122"/>
                </a:lnTo>
                <a:lnTo>
                  <a:pt x="107566" y="25891"/>
                </a:lnTo>
                <a:lnTo>
                  <a:pt x="102699" y="28690"/>
                </a:lnTo>
                <a:lnTo>
                  <a:pt x="92212" y="34339"/>
                </a:lnTo>
                <a:lnTo>
                  <a:pt x="86749" y="37179"/>
                </a:lnTo>
                <a:lnTo>
                  <a:pt x="81201" y="40978"/>
                </a:lnTo>
                <a:lnTo>
                  <a:pt x="75598" y="45415"/>
                </a:lnTo>
                <a:lnTo>
                  <a:pt x="69957" y="50278"/>
                </a:lnTo>
                <a:lnTo>
                  <a:pt x="61150" y="58222"/>
                </a:lnTo>
                <a:lnTo>
                  <a:pt x="54061" y="64927"/>
                </a:lnTo>
                <a:lnTo>
                  <a:pt x="47735" y="71082"/>
                </a:lnTo>
                <a:lnTo>
                  <a:pt x="44715" y="75010"/>
                </a:lnTo>
                <a:lnTo>
                  <a:pt x="41749" y="79533"/>
                </a:lnTo>
                <a:lnTo>
                  <a:pt x="38819" y="84454"/>
                </a:lnTo>
                <a:lnTo>
                  <a:pt x="35913" y="88686"/>
                </a:lnTo>
                <a:lnTo>
                  <a:pt x="33023" y="92461"/>
                </a:lnTo>
                <a:lnTo>
                  <a:pt x="30145" y="95930"/>
                </a:lnTo>
                <a:lnTo>
                  <a:pt x="28225" y="100147"/>
                </a:lnTo>
                <a:lnTo>
                  <a:pt x="26946" y="104864"/>
                </a:lnTo>
                <a:lnTo>
                  <a:pt x="26093" y="109913"/>
                </a:lnTo>
                <a:lnTo>
                  <a:pt x="24571" y="115184"/>
                </a:lnTo>
                <a:lnTo>
                  <a:pt x="22605" y="120603"/>
                </a:lnTo>
                <a:lnTo>
                  <a:pt x="20341" y="126122"/>
                </a:lnTo>
                <a:lnTo>
                  <a:pt x="17880" y="130752"/>
                </a:lnTo>
                <a:lnTo>
                  <a:pt x="12604" y="138438"/>
                </a:lnTo>
                <a:lnTo>
                  <a:pt x="10817" y="142774"/>
                </a:lnTo>
                <a:lnTo>
                  <a:pt x="9625" y="147569"/>
                </a:lnTo>
                <a:lnTo>
                  <a:pt x="8830" y="152671"/>
                </a:lnTo>
                <a:lnTo>
                  <a:pt x="7349" y="157025"/>
                </a:lnTo>
                <a:lnTo>
                  <a:pt x="3161" y="164402"/>
                </a:lnTo>
                <a:lnTo>
                  <a:pt x="666" y="170856"/>
                </a:lnTo>
                <a:lnTo>
                  <a:pt x="0" y="173910"/>
                </a:lnTo>
                <a:lnTo>
                  <a:pt x="509" y="177852"/>
                </a:lnTo>
                <a:lnTo>
                  <a:pt x="1801" y="182385"/>
                </a:lnTo>
                <a:lnTo>
                  <a:pt x="3614" y="187311"/>
                </a:lnTo>
                <a:lnTo>
                  <a:pt x="4823" y="192501"/>
                </a:lnTo>
                <a:lnTo>
                  <a:pt x="5629" y="197865"/>
                </a:lnTo>
                <a:lnTo>
                  <a:pt x="6167" y="203347"/>
                </a:lnTo>
                <a:lnTo>
                  <a:pt x="8430" y="207953"/>
                </a:lnTo>
                <a:lnTo>
                  <a:pt x="11844" y="211977"/>
                </a:lnTo>
                <a:lnTo>
                  <a:pt x="16025" y="215612"/>
                </a:lnTo>
                <a:lnTo>
                  <a:pt x="19765" y="218988"/>
                </a:lnTo>
                <a:lnTo>
                  <a:pt x="26460" y="225279"/>
                </a:lnTo>
                <a:lnTo>
                  <a:pt x="35584" y="234176"/>
                </a:lnTo>
                <a:lnTo>
                  <a:pt x="38519" y="236126"/>
                </a:lnTo>
                <a:lnTo>
                  <a:pt x="41428" y="237426"/>
                </a:lnTo>
                <a:lnTo>
                  <a:pt x="44320" y="238293"/>
                </a:lnTo>
                <a:lnTo>
                  <a:pt x="47201" y="239824"/>
                </a:lnTo>
                <a:lnTo>
                  <a:pt x="50073" y="241797"/>
                </a:lnTo>
                <a:lnTo>
                  <a:pt x="52941" y="244064"/>
                </a:lnTo>
                <a:lnTo>
                  <a:pt x="55805" y="245576"/>
                </a:lnTo>
                <a:lnTo>
                  <a:pt x="58667" y="246584"/>
                </a:lnTo>
                <a:lnTo>
                  <a:pt x="61528" y="247256"/>
                </a:lnTo>
                <a:lnTo>
                  <a:pt x="65340" y="248656"/>
                </a:lnTo>
                <a:lnTo>
                  <a:pt x="69786" y="250542"/>
                </a:lnTo>
                <a:lnTo>
                  <a:pt x="74655" y="252752"/>
                </a:lnTo>
                <a:lnTo>
                  <a:pt x="78854" y="254226"/>
                </a:lnTo>
                <a:lnTo>
                  <a:pt x="82606" y="255208"/>
                </a:lnTo>
                <a:lnTo>
                  <a:pt x="86059" y="255862"/>
                </a:lnTo>
                <a:lnTo>
                  <a:pt x="90267" y="256299"/>
                </a:lnTo>
                <a:lnTo>
                  <a:pt x="94977" y="256590"/>
                </a:lnTo>
                <a:lnTo>
                  <a:pt x="105290" y="256913"/>
                </a:lnTo>
                <a:lnTo>
                  <a:pt x="132873" y="257149"/>
                </a:lnTo>
                <a:lnTo>
                  <a:pt x="170119" y="2571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46"/>
          <p:cNvSpPr/>
          <p:nvPr/>
        </p:nvSpPr>
        <p:spPr>
          <a:xfrm>
            <a:off x="2283247" y="2666050"/>
            <a:ext cx="231354" cy="145731"/>
          </a:xfrm>
          <a:custGeom>
            <a:avLst/>
            <a:gdLst/>
            <a:ahLst/>
            <a:cxnLst/>
            <a:rect l="0" t="0" r="0" b="0"/>
            <a:pathLst>
              <a:path w="231354" h="145731">
                <a:moveTo>
                  <a:pt x="8467" y="8570"/>
                </a:moveTo>
                <a:lnTo>
                  <a:pt x="8467" y="4019"/>
                </a:lnTo>
                <a:lnTo>
                  <a:pt x="7515" y="2678"/>
                </a:lnTo>
                <a:lnTo>
                  <a:pt x="5928" y="1784"/>
                </a:lnTo>
                <a:lnTo>
                  <a:pt x="0" y="28"/>
                </a:lnTo>
                <a:lnTo>
                  <a:pt x="7285" y="0"/>
                </a:lnTo>
                <a:lnTo>
                  <a:pt x="7679" y="951"/>
                </a:lnTo>
                <a:lnTo>
                  <a:pt x="8117" y="4549"/>
                </a:lnTo>
                <a:lnTo>
                  <a:pt x="8234" y="6842"/>
                </a:lnTo>
                <a:lnTo>
                  <a:pt x="8364" y="11929"/>
                </a:lnTo>
                <a:lnTo>
                  <a:pt x="9351" y="14619"/>
                </a:lnTo>
                <a:lnTo>
                  <a:pt x="10961" y="17365"/>
                </a:lnTo>
                <a:lnTo>
                  <a:pt x="12988" y="20148"/>
                </a:lnTo>
                <a:lnTo>
                  <a:pt x="15291" y="22956"/>
                </a:lnTo>
                <a:lnTo>
                  <a:pt x="17779" y="25781"/>
                </a:lnTo>
                <a:lnTo>
                  <a:pt x="23083" y="31459"/>
                </a:lnTo>
                <a:lnTo>
                  <a:pt x="28616" y="37158"/>
                </a:lnTo>
                <a:lnTo>
                  <a:pt x="31425" y="39058"/>
                </a:lnTo>
                <a:lnTo>
                  <a:pt x="37086" y="41170"/>
                </a:lnTo>
                <a:lnTo>
                  <a:pt x="42777" y="44649"/>
                </a:lnTo>
                <a:lnTo>
                  <a:pt x="45628" y="46910"/>
                </a:lnTo>
                <a:lnTo>
                  <a:pt x="48481" y="49370"/>
                </a:lnTo>
                <a:lnTo>
                  <a:pt x="51336" y="51962"/>
                </a:lnTo>
                <a:lnTo>
                  <a:pt x="54191" y="54643"/>
                </a:lnTo>
                <a:lnTo>
                  <a:pt x="58000" y="57383"/>
                </a:lnTo>
                <a:lnTo>
                  <a:pt x="62444" y="60162"/>
                </a:lnTo>
                <a:lnTo>
                  <a:pt x="67312" y="62967"/>
                </a:lnTo>
                <a:lnTo>
                  <a:pt x="77801" y="68624"/>
                </a:lnTo>
                <a:lnTo>
                  <a:pt x="111404" y="85726"/>
                </a:lnTo>
                <a:lnTo>
                  <a:pt x="134211" y="97153"/>
                </a:lnTo>
                <a:lnTo>
                  <a:pt x="138969" y="100010"/>
                </a:lnTo>
                <a:lnTo>
                  <a:pt x="143094" y="102867"/>
                </a:lnTo>
                <a:lnTo>
                  <a:pt x="146795" y="105725"/>
                </a:lnTo>
                <a:lnTo>
                  <a:pt x="151169" y="108582"/>
                </a:lnTo>
                <a:lnTo>
                  <a:pt x="155989" y="111440"/>
                </a:lnTo>
                <a:lnTo>
                  <a:pt x="161108" y="114297"/>
                </a:lnTo>
                <a:lnTo>
                  <a:pt x="165473" y="116202"/>
                </a:lnTo>
                <a:lnTo>
                  <a:pt x="169335" y="117472"/>
                </a:lnTo>
                <a:lnTo>
                  <a:pt x="172862" y="118319"/>
                </a:lnTo>
                <a:lnTo>
                  <a:pt x="177119" y="119836"/>
                </a:lnTo>
                <a:lnTo>
                  <a:pt x="181862" y="121800"/>
                </a:lnTo>
                <a:lnTo>
                  <a:pt x="186929" y="124061"/>
                </a:lnTo>
                <a:lnTo>
                  <a:pt x="191259" y="125569"/>
                </a:lnTo>
                <a:lnTo>
                  <a:pt x="195099" y="126574"/>
                </a:lnTo>
                <a:lnTo>
                  <a:pt x="198611" y="127244"/>
                </a:lnTo>
                <a:lnTo>
                  <a:pt x="200952" y="128644"/>
                </a:lnTo>
                <a:lnTo>
                  <a:pt x="202513" y="130529"/>
                </a:lnTo>
                <a:lnTo>
                  <a:pt x="203554" y="132738"/>
                </a:lnTo>
                <a:lnTo>
                  <a:pt x="206152" y="134211"/>
                </a:lnTo>
                <a:lnTo>
                  <a:pt x="209790" y="135193"/>
                </a:lnTo>
                <a:lnTo>
                  <a:pt x="220214" y="136769"/>
                </a:lnTo>
                <a:lnTo>
                  <a:pt x="224179" y="139525"/>
                </a:lnTo>
                <a:lnTo>
                  <a:pt x="231353" y="14573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47"/>
          <p:cNvSpPr/>
          <p:nvPr/>
        </p:nvSpPr>
        <p:spPr>
          <a:xfrm>
            <a:off x="2326144" y="2657475"/>
            <a:ext cx="111304" cy="145720"/>
          </a:xfrm>
          <a:custGeom>
            <a:avLst/>
            <a:gdLst/>
            <a:ahLst/>
            <a:cxnLst/>
            <a:rect l="0" t="0" r="0" b="0"/>
            <a:pathLst>
              <a:path w="111304" h="145720">
                <a:moveTo>
                  <a:pt x="111303" y="0"/>
                </a:moveTo>
                <a:lnTo>
                  <a:pt x="106752" y="0"/>
                </a:lnTo>
                <a:lnTo>
                  <a:pt x="105411" y="952"/>
                </a:lnTo>
                <a:lnTo>
                  <a:pt x="104518" y="2539"/>
                </a:lnTo>
                <a:lnTo>
                  <a:pt x="103525" y="6844"/>
                </a:lnTo>
                <a:lnTo>
                  <a:pt x="103260" y="9325"/>
                </a:lnTo>
                <a:lnTo>
                  <a:pt x="103083" y="11931"/>
                </a:lnTo>
                <a:lnTo>
                  <a:pt x="102013" y="15574"/>
                </a:lnTo>
                <a:lnTo>
                  <a:pt x="100348" y="19908"/>
                </a:lnTo>
                <a:lnTo>
                  <a:pt x="98284" y="24702"/>
                </a:lnTo>
                <a:lnTo>
                  <a:pt x="95004" y="29803"/>
                </a:lnTo>
                <a:lnTo>
                  <a:pt x="90912" y="35108"/>
                </a:lnTo>
                <a:lnTo>
                  <a:pt x="86279" y="40551"/>
                </a:lnTo>
                <a:lnTo>
                  <a:pt x="82238" y="45131"/>
                </a:lnTo>
                <a:lnTo>
                  <a:pt x="75208" y="52761"/>
                </a:lnTo>
                <a:lnTo>
                  <a:pt x="71999" y="57081"/>
                </a:lnTo>
                <a:lnTo>
                  <a:pt x="68908" y="61866"/>
                </a:lnTo>
                <a:lnTo>
                  <a:pt x="65895" y="66962"/>
                </a:lnTo>
                <a:lnTo>
                  <a:pt x="62933" y="72263"/>
                </a:lnTo>
                <a:lnTo>
                  <a:pt x="57103" y="83234"/>
                </a:lnTo>
                <a:lnTo>
                  <a:pt x="53262" y="88827"/>
                </a:lnTo>
                <a:lnTo>
                  <a:pt x="48797" y="94460"/>
                </a:lnTo>
                <a:lnTo>
                  <a:pt x="43915" y="100121"/>
                </a:lnTo>
                <a:lnTo>
                  <a:pt x="35950" y="108950"/>
                </a:lnTo>
                <a:lnTo>
                  <a:pt x="29235" y="116050"/>
                </a:lnTo>
                <a:lnTo>
                  <a:pt x="23076" y="122380"/>
                </a:lnTo>
                <a:lnTo>
                  <a:pt x="21053" y="125401"/>
                </a:lnTo>
                <a:lnTo>
                  <a:pt x="19703" y="128368"/>
                </a:lnTo>
                <a:lnTo>
                  <a:pt x="18804" y="131299"/>
                </a:lnTo>
                <a:lnTo>
                  <a:pt x="17252" y="134205"/>
                </a:lnTo>
                <a:lnTo>
                  <a:pt x="15265" y="137095"/>
                </a:lnTo>
                <a:lnTo>
                  <a:pt x="12988" y="139974"/>
                </a:lnTo>
                <a:lnTo>
                  <a:pt x="10517" y="141893"/>
                </a:lnTo>
                <a:lnTo>
                  <a:pt x="7917" y="143173"/>
                </a:lnTo>
                <a:lnTo>
                  <a:pt x="0" y="145688"/>
                </a:lnTo>
                <a:lnTo>
                  <a:pt x="4453" y="145719"/>
                </a:lnTo>
                <a:lnTo>
                  <a:pt x="5779" y="144771"/>
                </a:lnTo>
                <a:lnTo>
                  <a:pt x="6664" y="143186"/>
                </a:lnTo>
                <a:lnTo>
                  <a:pt x="7254" y="141177"/>
                </a:lnTo>
                <a:lnTo>
                  <a:pt x="8599" y="139838"/>
                </a:lnTo>
                <a:lnTo>
                  <a:pt x="10449" y="138945"/>
                </a:lnTo>
                <a:lnTo>
                  <a:pt x="12634" y="138350"/>
                </a:lnTo>
                <a:lnTo>
                  <a:pt x="14091" y="137001"/>
                </a:lnTo>
                <a:lnTo>
                  <a:pt x="15063" y="135149"/>
                </a:lnTo>
                <a:lnTo>
                  <a:pt x="17006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48"/>
          <p:cNvSpPr/>
          <p:nvPr/>
        </p:nvSpPr>
        <p:spPr>
          <a:xfrm>
            <a:off x="2540317" y="2743200"/>
            <a:ext cx="17143" cy="128588"/>
          </a:xfrm>
          <a:custGeom>
            <a:avLst/>
            <a:gdLst/>
            <a:ahLst/>
            <a:cxnLst/>
            <a:rect l="0" t="0" r="0" b="0"/>
            <a:pathLst>
              <a:path w="17143" h="128588">
                <a:moveTo>
                  <a:pt x="0" y="0"/>
                </a:moveTo>
                <a:lnTo>
                  <a:pt x="7381" y="0"/>
                </a:lnTo>
                <a:lnTo>
                  <a:pt x="7778" y="952"/>
                </a:lnTo>
                <a:lnTo>
                  <a:pt x="8220" y="4551"/>
                </a:lnTo>
                <a:lnTo>
                  <a:pt x="9289" y="6844"/>
                </a:lnTo>
                <a:lnTo>
                  <a:pt x="10956" y="9325"/>
                </a:lnTo>
                <a:lnTo>
                  <a:pt x="13019" y="11931"/>
                </a:lnTo>
                <a:lnTo>
                  <a:pt x="14394" y="14621"/>
                </a:lnTo>
                <a:lnTo>
                  <a:pt x="15311" y="17368"/>
                </a:lnTo>
                <a:lnTo>
                  <a:pt x="15922" y="20151"/>
                </a:lnTo>
                <a:lnTo>
                  <a:pt x="16330" y="22959"/>
                </a:lnTo>
                <a:lnTo>
                  <a:pt x="16602" y="25783"/>
                </a:lnTo>
                <a:lnTo>
                  <a:pt x="16783" y="28619"/>
                </a:lnTo>
                <a:lnTo>
                  <a:pt x="16984" y="34309"/>
                </a:lnTo>
                <a:lnTo>
                  <a:pt x="17113" y="45724"/>
                </a:lnTo>
                <a:lnTo>
                  <a:pt x="17142" y="70246"/>
                </a:lnTo>
                <a:lnTo>
                  <a:pt x="16191" y="73500"/>
                </a:lnTo>
                <a:lnTo>
                  <a:pt x="14604" y="76623"/>
                </a:lnTo>
                <a:lnTo>
                  <a:pt x="12593" y="79656"/>
                </a:lnTo>
                <a:lnTo>
                  <a:pt x="12205" y="83584"/>
                </a:lnTo>
                <a:lnTo>
                  <a:pt x="12900" y="88107"/>
                </a:lnTo>
                <a:lnTo>
                  <a:pt x="14315" y="93028"/>
                </a:lnTo>
                <a:lnTo>
                  <a:pt x="14306" y="97261"/>
                </a:lnTo>
                <a:lnTo>
                  <a:pt x="13347" y="101036"/>
                </a:lnTo>
                <a:lnTo>
                  <a:pt x="9516" y="109387"/>
                </a:lnTo>
                <a:lnTo>
                  <a:pt x="8249" y="111024"/>
                </a:lnTo>
                <a:lnTo>
                  <a:pt x="6452" y="113069"/>
                </a:lnTo>
                <a:lnTo>
                  <a:pt x="4301" y="115384"/>
                </a:lnTo>
                <a:lnTo>
                  <a:pt x="2867" y="117880"/>
                </a:lnTo>
                <a:lnTo>
                  <a:pt x="1912" y="120496"/>
                </a:lnTo>
                <a:lnTo>
                  <a:pt x="378" y="126989"/>
                </a:lnTo>
                <a:lnTo>
                  <a:pt x="1204" y="127522"/>
                </a:lnTo>
                <a:lnTo>
                  <a:pt x="2708" y="127877"/>
                </a:lnTo>
                <a:lnTo>
                  <a:pt x="8572" y="1285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49"/>
          <p:cNvSpPr/>
          <p:nvPr/>
        </p:nvSpPr>
        <p:spPr>
          <a:xfrm>
            <a:off x="2758287" y="2503557"/>
            <a:ext cx="142076" cy="291079"/>
          </a:xfrm>
          <a:custGeom>
            <a:avLst/>
            <a:gdLst/>
            <a:ahLst/>
            <a:cxnLst/>
            <a:rect l="0" t="0" r="0" b="0"/>
            <a:pathLst>
              <a:path w="142076" h="291079">
                <a:moveTo>
                  <a:pt x="142075" y="51048"/>
                </a:moveTo>
                <a:lnTo>
                  <a:pt x="137524" y="51048"/>
                </a:lnTo>
                <a:lnTo>
                  <a:pt x="136183" y="50095"/>
                </a:lnTo>
                <a:lnTo>
                  <a:pt x="135290" y="48507"/>
                </a:lnTo>
                <a:lnTo>
                  <a:pt x="134694" y="46497"/>
                </a:lnTo>
                <a:lnTo>
                  <a:pt x="133345" y="45156"/>
                </a:lnTo>
                <a:lnTo>
                  <a:pt x="131492" y="44262"/>
                </a:lnTo>
                <a:lnTo>
                  <a:pt x="129305" y="43667"/>
                </a:lnTo>
                <a:lnTo>
                  <a:pt x="127846" y="42317"/>
                </a:lnTo>
                <a:lnTo>
                  <a:pt x="126874" y="40465"/>
                </a:lnTo>
                <a:lnTo>
                  <a:pt x="126226" y="38277"/>
                </a:lnTo>
                <a:lnTo>
                  <a:pt x="122966" y="33307"/>
                </a:lnTo>
                <a:lnTo>
                  <a:pt x="120763" y="30648"/>
                </a:lnTo>
                <a:lnTo>
                  <a:pt x="117390" y="28875"/>
                </a:lnTo>
                <a:lnTo>
                  <a:pt x="113236" y="27694"/>
                </a:lnTo>
                <a:lnTo>
                  <a:pt x="108561" y="26906"/>
                </a:lnTo>
                <a:lnTo>
                  <a:pt x="105445" y="25428"/>
                </a:lnTo>
                <a:lnTo>
                  <a:pt x="103367" y="23490"/>
                </a:lnTo>
                <a:lnTo>
                  <a:pt x="101983" y="21246"/>
                </a:lnTo>
                <a:lnTo>
                  <a:pt x="99154" y="19750"/>
                </a:lnTo>
                <a:lnTo>
                  <a:pt x="95364" y="18753"/>
                </a:lnTo>
                <a:lnTo>
                  <a:pt x="90932" y="18088"/>
                </a:lnTo>
                <a:lnTo>
                  <a:pt x="87024" y="16692"/>
                </a:lnTo>
                <a:lnTo>
                  <a:pt x="83467" y="14809"/>
                </a:lnTo>
                <a:lnTo>
                  <a:pt x="80143" y="12601"/>
                </a:lnTo>
                <a:lnTo>
                  <a:pt x="76975" y="11129"/>
                </a:lnTo>
                <a:lnTo>
                  <a:pt x="73910" y="10148"/>
                </a:lnTo>
                <a:lnTo>
                  <a:pt x="70914" y="9493"/>
                </a:lnTo>
                <a:lnTo>
                  <a:pt x="67012" y="8105"/>
                </a:lnTo>
                <a:lnTo>
                  <a:pt x="62505" y="6227"/>
                </a:lnTo>
                <a:lnTo>
                  <a:pt x="57596" y="4022"/>
                </a:lnTo>
                <a:lnTo>
                  <a:pt x="53371" y="2552"/>
                </a:lnTo>
                <a:lnTo>
                  <a:pt x="49601" y="1572"/>
                </a:lnTo>
                <a:lnTo>
                  <a:pt x="46136" y="919"/>
                </a:lnTo>
                <a:lnTo>
                  <a:pt x="42873" y="483"/>
                </a:lnTo>
                <a:lnTo>
                  <a:pt x="39745" y="193"/>
                </a:lnTo>
                <a:lnTo>
                  <a:pt x="36708" y="0"/>
                </a:lnTo>
                <a:lnTo>
                  <a:pt x="33730" y="823"/>
                </a:lnTo>
                <a:lnTo>
                  <a:pt x="30792" y="2325"/>
                </a:lnTo>
                <a:lnTo>
                  <a:pt x="27882" y="4278"/>
                </a:lnTo>
                <a:lnTo>
                  <a:pt x="24989" y="5580"/>
                </a:lnTo>
                <a:lnTo>
                  <a:pt x="22108" y="6449"/>
                </a:lnTo>
                <a:lnTo>
                  <a:pt x="19234" y="7027"/>
                </a:lnTo>
                <a:lnTo>
                  <a:pt x="17318" y="8366"/>
                </a:lnTo>
                <a:lnTo>
                  <a:pt x="16042" y="10211"/>
                </a:lnTo>
                <a:lnTo>
                  <a:pt x="15190" y="12393"/>
                </a:lnTo>
                <a:lnTo>
                  <a:pt x="11704" y="17358"/>
                </a:lnTo>
                <a:lnTo>
                  <a:pt x="9441" y="20015"/>
                </a:lnTo>
                <a:lnTo>
                  <a:pt x="7932" y="22739"/>
                </a:lnTo>
                <a:lnTo>
                  <a:pt x="6256" y="28306"/>
                </a:lnTo>
                <a:lnTo>
                  <a:pt x="5511" y="36495"/>
                </a:lnTo>
                <a:lnTo>
                  <a:pt x="5180" y="45532"/>
                </a:lnTo>
                <a:lnTo>
                  <a:pt x="5033" y="52724"/>
                </a:lnTo>
                <a:lnTo>
                  <a:pt x="2427" y="61635"/>
                </a:lnTo>
                <a:lnTo>
                  <a:pt x="399" y="66678"/>
                </a:lnTo>
                <a:lnTo>
                  <a:pt x="0" y="71946"/>
                </a:lnTo>
                <a:lnTo>
                  <a:pt x="685" y="77362"/>
                </a:lnTo>
                <a:lnTo>
                  <a:pt x="2095" y="82878"/>
                </a:lnTo>
                <a:lnTo>
                  <a:pt x="3035" y="88460"/>
                </a:lnTo>
                <a:lnTo>
                  <a:pt x="3662" y="94087"/>
                </a:lnTo>
                <a:lnTo>
                  <a:pt x="4080" y="99743"/>
                </a:lnTo>
                <a:lnTo>
                  <a:pt x="4358" y="105419"/>
                </a:lnTo>
                <a:lnTo>
                  <a:pt x="4667" y="116805"/>
                </a:lnTo>
                <a:lnTo>
                  <a:pt x="5702" y="122508"/>
                </a:lnTo>
                <a:lnTo>
                  <a:pt x="7345" y="128216"/>
                </a:lnTo>
                <a:lnTo>
                  <a:pt x="9392" y="133926"/>
                </a:lnTo>
                <a:lnTo>
                  <a:pt x="10757" y="139637"/>
                </a:lnTo>
                <a:lnTo>
                  <a:pt x="11667" y="145350"/>
                </a:lnTo>
                <a:lnTo>
                  <a:pt x="12274" y="151063"/>
                </a:lnTo>
                <a:lnTo>
                  <a:pt x="13631" y="156777"/>
                </a:lnTo>
                <a:lnTo>
                  <a:pt x="15488" y="162491"/>
                </a:lnTo>
                <a:lnTo>
                  <a:pt x="17679" y="168206"/>
                </a:lnTo>
                <a:lnTo>
                  <a:pt x="20113" y="177096"/>
                </a:lnTo>
                <a:lnTo>
                  <a:pt x="20762" y="180799"/>
                </a:lnTo>
                <a:lnTo>
                  <a:pt x="23100" y="185174"/>
                </a:lnTo>
                <a:lnTo>
                  <a:pt x="26563" y="189995"/>
                </a:lnTo>
                <a:lnTo>
                  <a:pt x="30777" y="195114"/>
                </a:lnTo>
                <a:lnTo>
                  <a:pt x="34539" y="200432"/>
                </a:lnTo>
                <a:lnTo>
                  <a:pt x="37999" y="205882"/>
                </a:lnTo>
                <a:lnTo>
                  <a:pt x="41259" y="211421"/>
                </a:lnTo>
                <a:lnTo>
                  <a:pt x="44384" y="216066"/>
                </a:lnTo>
                <a:lnTo>
                  <a:pt x="47420" y="220114"/>
                </a:lnTo>
                <a:lnTo>
                  <a:pt x="50397" y="223766"/>
                </a:lnTo>
                <a:lnTo>
                  <a:pt x="53334" y="228106"/>
                </a:lnTo>
                <a:lnTo>
                  <a:pt x="56244" y="232904"/>
                </a:lnTo>
                <a:lnTo>
                  <a:pt x="59137" y="238008"/>
                </a:lnTo>
                <a:lnTo>
                  <a:pt x="62351" y="246218"/>
                </a:lnTo>
                <a:lnTo>
                  <a:pt x="63208" y="249741"/>
                </a:lnTo>
                <a:lnTo>
                  <a:pt x="66701" y="256196"/>
                </a:lnTo>
                <a:lnTo>
                  <a:pt x="68965" y="259251"/>
                </a:lnTo>
                <a:lnTo>
                  <a:pt x="71482" y="265185"/>
                </a:lnTo>
                <a:lnTo>
                  <a:pt x="72153" y="268101"/>
                </a:lnTo>
                <a:lnTo>
                  <a:pt x="75438" y="273881"/>
                </a:lnTo>
                <a:lnTo>
                  <a:pt x="77648" y="276756"/>
                </a:lnTo>
                <a:lnTo>
                  <a:pt x="80103" y="282490"/>
                </a:lnTo>
                <a:lnTo>
                  <a:pt x="82034" y="290929"/>
                </a:lnTo>
                <a:lnTo>
                  <a:pt x="84592" y="291011"/>
                </a:lnTo>
                <a:lnTo>
                  <a:pt x="90640" y="2910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50"/>
          <p:cNvSpPr/>
          <p:nvPr/>
        </p:nvSpPr>
        <p:spPr>
          <a:xfrm>
            <a:off x="2711767" y="2674620"/>
            <a:ext cx="230912" cy="34291"/>
          </a:xfrm>
          <a:custGeom>
            <a:avLst/>
            <a:gdLst/>
            <a:ahLst/>
            <a:cxnLst/>
            <a:rect l="0" t="0" r="0" b="0"/>
            <a:pathLst>
              <a:path w="230912" h="34291">
                <a:moveTo>
                  <a:pt x="0" y="34290"/>
                </a:moveTo>
                <a:lnTo>
                  <a:pt x="0" y="26070"/>
                </a:lnTo>
                <a:lnTo>
                  <a:pt x="4551" y="25822"/>
                </a:lnTo>
                <a:lnTo>
                  <a:pt x="6844" y="24834"/>
                </a:lnTo>
                <a:lnTo>
                  <a:pt x="9325" y="23224"/>
                </a:lnTo>
                <a:lnTo>
                  <a:pt x="11932" y="21197"/>
                </a:lnTo>
                <a:lnTo>
                  <a:pt x="15575" y="19846"/>
                </a:lnTo>
                <a:lnTo>
                  <a:pt x="19908" y="18946"/>
                </a:lnTo>
                <a:lnTo>
                  <a:pt x="24702" y="18345"/>
                </a:lnTo>
                <a:lnTo>
                  <a:pt x="29803" y="17945"/>
                </a:lnTo>
                <a:lnTo>
                  <a:pt x="35109" y="17678"/>
                </a:lnTo>
                <a:lnTo>
                  <a:pt x="40551" y="17500"/>
                </a:lnTo>
                <a:lnTo>
                  <a:pt x="47036" y="16429"/>
                </a:lnTo>
                <a:lnTo>
                  <a:pt x="54218" y="14763"/>
                </a:lnTo>
                <a:lnTo>
                  <a:pt x="61863" y="12699"/>
                </a:lnTo>
                <a:lnTo>
                  <a:pt x="68864" y="11323"/>
                </a:lnTo>
                <a:lnTo>
                  <a:pt x="75437" y="10406"/>
                </a:lnTo>
                <a:lnTo>
                  <a:pt x="81724" y="9795"/>
                </a:lnTo>
                <a:lnTo>
                  <a:pt x="88772" y="9387"/>
                </a:lnTo>
                <a:lnTo>
                  <a:pt x="104225" y="8934"/>
                </a:lnTo>
                <a:lnTo>
                  <a:pt x="112346" y="7861"/>
                </a:lnTo>
                <a:lnTo>
                  <a:pt x="120617" y="6193"/>
                </a:lnTo>
                <a:lnTo>
                  <a:pt x="128989" y="4129"/>
                </a:lnTo>
                <a:lnTo>
                  <a:pt x="136475" y="2752"/>
                </a:lnTo>
                <a:lnTo>
                  <a:pt x="143371" y="1835"/>
                </a:lnTo>
                <a:lnTo>
                  <a:pt x="149873" y="1223"/>
                </a:lnTo>
                <a:lnTo>
                  <a:pt x="156113" y="815"/>
                </a:lnTo>
                <a:lnTo>
                  <a:pt x="162178" y="543"/>
                </a:lnTo>
                <a:lnTo>
                  <a:pt x="173996" y="241"/>
                </a:lnTo>
                <a:lnTo>
                  <a:pt x="229614" y="0"/>
                </a:lnTo>
                <a:lnTo>
                  <a:pt x="230229" y="953"/>
                </a:lnTo>
                <a:lnTo>
                  <a:pt x="230638" y="2540"/>
                </a:lnTo>
                <a:lnTo>
                  <a:pt x="230911" y="4550"/>
                </a:lnTo>
                <a:lnTo>
                  <a:pt x="230141" y="5891"/>
                </a:lnTo>
                <a:lnTo>
                  <a:pt x="228675" y="6785"/>
                </a:lnTo>
                <a:lnTo>
                  <a:pt x="222885" y="857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51"/>
          <p:cNvSpPr/>
          <p:nvPr/>
        </p:nvSpPr>
        <p:spPr>
          <a:xfrm>
            <a:off x="2686050" y="2794635"/>
            <a:ext cx="42843" cy="102871"/>
          </a:xfrm>
          <a:custGeom>
            <a:avLst/>
            <a:gdLst/>
            <a:ahLst/>
            <a:cxnLst/>
            <a:rect l="0" t="0" r="0" b="0"/>
            <a:pathLst>
              <a:path w="42843" h="102871">
                <a:moveTo>
                  <a:pt x="0" y="0"/>
                </a:moveTo>
                <a:lnTo>
                  <a:pt x="4550" y="0"/>
                </a:lnTo>
                <a:lnTo>
                  <a:pt x="6843" y="952"/>
                </a:lnTo>
                <a:lnTo>
                  <a:pt x="9325" y="2540"/>
                </a:lnTo>
                <a:lnTo>
                  <a:pt x="11931" y="4551"/>
                </a:lnTo>
                <a:lnTo>
                  <a:pt x="14621" y="5891"/>
                </a:lnTo>
                <a:lnTo>
                  <a:pt x="17368" y="6785"/>
                </a:lnTo>
                <a:lnTo>
                  <a:pt x="20151" y="7380"/>
                </a:lnTo>
                <a:lnTo>
                  <a:pt x="22006" y="8730"/>
                </a:lnTo>
                <a:lnTo>
                  <a:pt x="23243" y="10583"/>
                </a:lnTo>
                <a:lnTo>
                  <a:pt x="24068" y="12770"/>
                </a:lnTo>
                <a:lnTo>
                  <a:pt x="26522" y="15181"/>
                </a:lnTo>
                <a:lnTo>
                  <a:pt x="30064" y="17740"/>
                </a:lnTo>
                <a:lnTo>
                  <a:pt x="34330" y="20399"/>
                </a:lnTo>
                <a:lnTo>
                  <a:pt x="37174" y="23124"/>
                </a:lnTo>
                <a:lnTo>
                  <a:pt x="39070" y="25894"/>
                </a:lnTo>
                <a:lnTo>
                  <a:pt x="40334" y="28692"/>
                </a:lnTo>
                <a:lnTo>
                  <a:pt x="41177" y="31510"/>
                </a:lnTo>
                <a:lnTo>
                  <a:pt x="41738" y="34342"/>
                </a:lnTo>
                <a:lnTo>
                  <a:pt x="42113" y="37182"/>
                </a:lnTo>
                <a:lnTo>
                  <a:pt x="42363" y="40028"/>
                </a:lnTo>
                <a:lnTo>
                  <a:pt x="42529" y="42878"/>
                </a:lnTo>
                <a:lnTo>
                  <a:pt x="42714" y="48584"/>
                </a:lnTo>
                <a:lnTo>
                  <a:pt x="42842" y="62865"/>
                </a:lnTo>
                <a:lnTo>
                  <a:pt x="40944" y="66675"/>
                </a:lnTo>
                <a:lnTo>
                  <a:pt x="37773" y="71120"/>
                </a:lnTo>
                <a:lnTo>
                  <a:pt x="33754" y="75988"/>
                </a:lnTo>
                <a:lnTo>
                  <a:pt x="30123" y="80186"/>
                </a:lnTo>
                <a:lnTo>
                  <a:pt x="26749" y="83937"/>
                </a:lnTo>
                <a:lnTo>
                  <a:pt x="20461" y="90645"/>
                </a:lnTo>
                <a:lnTo>
                  <a:pt x="14491" y="96801"/>
                </a:lnTo>
                <a:lnTo>
                  <a:pt x="11565" y="98824"/>
                </a:lnTo>
                <a:lnTo>
                  <a:pt x="8663" y="100173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52"/>
          <p:cNvSpPr/>
          <p:nvPr/>
        </p:nvSpPr>
        <p:spPr>
          <a:xfrm>
            <a:off x="3028960" y="2503522"/>
            <a:ext cx="77143" cy="273934"/>
          </a:xfrm>
          <a:custGeom>
            <a:avLst/>
            <a:gdLst/>
            <a:ahLst/>
            <a:cxnLst/>
            <a:rect l="0" t="0" r="0" b="0"/>
            <a:pathLst>
              <a:path w="77143" h="273934">
                <a:moveTo>
                  <a:pt x="77142" y="8220"/>
                </a:moveTo>
                <a:lnTo>
                  <a:pt x="77142" y="0"/>
                </a:lnTo>
                <a:lnTo>
                  <a:pt x="76190" y="835"/>
                </a:lnTo>
                <a:lnTo>
                  <a:pt x="72591" y="4303"/>
                </a:lnTo>
                <a:lnTo>
                  <a:pt x="70298" y="5609"/>
                </a:lnTo>
                <a:lnTo>
                  <a:pt x="67817" y="6479"/>
                </a:lnTo>
                <a:lnTo>
                  <a:pt x="65210" y="7060"/>
                </a:lnTo>
                <a:lnTo>
                  <a:pt x="62520" y="8399"/>
                </a:lnTo>
                <a:lnTo>
                  <a:pt x="59774" y="10244"/>
                </a:lnTo>
                <a:lnTo>
                  <a:pt x="56991" y="12427"/>
                </a:lnTo>
                <a:lnTo>
                  <a:pt x="54183" y="14835"/>
                </a:lnTo>
                <a:lnTo>
                  <a:pt x="51358" y="17392"/>
                </a:lnTo>
                <a:lnTo>
                  <a:pt x="48523" y="20050"/>
                </a:lnTo>
                <a:lnTo>
                  <a:pt x="46633" y="23727"/>
                </a:lnTo>
                <a:lnTo>
                  <a:pt x="45372" y="28083"/>
                </a:lnTo>
                <a:lnTo>
                  <a:pt x="44532" y="32892"/>
                </a:lnTo>
                <a:lnTo>
                  <a:pt x="42067" y="38003"/>
                </a:lnTo>
                <a:lnTo>
                  <a:pt x="38519" y="43315"/>
                </a:lnTo>
                <a:lnTo>
                  <a:pt x="34248" y="48762"/>
                </a:lnTo>
                <a:lnTo>
                  <a:pt x="30449" y="53345"/>
                </a:lnTo>
                <a:lnTo>
                  <a:pt x="26963" y="57354"/>
                </a:lnTo>
                <a:lnTo>
                  <a:pt x="23687" y="60978"/>
                </a:lnTo>
                <a:lnTo>
                  <a:pt x="21503" y="65300"/>
                </a:lnTo>
                <a:lnTo>
                  <a:pt x="20047" y="70086"/>
                </a:lnTo>
                <a:lnTo>
                  <a:pt x="19076" y="75181"/>
                </a:lnTo>
                <a:lnTo>
                  <a:pt x="17476" y="80483"/>
                </a:lnTo>
                <a:lnTo>
                  <a:pt x="15458" y="85923"/>
                </a:lnTo>
                <a:lnTo>
                  <a:pt x="13159" y="91455"/>
                </a:lnTo>
                <a:lnTo>
                  <a:pt x="11626" y="97047"/>
                </a:lnTo>
                <a:lnTo>
                  <a:pt x="10605" y="102681"/>
                </a:lnTo>
                <a:lnTo>
                  <a:pt x="9924" y="108341"/>
                </a:lnTo>
                <a:lnTo>
                  <a:pt x="8517" y="114020"/>
                </a:lnTo>
                <a:lnTo>
                  <a:pt x="6627" y="119711"/>
                </a:lnTo>
                <a:lnTo>
                  <a:pt x="4415" y="125410"/>
                </a:lnTo>
                <a:lnTo>
                  <a:pt x="2940" y="131114"/>
                </a:lnTo>
                <a:lnTo>
                  <a:pt x="1956" y="136822"/>
                </a:lnTo>
                <a:lnTo>
                  <a:pt x="1301" y="142532"/>
                </a:lnTo>
                <a:lnTo>
                  <a:pt x="864" y="148244"/>
                </a:lnTo>
                <a:lnTo>
                  <a:pt x="572" y="153957"/>
                </a:lnTo>
                <a:lnTo>
                  <a:pt x="248" y="165385"/>
                </a:lnTo>
                <a:lnTo>
                  <a:pt x="0" y="206552"/>
                </a:lnTo>
                <a:lnTo>
                  <a:pt x="949" y="210926"/>
                </a:lnTo>
                <a:lnTo>
                  <a:pt x="2534" y="215748"/>
                </a:lnTo>
                <a:lnTo>
                  <a:pt x="4543" y="220867"/>
                </a:lnTo>
                <a:lnTo>
                  <a:pt x="6776" y="229095"/>
                </a:lnTo>
                <a:lnTo>
                  <a:pt x="7371" y="232622"/>
                </a:lnTo>
                <a:lnTo>
                  <a:pt x="8721" y="235927"/>
                </a:lnTo>
                <a:lnTo>
                  <a:pt x="10573" y="239082"/>
                </a:lnTo>
                <a:lnTo>
                  <a:pt x="12760" y="242138"/>
                </a:lnTo>
                <a:lnTo>
                  <a:pt x="15171" y="245128"/>
                </a:lnTo>
                <a:lnTo>
                  <a:pt x="17730" y="248074"/>
                </a:lnTo>
                <a:lnTo>
                  <a:pt x="20389" y="250990"/>
                </a:lnTo>
                <a:lnTo>
                  <a:pt x="22162" y="253887"/>
                </a:lnTo>
                <a:lnTo>
                  <a:pt x="24131" y="259645"/>
                </a:lnTo>
                <a:lnTo>
                  <a:pt x="26561" y="261562"/>
                </a:lnTo>
                <a:lnTo>
                  <a:pt x="30087" y="262840"/>
                </a:lnTo>
                <a:lnTo>
                  <a:pt x="34342" y="263691"/>
                </a:lnTo>
                <a:lnTo>
                  <a:pt x="37179" y="265212"/>
                </a:lnTo>
                <a:lnTo>
                  <a:pt x="39070" y="267178"/>
                </a:lnTo>
                <a:lnTo>
                  <a:pt x="40330" y="269441"/>
                </a:lnTo>
                <a:lnTo>
                  <a:pt x="42124" y="270950"/>
                </a:lnTo>
                <a:lnTo>
                  <a:pt x="44271" y="271956"/>
                </a:lnTo>
                <a:lnTo>
                  <a:pt x="46656" y="272626"/>
                </a:lnTo>
                <a:lnTo>
                  <a:pt x="49198" y="273073"/>
                </a:lnTo>
                <a:lnTo>
                  <a:pt x="51845" y="273372"/>
                </a:lnTo>
                <a:lnTo>
                  <a:pt x="54562" y="273570"/>
                </a:lnTo>
                <a:lnTo>
                  <a:pt x="57327" y="273703"/>
                </a:lnTo>
                <a:lnTo>
                  <a:pt x="62937" y="273850"/>
                </a:lnTo>
                <a:lnTo>
                  <a:pt x="71451" y="273933"/>
                </a:lnTo>
                <a:lnTo>
                  <a:pt x="73348" y="272992"/>
                </a:lnTo>
                <a:lnTo>
                  <a:pt x="74613" y="271412"/>
                </a:lnTo>
                <a:lnTo>
                  <a:pt x="77142" y="2653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53"/>
          <p:cNvSpPr/>
          <p:nvPr/>
        </p:nvSpPr>
        <p:spPr>
          <a:xfrm>
            <a:off x="3115866" y="2640692"/>
            <a:ext cx="178832" cy="136798"/>
          </a:xfrm>
          <a:custGeom>
            <a:avLst/>
            <a:gdLst/>
            <a:ahLst/>
            <a:cxnLst/>
            <a:rect l="0" t="0" r="0" b="0"/>
            <a:pathLst>
              <a:path w="178832" h="136798">
                <a:moveTo>
                  <a:pt x="7381" y="16783"/>
                </a:moveTo>
                <a:lnTo>
                  <a:pt x="7381" y="8563"/>
                </a:lnTo>
                <a:lnTo>
                  <a:pt x="4841" y="5827"/>
                </a:lnTo>
                <a:lnTo>
                  <a:pt x="0" y="860"/>
                </a:lnTo>
                <a:lnTo>
                  <a:pt x="555" y="453"/>
                </a:lnTo>
                <a:lnTo>
                  <a:pt x="3712" y="0"/>
                </a:lnTo>
                <a:lnTo>
                  <a:pt x="4935" y="832"/>
                </a:lnTo>
                <a:lnTo>
                  <a:pt x="5751" y="2339"/>
                </a:lnTo>
                <a:lnTo>
                  <a:pt x="7059" y="7050"/>
                </a:lnTo>
                <a:lnTo>
                  <a:pt x="9778" y="10235"/>
                </a:lnTo>
                <a:lnTo>
                  <a:pt x="14161" y="14825"/>
                </a:lnTo>
                <a:lnTo>
                  <a:pt x="27524" y="28331"/>
                </a:lnTo>
                <a:lnTo>
                  <a:pt x="31287" y="31149"/>
                </a:lnTo>
                <a:lnTo>
                  <a:pt x="35701" y="33980"/>
                </a:lnTo>
                <a:lnTo>
                  <a:pt x="40549" y="36820"/>
                </a:lnTo>
                <a:lnTo>
                  <a:pt x="44733" y="40618"/>
                </a:lnTo>
                <a:lnTo>
                  <a:pt x="48475" y="45056"/>
                </a:lnTo>
                <a:lnTo>
                  <a:pt x="51922" y="49919"/>
                </a:lnTo>
                <a:lnTo>
                  <a:pt x="56125" y="54114"/>
                </a:lnTo>
                <a:lnTo>
                  <a:pt x="60832" y="57862"/>
                </a:lnTo>
                <a:lnTo>
                  <a:pt x="65875" y="61314"/>
                </a:lnTo>
                <a:lnTo>
                  <a:pt x="70190" y="65520"/>
                </a:lnTo>
                <a:lnTo>
                  <a:pt x="74018" y="70229"/>
                </a:lnTo>
                <a:lnTo>
                  <a:pt x="77523" y="75274"/>
                </a:lnTo>
                <a:lnTo>
                  <a:pt x="81765" y="79589"/>
                </a:lnTo>
                <a:lnTo>
                  <a:pt x="86498" y="83419"/>
                </a:lnTo>
                <a:lnTo>
                  <a:pt x="91558" y="86924"/>
                </a:lnTo>
                <a:lnTo>
                  <a:pt x="95884" y="90214"/>
                </a:lnTo>
                <a:lnTo>
                  <a:pt x="99721" y="93359"/>
                </a:lnTo>
                <a:lnTo>
                  <a:pt x="103231" y="96409"/>
                </a:lnTo>
                <a:lnTo>
                  <a:pt x="107476" y="99394"/>
                </a:lnTo>
                <a:lnTo>
                  <a:pt x="112211" y="102337"/>
                </a:lnTo>
                <a:lnTo>
                  <a:pt x="117273" y="105251"/>
                </a:lnTo>
                <a:lnTo>
                  <a:pt x="121599" y="108147"/>
                </a:lnTo>
                <a:lnTo>
                  <a:pt x="125437" y="111030"/>
                </a:lnTo>
                <a:lnTo>
                  <a:pt x="128947" y="113904"/>
                </a:lnTo>
                <a:lnTo>
                  <a:pt x="133193" y="116773"/>
                </a:lnTo>
                <a:lnTo>
                  <a:pt x="137928" y="119638"/>
                </a:lnTo>
                <a:lnTo>
                  <a:pt x="150114" y="126529"/>
                </a:lnTo>
                <a:lnTo>
                  <a:pt x="154321" y="130011"/>
                </a:lnTo>
                <a:lnTo>
                  <a:pt x="156776" y="132273"/>
                </a:lnTo>
                <a:lnTo>
                  <a:pt x="159365" y="133781"/>
                </a:lnTo>
                <a:lnTo>
                  <a:pt x="164782" y="135457"/>
                </a:lnTo>
                <a:lnTo>
                  <a:pt x="169778" y="136680"/>
                </a:lnTo>
                <a:lnTo>
                  <a:pt x="174667" y="136763"/>
                </a:lnTo>
                <a:lnTo>
                  <a:pt x="178831" y="13679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54"/>
          <p:cNvSpPr/>
          <p:nvPr/>
        </p:nvSpPr>
        <p:spPr>
          <a:xfrm>
            <a:off x="3148964" y="2623537"/>
            <a:ext cx="128589" cy="153953"/>
          </a:xfrm>
          <a:custGeom>
            <a:avLst/>
            <a:gdLst/>
            <a:ahLst/>
            <a:cxnLst/>
            <a:rect l="0" t="0" r="0" b="0"/>
            <a:pathLst>
              <a:path w="128589" h="153953">
                <a:moveTo>
                  <a:pt x="128588" y="8220"/>
                </a:moveTo>
                <a:lnTo>
                  <a:pt x="128588" y="839"/>
                </a:lnTo>
                <a:lnTo>
                  <a:pt x="127636" y="442"/>
                </a:lnTo>
                <a:lnTo>
                  <a:pt x="124037" y="0"/>
                </a:lnTo>
                <a:lnTo>
                  <a:pt x="122697" y="835"/>
                </a:lnTo>
                <a:lnTo>
                  <a:pt x="121803" y="2344"/>
                </a:lnTo>
                <a:lnTo>
                  <a:pt x="121207" y="4303"/>
                </a:lnTo>
                <a:lnTo>
                  <a:pt x="118005" y="9019"/>
                </a:lnTo>
                <a:lnTo>
                  <a:pt x="115818" y="11610"/>
                </a:lnTo>
                <a:lnTo>
                  <a:pt x="113407" y="14290"/>
                </a:lnTo>
                <a:lnTo>
                  <a:pt x="108188" y="19808"/>
                </a:lnTo>
                <a:lnTo>
                  <a:pt x="91406" y="36809"/>
                </a:lnTo>
                <a:lnTo>
                  <a:pt x="88560" y="40614"/>
                </a:lnTo>
                <a:lnTo>
                  <a:pt x="85710" y="45056"/>
                </a:lnTo>
                <a:lnTo>
                  <a:pt x="82858" y="49923"/>
                </a:lnTo>
                <a:lnTo>
                  <a:pt x="79051" y="55072"/>
                </a:lnTo>
                <a:lnTo>
                  <a:pt x="74609" y="60410"/>
                </a:lnTo>
                <a:lnTo>
                  <a:pt x="65545" y="70468"/>
                </a:lnTo>
                <a:lnTo>
                  <a:pt x="58341" y="78113"/>
                </a:lnTo>
                <a:lnTo>
                  <a:pt x="55087" y="82438"/>
                </a:lnTo>
                <a:lnTo>
                  <a:pt x="51965" y="87226"/>
                </a:lnTo>
                <a:lnTo>
                  <a:pt x="48931" y="92323"/>
                </a:lnTo>
                <a:lnTo>
                  <a:pt x="45003" y="97626"/>
                </a:lnTo>
                <a:lnTo>
                  <a:pt x="40480" y="103067"/>
                </a:lnTo>
                <a:lnTo>
                  <a:pt x="31326" y="113239"/>
                </a:lnTo>
                <a:lnTo>
                  <a:pt x="24083" y="120935"/>
                </a:lnTo>
                <a:lnTo>
                  <a:pt x="21770" y="124321"/>
                </a:lnTo>
                <a:lnTo>
                  <a:pt x="20229" y="127531"/>
                </a:lnTo>
                <a:lnTo>
                  <a:pt x="19201" y="130623"/>
                </a:lnTo>
                <a:lnTo>
                  <a:pt x="17564" y="133637"/>
                </a:lnTo>
                <a:lnTo>
                  <a:pt x="15519" y="136599"/>
                </a:lnTo>
                <a:lnTo>
                  <a:pt x="13204" y="139526"/>
                </a:lnTo>
                <a:lnTo>
                  <a:pt x="10708" y="142430"/>
                </a:lnTo>
                <a:lnTo>
                  <a:pt x="8091" y="145318"/>
                </a:lnTo>
                <a:lnTo>
                  <a:pt x="0" y="15395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55"/>
          <p:cNvSpPr/>
          <p:nvPr/>
        </p:nvSpPr>
        <p:spPr>
          <a:xfrm>
            <a:off x="3363277" y="2743200"/>
            <a:ext cx="25613" cy="102871"/>
          </a:xfrm>
          <a:custGeom>
            <a:avLst/>
            <a:gdLst/>
            <a:ahLst/>
            <a:cxnLst/>
            <a:rect l="0" t="0" r="0" b="0"/>
            <a:pathLst>
              <a:path w="25613" h="102871">
                <a:moveTo>
                  <a:pt x="0" y="0"/>
                </a:moveTo>
                <a:lnTo>
                  <a:pt x="0" y="20399"/>
                </a:lnTo>
                <a:lnTo>
                  <a:pt x="952" y="24077"/>
                </a:lnTo>
                <a:lnTo>
                  <a:pt x="2540" y="28434"/>
                </a:lnTo>
                <a:lnTo>
                  <a:pt x="4551" y="33243"/>
                </a:lnTo>
                <a:lnTo>
                  <a:pt x="5891" y="37402"/>
                </a:lnTo>
                <a:lnTo>
                  <a:pt x="6785" y="41127"/>
                </a:lnTo>
                <a:lnTo>
                  <a:pt x="7381" y="44563"/>
                </a:lnTo>
                <a:lnTo>
                  <a:pt x="7778" y="47806"/>
                </a:lnTo>
                <a:lnTo>
                  <a:pt x="8043" y="50920"/>
                </a:lnTo>
                <a:lnTo>
                  <a:pt x="8219" y="53950"/>
                </a:lnTo>
                <a:lnTo>
                  <a:pt x="8416" y="59855"/>
                </a:lnTo>
                <a:lnTo>
                  <a:pt x="8468" y="62763"/>
                </a:lnTo>
                <a:lnTo>
                  <a:pt x="9455" y="65654"/>
                </a:lnTo>
                <a:lnTo>
                  <a:pt x="11066" y="68534"/>
                </a:lnTo>
                <a:lnTo>
                  <a:pt x="13093" y="71407"/>
                </a:lnTo>
                <a:lnTo>
                  <a:pt x="14443" y="74275"/>
                </a:lnTo>
                <a:lnTo>
                  <a:pt x="15344" y="77139"/>
                </a:lnTo>
                <a:lnTo>
                  <a:pt x="15944" y="80001"/>
                </a:lnTo>
                <a:lnTo>
                  <a:pt x="16345" y="82861"/>
                </a:lnTo>
                <a:lnTo>
                  <a:pt x="16611" y="85721"/>
                </a:lnTo>
                <a:lnTo>
                  <a:pt x="17039" y="92603"/>
                </a:lnTo>
                <a:lnTo>
                  <a:pt x="18027" y="94120"/>
                </a:lnTo>
                <a:lnTo>
                  <a:pt x="19638" y="96084"/>
                </a:lnTo>
                <a:lnTo>
                  <a:pt x="25612" y="102752"/>
                </a:lnTo>
                <a:lnTo>
                  <a:pt x="24695" y="102791"/>
                </a:lnTo>
                <a:lnTo>
                  <a:pt x="17145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56"/>
          <p:cNvSpPr/>
          <p:nvPr/>
        </p:nvSpPr>
        <p:spPr>
          <a:xfrm>
            <a:off x="3398759" y="2512934"/>
            <a:ext cx="176998" cy="324564"/>
          </a:xfrm>
          <a:custGeom>
            <a:avLst/>
            <a:gdLst/>
            <a:ahLst/>
            <a:cxnLst/>
            <a:rect l="0" t="0" r="0" b="0"/>
            <a:pathLst>
              <a:path w="176998" h="324564">
                <a:moveTo>
                  <a:pt x="7380" y="7380"/>
                </a:moveTo>
                <a:lnTo>
                  <a:pt x="7380" y="2830"/>
                </a:lnTo>
                <a:lnTo>
                  <a:pt x="6428" y="1489"/>
                </a:lnTo>
                <a:lnTo>
                  <a:pt x="4841" y="595"/>
                </a:lnTo>
                <a:lnTo>
                  <a:pt x="2830" y="0"/>
                </a:lnTo>
                <a:lnTo>
                  <a:pt x="1489" y="555"/>
                </a:lnTo>
                <a:lnTo>
                  <a:pt x="595" y="1878"/>
                </a:lnTo>
                <a:lnTo>
                  <a:pt x="0" y="3712"/>
                </a:lnTo>
                <a:lnTo>
                  <a:pt x="555" y="4935"/>
                </a:lnTo>
                <a:lnTo>
                  <a:pt x="1878" y="5750"/>
                </a:lnTo>
                <a:lnTo>
                  <a:pt x="6294" y="7059"/>
                </a:lnTo>
                <a:lnTo>
                  <a:pt x="11609" y="11836"/>
                </a:lnTo>
                <a:lnTo>
                  <a:pt x="24706" y="24736"/>
                </a:lnTo>
                <a:lnTo>
                  <a:pt x="27503" y="27523"/>
                </a:lnTo>
                <a:lnTo>
                  <a:pt x="31273" y="30334"/>
                </a:lnTo>
                <a:lnTo>
                  <a:pt x="35692" y="33160"/>
                </a:lnTo>
                <a:lnTo>
                  <a:pt x="40542" y="35997"/>
                </a:lnTo>
                <a:lnTo>
                  <a:pt x="45681" y="38841"/>
                </a:lnTo>
                <a:lnTo>
                  <a:pt x="56471" y="44540"/>
                </a:lnTo>
                <a:lnTo>
                  <a:pt x="62015" y="48346"/>
                </a:lnTo>
                <a:lnTo>
                  <a:pt x="67616" y="52789"/>
                </a:lnTo>
                <a:lnTo>
                  <a:pt x="73255" y="57655"/>
                </a:lnTo>
                <a:lnTo>
                  <a:pt x="78919" y="61852"/>
                </a:lnTo>
                <a:lnTo>
                  <a:pt x="84600" y="65602"/>
                </a:lnTo>
                <a:lnTo>
                  <a:pt x="90293" y="69055"/>
                </a:lnTo>
                <a:lnTo>
                  <a:pt x="95993" y="73262"/>
                </a:lnTo>
                <a:lnTo>
                  <a:pt x="101698" y="77972"/>
                </a:lnTo>
                <a:lnTo>
                  <a:pt x="107406" y="83016"/>
                </a:lnTo>
                <a:lnTo>
                  <a:pt x="112165" y="88284"/>
                </a:lnTo>
                <a:lnTo>
                  <a:pt x="116289" y="93702"/>
                </a:lnTo>
                <a:lnTo>
                  <a:pt x="119991" y="99218"/>
                </a:lnTo>
                <a:lnTo>
                  <a:pt x="124364" y="104800"/>
                </a:lnTo>
                <a:lnTo>
                  <a:pt x="129185" y="110427"/>
                </a:lnTo>
                <a:lnTo>
                  <a:pt x="134303" y="116083"/>
                </a:lnTo>
                <a:lnTo>
                  <a:pt x="145070" y="127448"/>
                </a:lnTo>
                <a:lnTo>
                  <a:pt x="150609" y="133145"/>
                </a:lnTo>
                <a:lnTo>
                  <a:pt x="155253" y="138849"/>
                </a:lnTo>
                <a:lnTo>
                  <a:pt x="159303" y="144556"/>
                </a:lnTo>
                <a:lnTo>
                  <a:pt x="162955" y="150266"/>
                </a:lnTo>
                <a:lnTo>
                  <a:pt x="166341" y="155977"/>
                </a:lnTo>
                <a:lnTo>
                  <a:pt x="169552" y="161690"/>
                </a:lnTo>
                <a:lnTo>
                  <a:pt x="172645" y="167404"/>
                </a:lnTo>
                <a:lnTo>
                  <a:pt x="174707" y="173118"/>
                </a:lnTo>
                <a:lnTo>
                  <a:pt x="176082" y="178832"/>
                </a:lnTo>
                <a:lnTo>
                  <a:pt x="176997" y="184547"/>
                </a:lnTo>
                <a:lnTo>
                  <a:pt x="176656" y="191214"/>
                </a:lnTo>
                <a:lnTo>
                  <a:pt x="175476" y="198516"/>
                </a:lnTo>
                <a:lnTo>
                  <a:pt x="173736" y="206242"/>
                </a:lnTo>
                <a:lnTo>
                  <a:pt x="172577" y="213297"/>
                </a:lnTo>
                <a:lnTo>
                  <a:pt x="171804" y="219906"/>
                </a:lnTo>
                <a:lnTo>
                  <a:pt x="171289" y="226217"/>
                </a:lnTo>
                <a:lnTo>
                  <a:pt x="169993" y="232329"/>
                </a:lnTo>
                <a:lnTo>
                  <a:pt x="168176" y="238309"/>
                </a:lnTo>
                <a:lnTo>
                  <a:pt x="166012" y="244200"/>
                </a:lnTo>
                <a:lnTo>
                  <a:pt x="163609" y="253286"/>
                </a:lnTo>
                <a:lnTo>
                  <a:pt x="162967" y="257043"/>
                </a:lnTo>
                <a:lnTo>
                  <a:pt x="159716" y="263757"/>
                </a:lnTo>
                <a:lnTo>
                  <a:pt x="155095" y="269915"/>
                </a:lnTo>
                <a:lnTo>
                  <a:pt x="149867" y="275828"/>
                </a:lnTo>
                <a:lnTo>
                  <a:pt x="144368" y="284170"/>
                </a:lnTo>
                <a:lnTo>
                  <a:pt x="141567" y="289062"/>
                </a:lnTo>
                <a:lnTo>
                  <a:pt x="138748" y="292323"/>
                </a:lnTo>
                <a:lnTo>
                  <a:pt x="135917" y="294497"/>
                </a:lnTo>
                <a:lnTo>
                  <a:pt x="133076" y="295947"/>
                </a:lnTo>
                <a:lnTo>
                  <a:pt x="130230" y="297866"/>
                </a:lnTo>
                <a:lnTo>
                  <a:pt x="127380" y="300097"/>
                </a:lnTo>
                <a:lnTo>
                  <a:pt x="124528" y="302538"/>
                </a:lnTo>
                <a:lnTo>
                  <a:pt x="121673" y="305117"/>
                </a:lnTo>
                <a:lnTo>
                  <a:pt x="115962" y="310523"/>
                </a:lnTo>
                <a:lnTo>
                  <a:pt x="113106" y="312346"/>
                </a:lnTo>
                <a:lnTo>
                  <a:pt x="110249" y="313560"/>
                </a:lnTo>
                <a:lnTo>
                  <a:pt x="107392" y="314370"/>
                </a:lnTo>
                <a:lnTo>
                  <a:pt x="105487" y="315863"/>
                </a:lnTo>
                <a:lnTo>
                  <a:pt x="104218" y="317811"/>
                </a:lnTo>
                <a:lnTo>
                  <a:pt x="103371" y="320061"/>
                </a:lnTo>
                <a:lnTo>
                  <a:pt x="101854" y="321562"/>
                </a:lnTo>
                <a:lnTo>
                  <a:pt x="99891" y="322562"/>
                </a:lnTo>
                <a:lnTo>
                  <a:pt x="93105" y="3245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57"/>
          <p:cNvSpPr/>
          <p:nvPr/>
        </p:nvSpPr>
        <p:spPr>
          <a:xfrm>
            <a:off x="3474720" y="2460307"/>
            <a:ext cx="282381" cy="368605"/>
          </a:xfrm>
          <a:custGeom>
            <a:avLst/>
            <a:gdLst/>
            <a:ahLst/>
            <a:cxnLst/>
            <a:rect l="0" t="0" r="0" b="0"/>
            <a:pathLst>
              <a:path w="282381" h="368605">
                <a:moveTo>
                  <a:pt x="0" y="0"/>
                </a:moveTo>
                <a:lnTo>
                  <a:pt x="41711" y="0"/>
                </a:lnTo>
                <a:lnTo>
                  <a:pt x="46857" y="953"/>
                </a:lnTo>
                <a:lnTo>
                  <a:pt x="52193" y="2540"/>
                </a:lnTo>
                <a:lnTo>
                  <a:pt x="57655" y="4551"/>
                </a:lnTo>
                <a:lnTo>
                  <a:pt x="66264" y="6785"/>
                </a:lnTo>
                <a:lnTo>
                  <a:pt x="74218" y="8731"/>
                </a:lnTo>
                <a:lnTo>
                  <a:pt x="79006" y="10583"/>
                </a:lnTo>
                <a:lnTo>
                  <a:pt x="84103" y="12770"/>
                </a:lnTo>
                <a:lnTo>
                  <a:pt x="94847" y="17741"/>
                </a:lnTo>
                <a:lnTo>
                  <a:pt x="100378" y="20400"/>
                </a:lnTo>
                <a:lnTo>
                  <a:pt x="106923" y="23125"/>
                </a:lnTo>
                <a:lnTo>
                  <a:pt x="114145" y="25894"/>
                </a:lnTo>
                <a:lnTo>
                  <a:pt x="121817" y="28693"/>
                </a:lnTo>
                <a:lnTo>
                  <a:pt x="128836" y="31511"/>
                </a:lnTo>
                <a:lnTo>
                  <a:pt x="135420" y="34342"/>
                </a:lnTo>
                <a:lnTo>
                  <a:pt x="141715" y="37182"/>
                </a:lnTo>
                <a:lnTo>
                  <a:pt x="147817" y="40981"/>
                </a:lnTo>
                <a:lnTo>
                  <a:pt x="153789" y="45418"/>
                </a:lnTo>
                <a:lnTo>
                  <a:pt x="159676" y="50281"/>
                </a:lnTo>
                <a:lnTo>
                  <a:pt x="165506" y="54476"/>
                </a:lnTo>
                <a:lnTo>
                  <a:pt x="171296" y="58225"/>
                </a:lnTo>
                <a:lnTo>
                  <a:pt x="177062" y="61676"/>
                </a:lnTo>
                <a:lnTo>
                  <a:pt x="191089" y="70592"/>
                </a:lnTo>
                <a:lnTo>
                  <a:pt x="198830" y="75636"/>
                </a:lnTo>
                <a:lnTo>
                  <a:pt x="205896" y="80904"/>
                </a:lnTo>
                <a:lnTo>
                  <a:pt x="212511" y="86321"/>
                </a:lnTo>
                <a:lnTo>
                  <a:pt x="218826" y="91837"/>
                </a:lnTo>
                <a:lnTo>
                  <a:pt x="223989" y="97420"/>
                </a:lnTo>
                <a:lnTo>
                  <a:pt x="232265" y="108703"/>
                </a:lnTo>
                <a:lnTo>
                  <a:pt x="246831" y="130316"/>
                </a:lnTo>
                <a:lnTo>
                  <a:pt x="251231" y="137360"/>
                </a:lnTo>
                <a:lnTo>
                  <a:pt x="255117" y="143961"/>
                </a:lnTo>
                <a:lnTo>
                  <a:pt x="258661" y="150266"/>
                </a:lnTo>
                <a:lnTo>
                  <a:pt x="261975" y="157328"/>
                </a:lnTo>
                <a:lnTo>
                  <a:pt x="265137" y="164893"/>
                </a:lnTo>
                <a:lnTo>
                  <a:pt x="268198" y="172793"/>
                </a:lnTo>
                <a:lnTo>
                  <a:pt x="274139" y="189192"/>
                </a:lnTo>
                <a:lnTo>
                  <a:pt x="277056" y="197566"/>
                </a:lnTo>
                <a:lnTo>
                  <a:pt x="279002" y="206005"/>
                </a:lnTo>
                <a:lnTo>
                  <a:pt x="280298" y="214489"/>
                </a:lnTo>
                <a:lnTo>
                  <a:pt x="281163" y="223003"/>
                </a:lnTo>
                <a:lnTo>
                  <a:pt x="281739" y="230584"/>
                </a:lnTo>
                <a:lnTo>
                  <a:pt x="282124" y="237543"/>
                </a:lnTo>
                <a:lnTo>
                  <a:pt x="282380" y="244087"/>
                </a:lnTo>
                <a:lnTo>
                  <a:pt x="281598" y="251307"/>
                </a:lnTo>
                <a:lnTo>
                  <a:pt x="280125" y="258978"/>
                </a:lnTo>
                <a:lnTo>
                  <a:pt x="278189" y="266949"/>
                </a:lnTo>
                <a:lnTo>
                  <a:pt x="275947" y="274169"/>
                </a:lnTo>
                <a:lnTo>
                  <a:pt x="273500" y="280887"/>
                </a:lnTo>
                <a:lnTo>
                  <a:pt x="270915" y="287270"/>
                </a:lnTo>
                <a:lnTo>
                  <a:pt x="268240" y="294384"/>
                </a:lnTo>
                <a:lnTo>
                  <a:pt x="262727" y="309907"/>
                </a:lnTo>
                <a:lnTo>
                  <a:pt x="259643" y="321252"/>
                </a:lnTo>
                <a:lnTo>
                  <a:pt x="257319" y="330421"/>
                </a:lnTo>
                <a:lnTo>
                  <a:pt x="253111" y="340846"/>
                </a:lnTo>
                <a:lnTo>
                  <a:pt x="248066" y="349290"/>
                </a:lnTo>
                <a:lnTo>
                  <a:pt x="245387" y="352875"/>
                </a:lnTo>
                <a:lnTo>
                  <a:pt x="242411" y="359398"/>
                </a:lnTo>
                <a:lnTo>
                  <a:pt x="241617" y="362472"/>
                </a:lnTo>
                <a:lnTo>
                  <a:pt x="240135" y="364520"/>
                </a:lnTo>
                <a:lnTo>
                  <a:pt x="238195" y="365886"/>
                </a:lnTo>
                <a:lnTo>
                  <a:pt x="232788" y="368078"/>
                </a:lnTo>
                <a:lnTo>
                  <a:pt x="224193" y="368570"/>
                </a:lnTo>
                <a:lnTo>
                  <a:pt x="218721" y="368604"/>
                </a:lnTo>
                <a:lnTo>
                  <a:pt x="217251" y="367656"/>
                </a:lnTo>
                <a:lnTo>
                  <a:pt x="216272" y="366071"/>
                </a:lnTo>
                <a:lnTo>
                  <a:pt x="214312" y="36004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58"/>
          <p:cNvSpPr/>
          <p:nvPr/>
        </p:nvSpPr>
        <p:spPr>
          <a:xfrm>
            <a:off x="3632923" y="1894875"/>
            <a:ext cx="141835" cy="265396"/>
          </a:xfrm>
          <a:custGeom>
            <a:avLst/>
            <a:gdLst/>
            <a:ahLst/>
            <a:cxnLst/>
            <a:rect l="0" t="0" r="0" b="0"/>
            <a:pathLst>
              <a:path w="141835" h="265396">
                <a:moveTo>
                  <a:pt x="116116" y="8220"/>
                </a:moveTo>
                <a:lnTo>
                  <a:pt x="108735" y="8220"/>
                </a:lnTo>
                <a:lnTo>
                  <a:pt x="108338" y="7267"/>
                </a:lnTo>
                <a:lnTo>
                  <a:pt x="107897" y="3669"/>
                </a:lnTo>
                <a:lnTo>
                  <a:pt x="106827" y="2328"/>
                </a:lnTo>
                <a:lnTo>
                  <a:pt x="105161" y="1435"/>
                </a:lnTo>
                <a:lnTo>
                  <a:pt x="100770" y="441"/>
                </a:lnTo>
                <a:lnTo>
                  <a:pt x="98266" y="177"/>
                </a:lnTo>
                <a:lnTo>
                  <a:pt x="95643" y="0"/>
                </a:lnTo>
                <a:lnTo>
                  <a:pt x="92943" y="835"/>
                </a:lnTo>
                <a:lnTo>
                  <a:pt x="90190" y="2344"/>
                </a:lnTo>
                <a:lnTo>
                  <a:pt x="87402" y="4303"/>
                </a:lnTo>
                <a:lnTo>
                  <a:pt x="84591" y="5608"/>
                </a:lnTo>
                <a:lnTo>
                  <a:pt x="81765" y="6479"/>
                </a:lnTo>
                <a:lnTo>
                  <a:pt x="78928" y="7059"/>
                </a:lnTo>
                <a:lnTo>
                  <a:pt x="75131" y="8398"/>
                </a:lnTo>
                <a:lnTo>
                  <a:pt x="70696" y="10244"/>
                </a:lnTo>
                <a:lnTo>
                  <a:pt x="65834" y="12426"/>
                </a:lnTo>
                <a:lnTo>
                  <a:pt x="61639" y="14834"/>
                </a:lnTo>
                <a:lnTo>
                  <a:pt x="57891" y="17392"/>
                </a:lnTo>
                <a:lnTo>
                  <a:pt x="54439" y="20049"/>
                </a:lnTo>
                <a:lnTo>
                  <a:pt x="51186" y="23726"/>
                </a:lnTo>
                <a:lnTo>
                  <a:pt x="48064" y="28082"/>
                </a:lnTo>
                <a:lnTo>
                  <a:pt x="45031" y="32891"/>
                </a:lnTo>
                <a:lnTo>
                  <a:pt x="42056" y="37050"/>
                </a:lnTo>
                <a:lnTo>
                  <a:pt x="39121" y="40775"/>
                </a:lnTo>
                <a:lnTo>
                  <a:pt x="36211" y="44211"/>
                </a:lnTo>
                <a:lnTo>
                  <a:pt x="33318" y="47453"/>
                </a:lnTo>
                <a:lnTo>
                  <a:pt x="27565" y="53597"/>
                </a:lnTo>
                <a:lnTo>
                  <a:pt x="24697" y="57521"/>
                </a:lnTo>
                <a:lnTo>
                  <a:pt x="21832" y="62042"/>
                </a:lnTo>
                <a:lnTo>
                  <a:pt x="18971" y="66961"/>
                </a:lnTo>
                <a:lnTo>
                  <a:pt x="17063" y="72146"/>
                </a:lnTo>
                <a:lnTo>
                  <a:pt x="15791" y="77507"/>
                </a:lnTo>
                <a:lnTo>
                  <a:pt x="14943" y="82986"/>
                </a:lnTo>
                <a:lnTo>
                  <a:pt x="13425" y="87591"/>
                </a:lnTo>
                <a:lnTo>
                  <a:pt x="9198" y="95249"/>
                </a:lnTo>
                <a:lnTo>
                  <a:pt x="7690" y="100529"/>
                </a:lnTo>
                <a:lnTo>
                  <a:pt x="6685" y="106907"/>
                </a:lnTo>
                <a:lnTo>
                  <a:pt x="6014" y="114016"/>
                </a:lnTo>
                <a:lnTo>
                  <a:pt x="4615" y="120660"/>
                </a:lnTo>
                <a:lnTo>
                  <a:pt x="2730" y="126995"/>
                </a:lnTo>
                <a:lnTo>
                  <a:pt x="521" y="133123"/>
                </a:lnTo>
                <a:lnTo>
                  <a:pt x="0" y="139114"/>
                </a:lnTo>
                <a:lnTo>
                  <a:pt x="605" y="145012"/>
                </a:lnTo>
                <a:lnTo>
                  <a:pt x="1962" y="150850"/>
                </a:lnTo>
                <a:lnTo>
                  <a:pt x="2866" y="156646"/>
                </a:lnTo>
                <a:lnTo>
                  <a:pt x="3468" y="162416"/>
                </a:lnTo>
                <a:lnTo>
                  <a:pt x="3870" y="168167"/>
                </a:lnTo>
                <a:lnTo>
                  <a:pt x="5091" y="173906"/>
                </a:lnTo>
                <a:lnTo>
                  <a:pt x="6857" y="179637"/>
                </a:lnTo>
                <a:lnTo>
                  <a:pt x="8986" y="185363"/>
                </a:lnTo>
                <a:lnTo>
                  <a:pt x="10406" y="191085"/>
                </a:lnTo>
                <a:lnTo>
                  <a:pt x="11353" y="196805"/>
                </a:lnTo>
                <a:lnTo>
                  <a:pt x="11984" y="202523"/>
                </a:lnTo>
                <a:lnTo>
                  <a:pt x="13357" y="207288"/>
                </a:lnTo>
                <a:lnTo>
                  <a:pt x="17423" y="215122"/>
                </a:lnTo>
                <a:lnTo>
                  <a:pt x="20793" y="219497"/>
                </a:lnTo>
                <a:lnTo>
                  <a:pt x="24945" y="224319"/>
                </a:lnTo>
                <a:lnTo>
                  <a:pt x="29618" y="229438"/>
                </a:lnTo>
                <a:lnTo>
                  <a:pt x="32733" y="233804"/>
                </a:lnTo>
                <a:lnTo>
                  <a:pt x="36195" y="241194"/>
                </a:lnTo>
                <a:lnTo>
                  <a:pt x="40273" y="247654"/>
                </a:lnTo>
                <a:lnTo>
                  <a:pt x="42694" y="250710"/>
                </a:lnTo>
                <a:lnTo>
                  <a:pt x="46213" y="252747"/>
                </a:lnTo>
                <a:lnTo>
                  <a:pt x="50464" y="254106"/>
                </a:lnTo>
                <a:lnTo>
                  <a:pt x="55203" y="255011"/>
                </a:lnTo>
                <a:lnTo>
                  <a:pt x="59315" y="256567"/>
                </a:lnTo>
                <a:lnTo>
                  <a:pt x="63009" y="258557"/>
                </a:lnTo>
                <a:lnTo>
                  <a:pt x="66424" y="260836"/>
                </a:lnTo>
                <a:lnTo>
                  <a:pt x="70606" y="262356"/>
                </a:lnTo>
                <a:lnTo>
                  <a:pt x="75299" y="263369"/>
                </a:lnTo>
                <a:lnTo>
                  <a:pt x="80332" y="264044"/>
                </a:lnTo>
                <a:lnTo>
                  <a:pt x="84640" y="264494"/>
                </a:lnTo>
                <a:lnTo>
                  <a:pt x="88464" y="264794"/>
                </a:lnTo>
                <a:lnTo>
                  <a:pt x="91967" y="264994"/>
                </a:lnTo>
                <a:lnTo>
                  <a:pt x="100938" y="265217"/>
                </a:lnTo>
                <a:lnTo>
                  <a:pt x="141834" y="26539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59"/>
          <p:cNvSpPr/>
          <p:nvPr/>
        </p:nvSpPr>
        <p:spPr>
          <a:xfrm>
            <a:off x="3800476" y="1945988"/>
            <a:ext cx="197167" cy="197138"/>
          </a:xfrm>
          <a:custGeom>
            <a:avLst/>
            <a:gdLst/>
            <a:ahLst/>
            <a:cxnLst/>
            <a:rect l="0" t="0" r="0" b="0"/>
            <a:pathLst>
              <a:path w="197167" h="197138">
                <a:moveTo>
                  <a:pt x="8571" y="8542"/>
                </a:moveTo>
                <a:lnTo>
                  <a:pt x="30" y="0"/>
                </a:lnTo>
                <a:lnTo>
                  <a:pt x="0" y="12740"/>
                </a:lnTo>
                <a:lnTo>
                  <a:pt x="952" y="16103"/>
                </a:lnTo>
                <a:lnTo>
                  <a:pt x="2539" y="20250"/>
                </a:lnTo>
                <a:lnTo>
                  <a:pt x="4549" y="24920"/>
                </a:lnTo>
                <a:lnTo>
                  <a:pt x="5890" y="28985"/>
                </a:lnTo>
                <a:lnTo>
                  <a:pt x="6784" y="32648"/>
                </a:lnTo>
                <a:lnTo>
                  <a:pt x="7379" y="36043"/>
                </a:lnTo>
                <a:lnTo>
                  <a:pt x="9682" y="39258"/>
                </a:lnTo>
                <a:lnTo>
                  <a:pt x="13121" y="42354"/>
                </a:lnTo>
                <a:lnTo>
                  <a:pt x="17320" y="45371"/>
                </a:lnTo>
                <a:lnTo>
                  <a:pt x="20119" y="49287"/>
                </a:lnTo>
                <a:lnTo>
                  <a:pt x="21984" y="53803"/>
                </a:lnTo>
                <a:lnTo>
                  <a:pt x="23228" y="58718"/>
                </a:lnTo>
                <a:lnTo>
                  <a:pt x="25010" y="63900"/>
                </a:lnTo>
                <a:lnTo>
                  <a:pt x="27150" y="69260"/>
                </a:lnTo>
                <a:lnTo>
                  <a:pt x="29530" y="74738"/>
                </a:lnTo>
                <a:lnTo>
                  <a:pt x="33021" y="80295"/>
                </a:lnTo>
                <a:lnTo>
                  <a:pt x="37254" y="85905"/>
                </a:lnTo>
                <a:lnTo>
                  <a:pt x="41980" y="91550"/>
                </a:lnTo>
                <a:lnTo>
                  <a:pt x="47036" y="97218"/>
                </a:lnTo>
                <a:lnTo>
                  <a:pt x="57734" y="108596"/>
                </a:lnTo>
                <a:lnTo>
                  <a:pt x="63254" y="113344"/>
                </a:lnTo>
                <a:lnTo>
                  <a:pt x="68839" y="117463"/>
                </a:lnTo>
                <a:lnTo>
                  <a:pt x="74467" y="121161"/>
                </a:lnTo>
                <a:lnTo>
                  <a:pt x="80125" y="125531"/>
                </a:lnTo>
                <a:lnTo>
                  <a:pt x="85801" y="130349"/>
                </a:lnTo>
                <a:lnTo>
                  <a:pt x="91490" y="135467"/>
                </a:lnTo>
                <a:lnTo>
                  <a:pt x="97188" y="139831"/>
                </a:lnTo>
                <a:lnTo>
                  <a:pt x="102891" y="143693"/>
                </a:lnTo>
                <a:lnTo>
                  <a:pt x="108599" y="147220"/>
                </a:lnTo>
                <a:lnTo>
                  <a:pt x="113356" y="150524"/>
                </a:lnTo>
                <a:lnTo>
                  <a:pt x="117480" y="153679"/>
                </a:lnTo>
                <a:lnTo>
                  <a:pt x="121182" y="156735"/>
                </a:lnTo>
                <a:lnTo>
                  <a:pt x="125555" y="159725"/>
                </a:lnTo>
                <a:lnTo>
                  <a:pt x="130375" y="162670"/>
                </a:lnTo>
                <a:lnTo>
                  <a:pt x="135494" y="165586"/>
                </a:lnTo>
                <a:lnTo>
                  <a:pt x="139859" y="168483"/>
                </a:lnTo>
                <a:lnTo>
                  <a:pt x="143721" y="171367"/>
                </a:lnTo>
                <a:lnTo>
                  <a:pt x="147249" y="174242"/>
                </a:lnTo>
                <a:lnTo>
                  <a:pt x="151505" y="176158"/>
                </a:lnTo>
                <a:lnTo>
                  <a:pt x="156248" y="177436"/>
                </a:lnTo>
                <a:lnTo>
                  <a:pt x="161315" y="178288"/>
                </a:lnTo>
                <a:lnTo>
                  <a:pt x="164693" y="179808"/>
                </a:lnTo>
                <a:lnTo>
                  <a:pt x="166945" y="181774"/>
                </a:lnTo>
                <a:lnTo>
                  <a:pt x="168446" y="184038"/>
                </a:lnTo>
                <a:lnTo>
                  <a:pt x="170399" y="185547"/>
                </a:lnTo>
                <a:lnTo>
                  <a:pt x="172654" y="186552"/>
                </a:lnTo>
                <a:lnTo>
                  <a:pt x="175110" y="187223"/>
                </a:lnTo>
                <a:lnTo>
                  <a:pt x="180378" y="190508"/>
                </a:lnTo>
                <a:lnTo>
                  <a:pt x="186970" y="195827"/>
                </a:lnTo>
                <a:lnTo>
                  <a:pt x="190412" y="196555"/>
                </a:lnTo>
                <a:lnTo>
                  <a:pt x="197166" y="19713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60"/>
          <p:cNvSpPr/>
          <p:nvPr/>
        </p:nvSpPr>
        <p:spPr>
          <a:xfrm>
            <a:off x="3826192" y="1937385"/>
            <a:ext cx="154306" cy="205741"/>
          </a:xfrm>
          <a:custGeom>
            <a:avLst/>
            <a:gdLst/>
            <a:ahLst/>
            <a:cxnLst/>
            <a:rect l="0" t="0" r="0" b="0"/>
            <a:pathLst>
              <a:path w="154306" h="205741">
                <a:moveTo>
                  <a:pt x="154305" y="0"/>
                </a:moveTo>
                <a:lnTo>
                  <a:pt x="145837" y="0"/>
                </a:lnTo>
                <a:lnTo>
                  <a:pt x="141213" y="4550"/>
                </a:lnTo>
                <a:lnTo>
                  <a:pt x="138909" y="7796"/>
                </a:lnTo>
                <a:lnTo>
                  <a:pt x="136421" y="11865"/>
                </a:lnTo>
                <a:lnTo>
                  <a:pt x="133810" y="16482"/>
                </a:lnTo>
                <a:lnTo>
                  <a:pt x="132069" y="20513"/>
                </a:lnTo>
                <a:lnTo>
                  <a:pt x="130909" y="24153"/>
                </a:lnTo>
                <a:lnTo>
                  <a:pt x="130135" y="27532"/>
                </a:lnTo>
                <a:lnTo>
                  <a:pt x="127714" y="32642"/>
                </a:lnTo>
                <a:lnTo>
                  <a:pt x="124195" y="38906"/>
                </a:lnTo>
                <a:lnTo>
                  <a:pt x="119944" y="45940"/>
                </a:lnTo>
                <a:lnTo>
                  <a:pt x="116158" y="52534"/>
                </a:lnTo>
                <a:lnTo>
                  <a:pt x="109411" y="64941"/>
                </a:lnTo>
                <a:lnTo>
                  <a:pt x="105325" y="71869"/>
                </a:lnTo>
                <a:lnTo>
                  <a:pt x="95706" y="87186"/>
                </a:lnTo>
                <a:lnTo>
                  <a:pt x="79581" y="111875"/>
                </a:lnTo>
                <a:lnTo>
                  <a:pt x="74961" y="119351"/>
                </a:lnTo>
                <a:lnTo>
                  <a:pt x="70929" y="126240"/>
                </a:lnTo>
                <a:lnTo>
                  <a:pt x="67288" y="132737"/>
                </a:lnTo>
                <a:lnTo>
                  <a:pt x="62956" y="138974"/>
                </a:lnTo>
                <a:lnTo>
                  <a:pt x="58163" y="145037"/>
                </a:lnTo>
                <a:lnTo>
                  <a:pt x="53063" y="150983"/>
                </a:lnTo>
                <a:lnTo>
                  <a:pt x="47758" y="156853"/>
                </a:lnTo>
                <a:lnTo>
                  <a:pt x="36783" y="168455"/>
                </a:lnTo>
                <a:lnTo>
                  <a:pt x="20107" y="185534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61"/>
          <p:cNvSpPr/>
          <p:nvPr/>
        </p:nvSpPr>
        <p:spPr>
          <a:xfrm>
            <a:off x="4066222" y="2083117"/>
            <a:ext cx="154306" cy="120013"/>
          </a:xfrm>
          <a:custGeom>
            <a:avLst/>
            <a:gdLst/>
            <a:ahLst/>
            <a:cxnLst/>
            <a:rect l="0" t="0" r="0" b="0"/>
            <a:pathLst>
              <a:path w="154306" h="120013">
                <a:moveTo>
                  <a:pt x="0" y="0"/>
                </a:moveTo>
                <a:lnTo>
                  <a:pt x="50281" y="0"/>
                </a:lnTo>
                <a:lnTo>
                  <a:pt x="54476" y="953"/>
                </a:lnTo>
                <a:lnTo>
                  <a:pt x="58225" y="2540"/>
                </a:lnTo>
                <a:lnTo>
                  <a:pt x="61677" y="4551"/>
                </a:lnTo>
                <a:lnTo>
                  <a:pt x="64930" y="5892"/>
                </a:lnTo>
                <a:lnTo>
                  <a:pt x="68052" y="6785"/>
                </a:lnTo>
                <a:lnTo>
                  <a:pt x="71085" y="7381"/>
                </a:lnTo>
                <a:lnTo>
                  <a:pt x="73108" y="8731"/>
                </a:lnTo>
                <a:lnTo>
                  <a:pt x="74456" y="10583"/>
                </a:lnTo>
                <a:lnTo>
                  <a:pt x="75355" y="12770"/>
                </a:lnTo>
                <a:lnTo>
                  <a:pt x="75954" y="15181"/>
                </a:lnTo>
                <a:lnTo>
                  <a:pt x="76353" y="17741"/>
                </a:lnTo>
                <a:lnTo>
                  <a:pt x="76620" y="20400"/>
                </a:lnTo>
                <a:lnTo>
                  <a:pt x="76797" y="23125"/>
                </a:lnTo>
                <a:lnTo>
                  <a:pt x="76916" y="25894"/>
                </a:lnTo>
                <a:lnTo>
                  <a:pt x="77047" y="31511"/>
                </a:lnTo>
                <a:lnTo>
                  <a:pt x="77138" y="50281"/>
                </a:lnTo>
                <a:lnTo>
                  <a:pt x="75238" y="54476"/>
                </a:lnTo>
                <a:lnTo>
                  <a:pt x="72066" y="58225"/>
                </a:lnTo>
                <a:lnTo>
                  <a:pt x="68047" y="61677"/>
                </a:lnTo>
                <a:lnTo>
                  <a:pt x="64415" y="64930"/>
                </a:lnTo>
                <a:lnTo>
                  <a:pt x="57839" y="71085"/>
                </a:lnTo>
                <a:lnTo>
                  <a:pt x="55704" y="75013"/>
                </a:lnTo>
                <a:lnTo>
                  <a:pt x="54281" y="79536"/>
                </a:lnTo>
                <a:lnTo>
                  <a:pt x="53332" y="84457"/>
                </a:lnTo>
                <a:lnTo>
                  <a:pt x="50795" y="88689"/>
                </a:lnTo>
                <a:lnTo>
                  <a:pt x="47199" y="92464"/>
                </a:lnTo>
                <a:lnTo>
                  <a:pt x="42895" y="95932"/>
                </a:lnTo>
                <a:lnTo>
                  <a:pt x="40027" y="99198"/>
                </a:lnTo>
                <a:lnTo>
                  <a:pt x="38115" y="102327"/>
                </a:lnTo>
                <a:lnTo>
                  <a:pt x="35045" y="109642"/>
                </a:lnTo>
                <a:lnTo>
                  <a:pt x="32085" y="113182"/>
                </a:lnTo>
                <a:lnTo>
                  <a:pt x="26975" y="118665"/>
                </a:lnTo>
                <a:lnTo>
                  <a:pt x="27509" y="119115"/>
                </a:lnTo>
                <a:lnTo>
                  <a:pt x="31858" y="119748"/>
                </a:lnTo>
                <a:lnTo>
                  <a:pt x="35981" y="119992"/>
                </a:lnTo>
                <a:lnTo>
                  <a:pt x="53575" y="120012"/>
                </a:lnTo>
                <a:lnTo>
                  <a:pt x="57624" y="119060"/>
                </a:lnTo>
                <a:lnTo>
                  <a:pt x="62229" y="117474"/>
                </a:lnTo>
                <a:lnTo>
                  <a:pt x="67203" y="115463"/>
                </a:lnTo>
                <a:lnTo>
                  <a:pt x="73377" y="114123"/>
                </a:lnTo>
                <a:lnTo>
                  <a:pt x="80350" y="113230"/>
                </a:lnTo>
                <a:lnTo>
                  <a:pt x="87857" y="112634"/>
                </a:lnTo>
                <a:lnTo>
                  <a:pt x="94766" y="112237"/>
                </a:lnTo>
                <a:lnTo>
                  <a:pt x="107524" y="111795"/>
                </a:lnTo>
                <a:lnTo>
                  <a:pt x="112639" y="110725"/>
                </a:lnTo>
                <a:lnTo>
                  <a:pt x="117003" y="109060"/>
                </a:lnTo>
                <a:lnTo>
                  <a:pt x="120865" y="106996"/>
                </a:lnTo>
                <a:lnTo>
                  <a:pt x="125344" y="105621"/>
                </a:lnTo>
                <a:lnTo>
                  <a:pt x="130235" y="104704"/>
                </a:lnTo>
                <a:lnTo>
                  <a:pt x="135401" y="104093"/>
                </a:lnTo>
                <a:lnTo>
                  <a:pt x="139798" y="103685"/>
                </a:lnTo>
                <a:lnTo>
                  <a:pt x="143681" y="103413"/>
                </a:lnTo>
                <a:lnTo>
                  <a:pt x="154305" y="10287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62"/>
          <p:cNvSpPr/>
          <p:nvPr/>
        </p:nvSpPr>
        <p:spPr>
          <a:xfrm>
            <a:off x="4256053" y="2117407"/>
            <a:ext cx="58738" cy="154306"/>
          </a:xfrm>
          <a:custGeom>
            <a:avLst/>
            <a:gdLst/>
            <a:ahLst/>
            <a:cxnLst/>
            <a:rect l="0" t="0" r="0" b="0"/>
            <a:pathLst>
              <a:path w="58738" h="154306">
                <a:moveTo>
                  <a:pt x="41626" y="0"/>
                </a:moveTo>
                <a:lnTo>
                  <a:pt x="46177" y="4551"/>
                </a:lnTo>
                <a:lnTo>
                  <a:pt x="47518" y="6844"/>
                </a:lnTo>
                <a:lnTo>
                  <a:pt x="48412" y="9325"/>
                </a:lnTo>
                <a:lnTo>
                  <a:pt x="49008" y="11932"/>
                </a:lnTo>
                <a:lnTo>
                  <a:pt x="50357" y="14622"/>
                </a:lnTo>
                <a:lnTo>
                  <a:pt x="52210" y="17368"/>
                </a:lnTo>
                <a:lnTo>
                  <a:pt x="54397" y="20151"/>
                </a:lnTo>
                <a:lnTo>
                  <a:pt x="55855" y="22959"/>
                </a:lnTo>
                <a:lnTo>
                  <a:pt x="56827" y="25784"/>
                </a:lnTo>
                <a:lnTo>
                  <a:pt x="57475" y="28619"/>
                </a:lnTo>
                <a:lnTo>
                  <a:pt x="57908" y="32414"/>
                </a:lnTo>
                <a:lnTo>
                  <a:pt x="58196" y="36850"/>
                </a:lnTo>
                <a:lnTo>
                  <a:pt x="58387" y="41711"/>
                </a:lnTo>
                <a:lnTo>
                  <a:pt x="58601" y="52193"/>
                </a:lnTo>
                <a:lnTo>
                  <a:pt x="58737" y="74445"/>
                </a:lnTo>
                <a:lnTo>
                  <a:pt x="57797" y="80110"/>
                </a:lnTo>
                <a:lnTo>
                  <a:pt x="56217" y="85792"/>
                </a:lnTo>
                <a:lnTo>
                  <a:pt x="54211" y="91484"/>
                </a:lnTo>
                <a:lnTo>
                  <a:pt x="51921" y="96232"/>
                </a:lnTo>
                <a:lnTo>
                  <a:pt x="49442" y="100350"/>
                </a:lnTo>
                <a:lnTo>
                  <a:pt x="46837" y="104047"/>
                </a:lnTo>
                <a:lnTo>
                  <a:pt x="44147" y="108417"/>
                </a:lnTo>
                <a:lnTo>
                  <a:pt x="41402" y="113236"/>
                </a:lnTo>
                <a:lnTo>
                  <a:pt x="38620" y="118353"/>
                </a:lnTo>
                <a:lnTo>
                  <a:pt x="35812" y="122717"/>
                </a:lnTo>
                <a:lnTo>
                  <a:pt x="32987" y="126579"/>
                </a:lnTo>
                <a:lnTo>
                  <a:pt x="30152" y="130106"/>
                </a:lnTo>
                <a:lnTo>
                  <a:pt x="27309" y="133410"/>
                </a:lnTo>
                <a:lnTo>
                  <a:pt x="24462" y="136565"/>
                </a:lnTo>
                <a:lnTo>
                  <a:pt x="18758" y="142611"/>
                </a:lnTo>
                <a:lnTo>
                  <a:pt x="7838" y="153793"/>
                </a:lnTo>
                <a:lnTo>
                  <a:pt x="6718" y="153964"/>
                </a:lnTo>
                <a:lnTo>
                  <a:pt x="5020" y="154077"/>
                </a:lnTo>
                <a:lnTo>
                  <a:pt x="0" y="154260"/>
                </a:lnTo>
                <a:lnTo>
                  <a:pt x="540" y="154275"/>
                </a:lnTo>
                <a:lnTo>
                  <a:pt x="7337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63"/>
          <p:cNvSpPr/>
          <p:nvPr/>
        </p:nvSpPr>
        <p:spPr>
          <a:xfrm>
            <a:off x="4447145" y="1834549"/>
            <a:ext cx="124856" cy="325722"/>
          </a:xfrm>
          <a:custGeom>
            <a:avLst/>
            <a:gdLst/>
            <a:ahLst/>
            <a:cxnLst/>
            <a:rect l="0" t="0" r="0" b="0"/>
            <a:pathLst>
              <a:path w="124856" h="325722">
                <a:moveTo>
                  <a:pt x="124855" y="42828"/>
                </a:moveTo>
                <a:lnTo>
                  <a:pt x="124855" y="27228"/>
                </a:lnTo>
                <a:lnTo>
                  <a:pt x="122950" y="25760"/>
                </a:lnTo>
                <a:lnTo>
                  <a:pt x="119775" y="23830"/>
                </a:lnTo>
                <a:lnTo>
                  <a:pt x="115753" y="21590"/>
                </a:lnTo>
                <a:lnTo>
                  <a:pt x="113071" y="19144"/>
                </a:lnTo>
                <a:lnTo>
                  <a:pt x="111284" y="16561"/>
                </a:lnTo>
                <a:lnTo>
                  <a:pt x="110093" y="13887"/>
                </a:lnTo>
                <a:lnTo>
                  <a:pt x="107394" y="12104"/>
                </a:lnTo>
                <a:lnTo>
                  <a:pt x="103688" y="10915"/>
                </a:lnTo>
                <a:lnTo>
                  <a:pt x="99314" y="10123"/>
                </a:lnTo>
                <a:lnTo>
                  <a:pt x="95445" y="8642"/>
                </a:lnTo>
                <a:lnTo>
                  <a:pt x="91913" y="6702"/>
                </a:lnTo>
                <a:lnTo>
                  <a:pt x="88606" y="4457"/>
                </a:lnTo>
                <a:lnTo>
                  <a:pt x="85449" y="2960"/>
                </a:lnTo>
                <a:lnTo>
                  <a:pt x="82392" y="1962"/>
                </a:lnTo>
                <a:lnTo>
                  <a:pt x="79401" y="1296"/>
                </a:lnTo>
                <a:lnTo>
                  <a:pt x="76455" y="853"/>
                </a:lnTo>
                <a:lnTo>
                  <a:pt x="73538" y="557"/>
                </a:lnTo>
                <a:lnTo>
                  <a:pt x="70641" y="360"/>
                </a:lnTo>
                <a:lnTo>
                  <a:pt x="67757" y="228"/>
                </a:lnTo>
                <a:lnTo>
                  <a:pt x="62013" y="82"/>
                </a:lnTo>
                <a:lnTo>
                  <a:pt x="53424" y="0"/>
                </a:lnTo>
                <a:lnTo>
                  <a:pt x="50564" y="941"/>
                </a:lnTo>
                <a:lnTo>
                  <a:pt x="47705" y="2521"/>
                </a:lnTo>
                <a:lnTo>
                  <a:pt x="44847" y="4527"/>
                </a:lnTo>
                <a:lnTo>
                  <a:pt x="41988" y="6816"/>
                </a:lnTo>
                <a:lnTo>
                  <a:pt x="39131" y="9295"/>
                </a:lnTo>
                <a:lnTo>
                  <a:pt x="36273" y="11900"/>
                </a:lnTo>
                <a:lnTo>
                  <a:pt x="33415" y="13637"/>
                </a:lnTo>
                <a:lnTo>
                  <a:pt x="30558" y="14795"/>
                </a:lnTo>
                <a:lnTo>
                  <a:pt x="27700" y="15567"/>
                </a:lnTo>
                <a:lnTo>
                  <a:pt x="24842" y="17986"/>
                </a:lnTo>
                <a:lnTo>
                  <a:pt x="21984" y="21504"/>
                </a:lnTo>
                <a:lnTo>
                  <a:pt x="19127" y="25755"/>
                </a:lnTo>
                <a:lnTo>
                  <a:pt x="16269" y="29541"/>
                </a:lnTo>
                <a:lnTo>
                  <a:pt x="13412" y="33018"/>
                </a:lnTo>
                <a:lnTo>
                  <a:pt x="10555" y="36288"/>
                </a:lnTo>
                <a:lnTo>
                  <a:pt x="8650" y="40373"/>
                </a:lnTo>
                <a:lnTo>
                  <a:pt x="6533" y="49992"/>
                </a:lnTo>
                <a:lnTo>
                  <a:pt x="5969" y="55224"/>
                </a:lnTo>
                <a:lnTo>
                  <a:pt x="5592" y="60617"/>
                </a:lnTo>
                <a:lnTo>
                  <a:pt x="5341" y="66117"/>
                </a:lnTo>
                <a:lnTo>
                  <a:pt x="4222" y="71689"/>
                </a:lnTo>
                <a:lnTo>
                  <a:pt x="2523" y="77309"/>
                </a:lnTo>
                <a:lnTo>
                  <a:pt x="437" y="82960"/>
                </a:lnTo>
                <a:lnTo>
                  <a:pt x="0" y="88633"/>
                </a:lnTo>
                <a:lnTo>
                  <a:pt x="661" y="94320"/>
                </a:lnTo>
                <a:lnTo>
                  <a:pt x="2054" y="100016"/>
                </a:lnTo>
                <a:lnTo>
                  <a:pt x="2982" y="105718"/>
                </a:lnTo>
                <a:lnTo>
                  <a:pt x="3601" y="111425"/>
                </a:lnTo>
                <a:lnTo>
                  <a:pt x="4014" y="117134"/>
                </a:lnTo>
                <a:lnTo>
                  <a:pt x="4289" y="122845"/>
                </a:lnTo>
                <a:lnTo>
                  <a:pt x="4595" y="134271"/>
                </a:lnTo>
                <a:lnTo>
                  <a:pt x="5629" y="140938"/>
                </a:lnTo>
                <a:lnTo>
                  <a:pt x="7271" y="148240"/>
                </a:lnTo>
                <a:lnTo>
                  <a:pt x="9318" y="155965"/>
                </a:lnTo>
                <a:lnTo>
                  <a:pt x="11635" y="163020"/>
                </a:lnTo>
                <a:lnTo>
                  <a:pt x="14133" y="169629"/>
                </a:lnTo>
                <a:lnTo>
                  <a:pt x="16749" y="175939"/>
                </a:lnTo>
                <a:lnTo>
                  <a:pt x="18495" y="182051"/>
                </a:lnTo>
                <a:lnTo>
                  <a:pt x="19658" y="188031"/>
                </a:lnTo>
                <a:lnTo>
                  <a:pt x="20434" y="193923"/>
                </a:lnTo>
                <a:lnTo>
                  <a:pt x="21903" y="200708"/>
                </a:lnTo>
                <a:lnTo>
                  <a:pt x="23835" y="208089"/>
                </a:lnTo>
                <a:lnTo>
                  <a:pt x="26076" y="215867"/>
                </a:lnTo>
                <a:lnTo>
                  <a:pt x="27569" y="222957"/>
                </a:lnTo>
                <a:lnTo>
                  <a:pt x="28565" y="229589"/>
                </a:lnTo>
                <a:lnTo>
                  <a:pt x="29230" y="235915"/>
                </a:lnTo>
                <a:lnTo>
                  <a:pt x="30625" y="242038"/>
                </a:lnTo>
                <a:lnTo>
                  <a:pt x="32507" y="248025"/>
                </a:lnTo>
                <a:lnTo>
                  <a:pt x="34715" y="253921"/>
                </a:lnTo>
                <a:lnTo>
                  <a:pt x="36186" y="259757"/>
                </a:lnTo>
                <a:lnTo>
                  <a:pt x="37167" y="265552"/>
                </a:lnTo>
                <a:lnTo>
                  <a:pt x="37821" y="271321"/>
                </a:lnTo>
                <a:lnTo>
                  <a:pt x="38257" y="277072"/>
                </a:lnTo>
                <a:lnTo>
                  <a:pt x="38548" y="282810"/>
                </a:lnTo>
                <a:lnTo>
                  <a:pt x="38957" y="297449"/>
                </a:lnTo>
                <a:lnTo>
                  <a:pt x="39015" y="301158"/>
                </a:lnTo>
                <a:lnTo>
                  <a:pt x="40005" y="304583"/>
                </a:lnTo>
                <a:lnTo>
                  <a:pt x="43646" y="310929"/>
                </a:lnTo>
                <a:lnTo>
                  <a:pt x="45900" y="316924"/>
                </a:lnTo>
                <a:lnTo>
                  <a:pt x="47702" y="3257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64"/>
          <p:cNvSpPr/>
          <p:nvPr/>
        </p:nvSpPr>
        <p:spPr>
          <a:xfrm>
            <a:off x="4358040" y="2031682"/>
            <a:ext cx="213961" cy="34291"/>
          </a:xfrm>
          <a:custGeom>
            <a:avLst/>
            <a:gdLst/>
            <a:ahLst/>
            <a:cxnLst/>
            <a:rect l="0" t="0" r="0" b="0"/>
            <a:pathLst>
              <a:path w="213961" h="34291">
                <a:moveTo>
                  <a:pt x="8219" y="34290"/>
                </a:moveTo>
                <a:lnTo>
                  <a:pt x="0" y="26071"/>
                </a:lnTo>
                <a:lnTo>
                  <a:pt x="6479" y="25764"/>
                </a:lnTo>
                <a:lnTo>
                  <a:pt x="7059" y="25749"/>
                </a:lnTo>
                <a:lnTo>
                  <a:pt x="8398" y="24786"/>
                </a:lnTo>
                <a:lnTo>
                  <a:pt x="10244" y="23191"/>
                </a:lnTo>
                <a:lnTo>
                  <a:pt x="12426" y="21176"/>
                </a:lnTo>
                <a:lnTo>
                  <a:pt x="15786" y="19832"/>
                </a:lnTo>
                <a:lnTo>
                  <a:pt x="19932" y="18937"/>
                </a:lnTo>
                <a:lnTo>
                  <a:pt x="24600" y="18339"/>
                </a:lnTo>
                <a:lnTo>
                  <a:pt x="29617" y="17941"/>
                </a:lnTo>
                <a:lnTo>
                  <a:pt x="34867" y="17676"/>
                </a:lnTo>
                <a:lnTo>
                  <a:pt x="40272" y="17499"/>
                </a:lnTo>
                <a:lnTo>
                  <a:pt x="61532" y="17250"/>
                </a:lnTo>
                <a:lnTo>
                  <a:pt x="68526" y="16262"/>
                </a:lnTo>
                <a:lnTo>
                  <a:pt x="75094" y="14652"/>
                </a:lnTo>
                <a:lnTo>
                  <a:pt x="81378" y="12625"/>
                </a:lnTo>
                <a:lnTo>
                  <a:pt x="88424" y="11274"/>
                </a:lnTo>
                <a:lnTo>
                  <a:pt x="95979" y="10374"/>
                </a:lnTo>
                <a:lnTo>
                  <a:pt x="103874" y="9774"/>
                </a:lnTo>
                <a:lnTo>
                  <a:pt x="111041" y="9373"/>
                </a:lnTo>
                <a:lnTo>
                  <a:pt x="124086" y="8928"/>
                </a:lnTo>
                <a:lnTo>
                  <a:pt x="146690" y="8678"/>
                </a:lnTo>
                <a:lnTo>
                  <a:pt x="153874" y="7690"/>
                </a:lnTo>
                <a:lnTo>
                  <a:pt x="160567" y="6079"/>
                </a:lnTo>
                <a:lnTo>
                  <a:pt x="166935" y="4053"/>
                </a:lnTo>
                <a:lnTo>
                  <a:pt x="173085" y="2702"/>
                </a:lnTo>
                <a:lnTo>
                  <a:pt x="179090" y="1801"/>
                </a:lnTo>
                <a:lnTo>
                  <a:pt x="184998" y="1201"/>
                </a:lnTo>
                <a:lnTo>
                  <a:pt x="190842" y="801"/>
                </a:lnTo>
                <a:lnTo>
                  <a:pt x="196643" y="534"/>
                </a:lnTo>
                <a:lnTo>
                  <a:pt x="21396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65"/>
          <p:cNvSpPr/>
          <p:nvPr/>
        </p:nvSpPr>
        <p:spPr>
          <a:xfrm>
            <a:off x="4618575" y="1851660"/>
            <a:ext cx="90585" cy="281269"/>
          </a:xfrm>
          <a:custGeom>
            <a:avLst/>
            <a:gdLst/>
            <a:ahLst/>
            <a:cxnLst/>
            <a:rect l="0" t="0" r="0" b="0"/>
            <a:pathLst>
              <a:path w="90585" h="281269">
                <a:moveTo>
                  <a:pt x="90584" y="0"/>
                </a:moveTo>
                <a:lnTo>
                  <a:pt x="82365" y="0"/>
                </a:lnTo>
                <a:lnTo>
                  <a:pt x="79629" y="2540"/>
                </a:lnTo>
                <a:lnTo>
                  <a:pt x="77566" y="4550"/>
                </a:lnTo>
                <a:lnTo>
                  <a:pt x="76191" y="6844"/>
                </a:lnTo>
                <a:lnTo>
                  <a:pt x="74662" y="11931"/>
                </a:lnTo>
                <a:lnTo>
                  <a:pt x="73302" y="14622"/>
                </a:lnTo>
                <a:lnTo>
                  <a:pt x="71443" y="17367"/>
                </a:lnTo>
                <a:lnTo>
                  <a:pt x="69251" y="20151"/>
                </a:lnTo>
                <a:lnTo>
                  <a:pt x="66837" y="23911"/>
                </a:lnTo>
                <a:lnTo>
                  <a:pt x="64275" y="28323"/>
                </a:lnTo>
                <a:lnTo>
                  <a:pt x="58889" y="38305"/>
                </a:lnTo>
                <a:lnTo>
                  <a:pt x="44830" y="65875"/>
                </a:lnTo>
                <a:lnTo>
                  <a:pt x="42936" y="70586"/>
                </a:lnTo>
                <a:lnTo>
                  <a:pt x="40833" y="78361"/>
                </a:lnTo>
                <a:lnTo>
                  <a:pt x="38367" y="82721"/>
                </a:lnTo>
                <a:lnTo>
                  <a:pt x="34818" y="87532"/>
                </a:lnTo>
                <a:lnTo>
                  <a:pt x="30547" y="92645"/>
                </a:lnTo>
                <a:lnTo>
                  <a:pt x="26747" y="98910"/>
                </a:lnTo>
                <a:lnTo>
                  <a:pt x="23261" y="105945"/>
                </a:lnTo>
                <a:lnTo>
                  <a:pt x="19985" y="113492"/>
                </a:lnTo>
                <a:lnTo>
                  <a:pt x="17800" y="120429"/>
                </a:lnTo>
                <a:lnTo>
                  <a:pt x="16344" y="126958"/>
                </a:lnTo>
                <a:lnTo>
                  <a:pt x="15374" y="133216"/>
                </a:lnTo>
                <a:lnTo>
                  <a:pt x="13774" y="139293"/>
                </a:lnTo>
                <a:lnTo>
                  <a:pt x="11755" y="145250"/>
                </a:lnTo>
                <a:lnTo>
                  <a:pt x="9456" y="151125"/>
                </a:lnTo>
                <a:lnTo>
                  <a:pt x="7924" y="157900"/>
                </a:lnTo>
                <a:lnTo>
                  <a:pt x="6903" y="165274"/>
                </a:lnTo>
                <a:lnTo>
                  <a:pt x="6221" y="173048"/>
                </a:lnTo>
                <a:lnTo>
                  <a:pt x="5768" y="180135"/>
                </a:lnTo>
                <a:lnTo>
                  <a:pt x="5264" y="193090"/>
                </a:lnTo>
                <a:lnTo>
                  <a:pt x="4176" y="199211"/>
                </a:lnTo>
                <a:lnTo>
                  <a:pt x="2499" y="205197"/>
                </a:lnTo>
                <a:lnTo>
                  <a:pt x="428" y="211093"/>
                </a:lnTo>
                <a:lnTo>
                  <a:pt x="0" y="216929"/>
                </a:lnTo>
                <a:lnTo>
                  <a:pt x="668" y="222724"/>
                </a:lnTo>
                <a:lnTo>
                  <a:pt x="2065" y="228492"/>
                </a:lnTo>
                <a:lnTo>
                  <a:pt x="2996" y="233291"/>
                </a:lnTo>
                <a:lnTo>
                  <a:pt x="4032" y="241162"/>
                </a:lnTo>
                <a:lnTo>
                  <a:pt x="4307" y="245547"/>
                </a:lnTo>
                <a:lnTo>
                  <a:pt x="4492" y="250375"/>
                </a:lnTo>
                <a:lnTo>
                  <a:pt x="4614" y="255499"/>
                </a:lnTo>
                <a:lnTo>
                  <a:pt x="5648" y="258915"/>
                </a:lnTo>
                <a:lnTo>
                  <a:pt x="7290" y="261193"/>
                </a:lnTo>
                <a:lnTo>
                  <a:pt x="9338" y="262711"/>
                </a:lnTo>
                <a:lnTo>
                  <a:pt x="11655" y="264675"/>
                </a:lnTo>
                <a:lnTo>
                  <a:pt x="14153" y="266938"/>
                </a:lnTo>
                <a:lnTo>
                  <a:pt x="19467" y="271991"/>
                </a:lnTo>
                <a:lnTo>
                  <a:pt x="25004" y="277412"/>
                </a:lnTo>
                <a:lnTo>
                  <a:pt x="27815" y="279239"/>
                </a:lnTo>
                <a:lnTo>
                  <a:pt x="30640" y="280457"/>
                </a:lnTo>
                <a:lnTo>
                  <a:pt x="33477" y="281268"/>
                </a:lnTo>
                <a:lnTo>
                  <a:pt x="36320" y="280857"/>
                </a:lnTo>
                <a:lnTo>
                  <a:pt x="39168" y="279631"/>
                </a:lnTo>
                <a:lnTo>
                  <a:pt x="42019" y="277860"/>
                </a:lnTo>
                <a:lnTo>
                  <a:pt x="45825" y="275727"/>
                </a:lnTo>
                <a:lnTo>
                  <a:pt x="55134" y="270818"/>
                </a:lnTo>
                <a:lnTo>
                  <a:pt x="59331" y="269127"/>
                </a:lnTo>
                <a:lnTo>
                  <a:pt x="63081" y="268001"/>
                </a:lnTo>
                <a:lnTo>
                  <a:pt x="66534" y="267250"/>
                </a:lnTo>
                <a:lnTo>
                  <a:pt x="69788" y="265796"/>
                </a:lnTo>
                <a:lnTo>
                  <a:pt x="72911" y="263875"/>
                </a:lnTo>
                <a:lnTo>
                  <a:pt x="82012" y="25717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66"/>
          <p:cNvSpPr/>
          <p:nvPr/>
        </p:nvSpPr>
        <p:spPr>
          <a:xfrm>
            <a:off x="4734877" y="1945957"/>
            <a:ext cx="145733" cy="162879"/>
          </a:xfrm>
          <a:custGeom>
            <a:avLst/>
            <a:gdLst/>
            <a:ahLst/>
            <a:cxnLst/>
            <a:rect l="0" t="0" r="0" b="0"/>
            <a:pathLst>
              <a:path w="145733" h="162879">
                <a:moveTo>
                  <a:pt x="0" y="0"/>
                </a:moveTo>
                <a:lnTo>
                  <a:pt x="0" y="4551"/>
                </a:lnTo>
                <a:lnTo>
                  <a:pt x="953" y="6844"/>
                </a:lnTo>
                <a:lnTo>
                  <a:pt x="4551" y="11932"/>
                </a:lnTo>
                <a:lnTo>
                  <a:pt x="5892" y="14622"/>
                </a:lnTo>
                <a:lnTo>
                  <a:pt x="6785" y="17368"/>
                </a:lnTo>
                <a:lnTo>
                  <a:pt x="7381" y="20151"/>
                </a:lnTo>
                <a:lnTo>
                  <a:pt x="8731" y="22959"/>
                </a:lnTo>
                <a:lnTo>
                  <a:pt x="10583" y="25784"/>
                </a:lnTo>
                <a:lnTo>
                  <a:pt x="12770" y="28619"/>
                </a:lnTo>
                <a:lnTo>
                  <a:pt x="15181" y="31462"/>
                </a:lnTo>
                <a:lnTo>
                  <a:pt x="17741" y="34310"/>
                </a:lnTo>
                <a:lnTo>
                  <a:pt x="20400" y="37161"/>
                </a:lnTo>
                <a:lnTo>
                  <a:pt x="23125" y="40966"/>
                </a:lnTo>
                <a:lnTo>
                  <a:pt x="25894" y="45408"/>
                </a:lnTo>
                <a:lnTo>
                  <a:pt x="28693" y="50275"/>
                </a:lnTo>
                <a:lnTo>
                  <a:pt x="31511" y="54472"/>
                </a:lnTo>
                <a:lnTo>
                  <a:pt x="34342" y="58222"/>
                </a:lnTo>
                <a:lnTo>
                  <a:pt x="37182" y="61675"/>
                </a:lnTo>
                <a:lnTo>
                  <a:pt x="40028" y="65881"/>
                </a:lnTo>
                <a:lnTo>
                  <a:pt x="42878" y="70591"/>
                </a:lnTo>
                <a:lnTo>
                  <a:pt x="45731" y="75636"/>
                </a:lnTo>
                <a:lnTo>
                  <a:pt x="51440" y="86321"/>
                </a:lnTo>
                <a:lnTo>
                  <a:pt x="54295" y="91837"/>
                </a:lnTo>
                <a:lnTo>
                  <a:pt x="57152" y="96467"/>
                </a:lnTo>
                <a:lnTo>
                  <a:pt x="60009" y="100507"/>
                </a:lnTo>
                <a:lnTo>
                  <a:pt x="62866" y="104152"/>
                </a:lnTo>
                <a:lnTo>
                  <a:pt x="66676" y="108487"/>
                </a:lnTo>
                <a:lnTo>
                  <a:pt x="71120" y="113282"/>
                </a:lnTo>
                <a:lnTo>
                  <a:pt x="87391" y="130115"/>
                </a:lnTo>
                <a:lnTo>
                  <a:pt x="96802" y="139624"/>
                </a:lnTo>
                <a:lnTo>
                  <a:pt x="100729" y="142612"/>
                </a:lnTo>
                <a:lnTo>
                  <a:pt x="105253" y="145557"/>
                </a:lnTo>
                <a:lnTo>
                  <a:pt x="110174" y="148473"/>
                </a:lnTo>
                <a:lnTo>
                  <a:pt x="114406" y="151370"/>
                </a:lnTo>
                <a:lnTo>
                  <a:pt x="118181" y="154253"/>
                </a:lnTo>
                <a:lnTo>
                  <a:pt x="121650" y="157128"/>
                </a:lnTo>
                <a:lnTo>
                  <a:pt x="124915" y="159044"/>
                </a:lnTo>
                <a:lnTo>
                  <a:pt x="128044" y="160322"/>
                </a:lnTo>
                <a:lnTo>
                  <a:pt x="136627" y="162728"/>
                </a:lnTo>
                <a:lnTo>
                  <a:pt x="139463" y="162811"/>
                </a:lnTo>
                <a:lnTo>
                  <a:pt x="145732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67"/>
          <p:cNvSpPr/>
          <p:nvPr/>
        </p:nvSpPr>
        <p:spPr>
          <a:xfrm>
            <a:off x="4726454" y="1920239"/>
            <a:ext cx="137012" cy="222887"/>
          </a:xfrm>
          <a:custGeom>
            <a:avLst/>
            <a:gdLst/>
            <a:ahLst/>
            <a:cxnLst/>
            <a:rect l="0" t="0" r="0" b="0"/>
            <a:pathLst>
              <a:path w="137012" h="222887">
                <a:moveTo>
                  <a:pt x="137011" y="0"/>
                </a:moveTo>
                <a:lnTo>
                  <a:pt x="132460" y="4551"/>
                </a:lnTo>
                <a:lnTo>
                  <a:pt x="131119" y="6844"/>
                </a:lnTo>
                <a:lnTo>
                  <a:pt x="128280" y="15575"/>
                </a:lnTo>
                <a:lnTo>
                  <a:pt x="126428" y="19909"/>
                </a:lnTo>
                <a:lnTo>
                  <a:pt x="121830" y="29803"/>
                </a:lnTo>
                <a:lnTo>
                  <a:pt x="99828" y="74343"/>
                </a:lnTo>
                <a:lnTo>
                  <a:pt x="96030" y="80995"/>
                </a:lnTo>
                <a:lnTo>
                  <a:pt x="91592" y="88287"/>
                </a:lnTo>
                <a:lnTo>
                  <a:pt x="86730" y="96006"/>
                </a:lnTo>
                <a:lnTo>
                  <a:pt x="81582" y="103056"/>
                </a:lnTo>
                <a:lnTo>
                  <a:pt x="76246" y="109662"/>
                </a:lnTo>
                <a:lnTo>
                  <a:pt x="70783" y="115971"/>
                </a:lnTo>
                <a:lnTo>
                  <a:pt x="66189" y="122082"/>
                </a:lnTo>
                <a:lnTo>
                  <a:pt x="62174" y="128060"/>
                </a:lnTo>
                <a:lnTo>
                  <a:pt x="58544" y="133951"/>
                </a:lnTo>
                <a:lnTo>
                  <a:pt x="54220" y="139784"/>
                </a:lnTo>
                <a:lnTo>
                  <a:pt x="49432" y="145577"/>
                </a:lnTo>
                <a:lnTo>
                  <a:pt x="44335" y="151344"/>
                </a:lnTo>
                <a:lnTo>
                  <a:pt x="39984" y="157094"/>
                </a:lnTo>
                <a:lnTo>
                  <a:pt x="36131" y="162832"/>
                </a:lnTo>
                <a:lnTo>
                  <a:pt x="32610" y="168562"/>
                </a:lnTo>
                <a:lnTo>
                  <a:pt x="29310" y="173335"/>
                </a:lnTo>
                <a:lnTo>
                  <a:pt x="26158" y="177469"/>
                </a:lnTo>
                <a:lnTo>
                  <a:pt x="23104" y="181178"/>
                </a:lnTo>
                <a:lnTo>
                  <a:pt x="20115" y="185555"/>
                </a:lnTo>
                <a:lnTo>
                  <a:pt x="17170" y="190379"/>
                </a:lnTo>
                <a:lnTo>
                  <a:pt x="14255" y="195499"/>
                </a:lnTo>
                <a:lnTo>
                  <a:pt x="11358" y="198913"/>
                </a:lnTo>
                <a:lnTo>
                  <a:pt x="8475" y="201189"/>
                </a:lnTo>
                <a:lnTo>
                  <a:pt x="5600" y="202706"/>
                </a:lnTo>
                <a:lnTo>
                  <a:pt x="3684" y="204670"/>
                </a:lnTo>
                <a:lnTo>
                  <a:pt x="2406" y="206932"/>
                </a:lnTo>
                <a:lnTo>
                  <a:pt x="355" y="212855"/>
                </a:lnTo>
                <a:lnTo>
                  <a:pt x="0" y="218432"/>
                </a:lnTo>
                <a:lnTo>
                  <a:pt x="903" y="219916"/>
                </a:lnTo>
                <a:lnTo>
                  <a:pt x="2457" y="220906"/>
                </a:lnTo>
                <a:lnTo>
                  <a:pt x="8423" y="2228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68"/>
          <p:cNvSpPr/>
          <p:nvPr/>
        </p:nvSpPr>
        <p:spPr>
          <a:xfrm>
            <a:off x="4906327" y="2065972"/>
            <a:ext cx="102871" cy="94265"/>
          </a:xfrm>
          <a:custGeom>
            <a:avLst/>
            <a:gdLst/>
            <a:ahLst/>
            <a:cxnLst/>
            <a:rect l="0" t="0" r="0" b="0"/>
            <a:pathLst>
              <a:path w="102871" h="94265">
                <a:moveTo>
                  <a:pt x="0" y="0"/>
                </a:moveTo>
                <a:lnTo>
                  <a:pt x="45755" y="0"/>
                </a:lnTo>
                <a:lnTo>
                  <a:pt x="47648" y="953"/>
                </a:lnTo>
                <a:lnTo>
                  <a:pt x="48910" y="2540"/>
                </a:lnTo>
                <a:lnTo>
                  <a:pt x="50936" y="7381"/>
                </a:lnTo>
                <a:lnTo>
                  <a:pt x="52055" y="7778"/>
                </a:lnTo>
                <a:lnTo>
                  <a:pt x="53753" y="8043"/>
                </a:lnTo>
                <a:lnTo>
                  <a:pt x="55838" y="8219"/>
                </a:lnTo>
                <a:lnTo>
                  <a:pt x="57228" y="9290"/>
                </a:lnTo>
                <a:lnTo>
                  <a:pt x="58155" y="10956"/>
                </a:lnTo>
                <a:lnTo>
                  <a:pt x="59642" y="15923"/>
                </a:lnTo>
                <a:lnTo>
                  <a:pt x="59764" y="17283"/>
                </a:lnTo>
                <a:lnTo>
                  <a:pt x="59845" y="19142"/>
                </a:lnTo>
                <a:lnTo>
                  <a:pt x="59899" y="21334"/>
                </a:lnTo>
                <a:lnTo>
                  <a:pt x="58983" y="23747"/>
                </a:lnTo>
                <a:lnTo>
                  <a:pt x="57419" y="26309"/>
                </a:lnTo>
                <a:lnTo>
                  <a:pt x="55425" y="28970"/>
                </a:lnTo>
                <a:lnTo>
                  <a:pt x="54095" y="31696"/>
                </a:lnTo>
                <a:lnTo>
                  <a:pt x="53208" y="34465"/>
                </a:lnTo>
                <a:lnTo>
                  <a:pt x="52617" y="37264"/>
                </a:lnTo>
                <a:lnTo>
                  <a:pt x="51271" y="40083"/>
                </a:lnTo>
                <a:lnTo>
                  <a:pt x="49420" y="42914"/>
                </a:lnTo>
                <a:lnTo>
                  <a:pt x="47234" y="45755"/>
                </a:lnTo>
                <a:lnTo>
                  <a:pt x="44825" y="48601"/>
                </a:lnTo>
                <a:lnTo>
                  <a:pt x="42265" y="51450"/>
                </a:lnTo>
                <a:lnTo>
                  <a:pt x="36882" y="57157"/>
                </a:lnTo>
                <a:lnTo>
                  <a:pt x="20154" y="74137"/>
                </a:lnTo>
                <a:lnTo>
                  <a:pt x="9882" y="84416"/>
                </a:lnTo>
                <a:lnTo>
                  <a:pt x="9445" y="85805"/>
                </a:lnTo>
                <a:lnTo>
                  <a:pt x="9154" y="87683"/>
                </a:lnTo>
                <a:lnTo>
                  <a:pt x="8607" y="93910"/>
                </a:lnTo>
                <a:lnTo>
                  <a:pt x="11128" y="94125"/>
                </a:lnTo>
                <a:lnTo>
                  <a:pt x="15957" y="94264"/>
                </a:lnTo>
                <a:lnTo>
                  <a:pt x="19157" y="91743"/>
                </a:lnTo>
                <a:lnTo>
                  <a:pt x="21344" y="89737"/>
                </a:lnTo>
                <a:lnTo>
                  <a:pt x="24707" y="88399"/>
                </a:lnTo>
                <a:lnTo>
                  <a:pt x="28854" y="87508"/>
                </a:lnTo>
                <a:lnTo>
                  <a:pt x="33523" y="86914"/>
                </a:lnTo>
                <a:lnTo>
                  <a:pt x="37589" y="85565"/>
                </a:lnTo>
                <a:lnTo>
                  <a:pt x="41252" y="83713"/>
                </a:lnTo>
                <a:lnTo>
                  <a:pt x="44646" y="81526"/>
                </a:lnTo>
                <a:lnTo>
                  <a:pt x="47862" y="80068"/>
                </a:lnTo>
                <a:lnTo>
                  <a:pt x="50958" y="79096"/>
                </a:lnTo>
                <a:lnTo>
                  <a:pt x="53974" y="78448"/>
                </a:lnTo>
                <a:lnTo>
                  <a:pt x="57890" y="77064"/>
                </a:lnTo>
                <a:lnTo>
                  <a:pt x="62406" y="75188"/>
                </a:lnTo>
                <a:lnTo>
                  <a:pt x="67322" y="72986"/>
                </a:lnTo>
                <a:lnTo>
                  <a:pt x="77863" y="67998"/>
                </a:lnTo>
                <a:lnTo>
                  <a:pt x="83341" y="65335"/>
                </a:lnTo>
                <a:lnTo>
                  <a:pt x="87946" y="62606"/>
                </a:lnTo>
                <a:lnTo>
                  <a:pt x="91968" y="59835"/>
                </a:lnTo>
                <a:lnTo>
                  <a:pt x="102870" y="514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369"/>
          <p:cNvSpPr/>
          <p:nvPr/>
        </p:nvSpPr>
        <p:spPr>
          <a:xfrm>
            <a:off x="4923472" y="1834514"/>
            <a:ext cx="111295" cy="394337"/>
          </a:xfrm>
          <a:custGeom>
            <a:avLst/>
            <a:gdLst/>
            <a:ahLst/>
            <a:cxnLst/>
            <a:rect l="0" t="0" r="0" b="0"/>
            <a:pathLst>
              <a:path w="111295" h="394337">
                <a:moveTo>
                  <a:pt x="0" y="0"/>
                </a:moveTo>
                <a:lnTo>
                  <a:pt x="4551" y="0"/>
                </a:lnTo>
                <a:lnTo>
                  <a:pt x="6844" y="953"/>
                </a:lnTo>
                <a:lnTo>
                  <a:pt x="9325" y="2541"/>
                </a:lnTo>
                <a:lnTo>
                  <a:pt x="11932" y="4551"/>
                </a:lnTo>
                <a:lnTo>
                  <a:pt x="14622" y="5892"/>
                </a:lnTo>
                <a:lnTo>
                  <a:pt x="17368" y="6786"/>
                </a:lnTo>
                <a:lnTo>
                  <a:pt x="20151" y="7381"/>
                </a:lnTo>
                <a:lnTo>
                  <a:pt x="22959" y="8731"/>
                </a:lnTo>
                <a:lnTo>
                  <a:pt x="25784" y="10583"/>
                </a:lnTo>
                <a:lnTo>
                  <a:pt x="28619" y="12771"/>
                </a:lnTo>
                <a:lnTo>
                  <a:pt x="32414" y="15182"/>
                </a:lnTo>
                <a:lnTo>
                  <a:pt x="36850" y="17741"/>
                </a:lnTo>
                <a:lnTo>
                  <a:pt x="41711" y="20400"/>
                </a:lnTo>
                <a:lnTo>
                  <a:pt x="45905" y="24078"/>
                </a:lnTo>
                <a:lnTo>
                  <a:pt x="49653" y="28435"/>
                </a:lnTo>
                <a:lnTo>
                  <a:pt x="53105" y="33244"/>
                </a:lnTo>
                <a:lnTo>
                  <a:pt x="56358" y="37403"/>
                </a:lnTo>
                <a:lnTo>
                  <a:pt x="59480" y="41128"/>
                </a:lnTo>
                <a:lnTo>
                  <a:pt x="62513" y="44564"/>
                </a:lnTo>
                <a:lnTo>
                  <a:pt x="65488" y="48759"/>
                </a:lnTo>
                <a:lnTo>
                  <a:pt x="68424" y="53462"/>
                </a:lnTo>
                <a:lnTo>
                  <a:pt x="71333" y="58501"/>
                </a:lnTo>
                <a:lnTo>
                  <a:pt x="77106" y="69181"/>
                </a:lnTo>
                <a:lnTo>
                  <a:pt x="88574" y="91559"/>
                </a:lnTo>
                <a:lnTo>
                  <a:pt x="91434" y="98187"/>
                </a:lnTo>
                <a:lnTo>
                  <a:pt x="94294" y="105463"/>
                </a:lnTo>
                <a:lnTo>
                  <a:pt x="97153" y="113171"/>
                </a:lnTo>
                <a:lnTo>
                  <a:pt x="100011" y="120215"/>
                </a:lnTo>
                <a:lnTo>
                  <a:pt x="102869" y="126816"/>
                </a:lnTo>
                <a:lnTo>
                  <a:pt x="105727" y="133122"/>
                </a:lnTo>
                <a:lnTo>
                  <a:pt x="107632" y="140183"/>
                </a:lnTo>
                <a:lnTo>
                  <a:pt x="108902" y="147748"/>
                </a:lnTo>
                <a:lnTo>
                  <a:pt x="109749" y="155649"/>
                </a:lnTo>
                <a:lnTo>
                  <a:pt x="110313" y="163774"/>
                </a:lnTo>
                <a:lnTo>
                  <a:pt x="110690" y="172048"/>
                </a:lnTo>
                <a:lnTo>
                  <a:pt x="111108" y="188861"/>
                </a:lnTo>
                <a:lnTo>
                  <a:pt x="111294" y="205858"/>
                </a:lnTo>
                <a:lnTo>
                  <a:pt x="110391" y="213439"/>
                </a:lnTo>
                <a:lnTo>
                  <a:pt x="108836" y="220398"/>
                </a:lnTo>
                <a:lnTo>
                  <a:pt x="104569" y="234163"/>
                </a:lnTo>
                <a:lnTo>
                  <a:pt x="91287" y="274677"/>
                </a:lnTo>
                <a:lnTo>
                  <a:pt x="87529" y="282178"/>
                </a:lnTo>
                <a:lnTo>
                  <a:pt x="83117" y="289084"/>
                </a:lnTo>
                <a:lnTo>
                  <a:pt x="78272" y="295593"/>
                </a:lnTo>
                <a:lnTo>
                  <a:pt x="74088" y="302790"/>
                </a:lnTo>
                <a:lnTo>
                  <a:pt x="70347" y="310445"/>
                </a:lnTo>
                <a:lnTo>
                  <a:pt x="66901" y="318406"/>
                </a:lnTo>
                <a:lnTo>
                  <a:pt x="60531" y="332332"/>
                </a:lnTo>
                <a:lnTo>
                  <a:pt x="48681" y="356794"/>
                </a:lnTo>
                <a:lnTo>
                  <a:pt x="45789" y="361688"/>
                </a:lnTo>
                <a:lnTo>
                  <a:pt x="42908" y="365903"/>
                </a:lnTo>
                <a:lnTo>
                  <a:pt x="40035" y="369665"/>
                </a:lnTo>
                <a:lnTo>
                  <a:pt x="36844" y="376386"/>
                </a:lnTo>
                <a:lnTo>
                  <a:pt x="35993" y="379512"/>
                </a:lnTo>
                <a:lnTo>
                  <a:pt x="34473" y="381596"/>
                </a:lnTo>
                <a:lnTo>
                  <a:pt x="32507" y="382985"/>
                </a:lnTo>
                <a:lnTo>
                  <a:pt x="30244" y="383911"/>
                </a:lnTo>
                <a:lnTo>
                  <a:pt x="28735" y="385481"/>
                </a:lnTo>
                <a:lnTo>
                  <a:pt x="27729" y="387480"/>
                </a:lnTo>
                <a:lnTo>
                  <a:pt x="25753" y="394217"/>
                </a:lnTo>
                <a:lnTo>
                  <a:pt x="23193" y="394283"/>
                </a:lnTo>
                <a:lnTo>
                  <a:pt x="17145" y="39433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370"/>
          <p:cNvSpPr/>
          <p:nvPr/>
        </p:nvSpPr>
        <p:spPr>
          <a:xfrm>
            <a:off x="4957762" y="1706032"/>
            <a:ext cx="154293" cy="557108"/>
          </a:xfrm>
          <a:custGeom>
            <a:avLst/>
            <a:gdLst/>
            <a:ahLst/>
            <a:cxnLst/>
            <a:rect l="0" t="0" r="0" b="0"/>
            <a:pathLst>
              <a:path w="154293" h="557108">
                <a:moveTo>
                  <a:pt x="8572" y="8468"/>
                </a:moveTo>
                <a:lnTo>
                  <a:pt x="8572" y="3917"/>
                </a:lnTo>
                <a:lnTo>
                  <a:pt x="9525" y="2576"/>
                </a:lnTo>
                <a:lnTo>
                  <a:pt x="11113" y="1682"/>
                </a:lnTo>
                <a:lnTo>
                  <a:pt x="15954" y="248"/>
                </a:lnTo>
                <a:lnTo>
                  <a:pt x="19156" y="52"/>
                </a:lnTo>
                <a:lnTo>
                  <a:pt x="21343" y="0"/>
                </a:lnTo>
                <a:lnTo>
                  <a:pt x="22801" y="917"/>
                </a:lnTo>
                <a:lnTo>
                  <a:pt x="23773" y="2482"/>
                </a:lnTo>
                <a:lnTo>
                  <a:pt x="24421" y="4477"/>
                </a:lnTo>
                <a:lnTo>
                  <a:pt x="25806" y="5807"/>
                </a:lnTo>
                <a:lnTo>
                  <a:pt x="27682" y="6694"/>
                </a:lnTo>
                <a:lnTo>
                  <a:pt x="29885" y="7285"/>
                </a:lnTo>
                <a:lnTo>
                  <a:pt x="32305" y="8632"/>
                </a:lnTo>
                <a:lnTo>
                  <a:pt x="34872" y="10482"/>
                </a:lnTo>
                <a:lnTo>
                  <a:pt x="37536" y="12668"/>
                </a:lnTo>
                <a:lnTo>
                  <a:pt x="40263" y="15078"/>
                </a:lnTo>
                <a:lnTo>
                  <a:pt x="45835" y="20295"/>
                </a:lnTo>
                <a:lnTo>
                  <a:pt x="60023" y="34237"/>
                </a:lnTo>
                <a:lnTo>
                  <a:pt x="71441" y="45626"/>
                </a:lnTo>
                <a:lnTo>
                  <a:pt x="74297" y="49432"/>
                </a:lnTo>
                <a:lnTo>
                  <a:pt x="77154" y="53875"/>
                </a:lnTo>
                <a:lnTo>
                  <a:pt x="80011" y="58742"/>
                </a:lnTo>
                <a:lnTo>
                  <a:pt x="82868" y="62939"/>
                </a:lnTo>
                <a:lnTo>
                  <a:pt x="85725" y="66689"/>
                </a:lnTo>
                <a:lnTo>
                  <a:pt x="88583" y="70142"/>
                </a:lnTo>
                <a:lnTo>
                  <a:pt x="92393" y="74349"/>
                </a:lnTo>
                <a:lnTo>
                  <a:pt x="101706" y="84103"/>
                </a:lnTo>
                <a:lnTo>
                  <a:pt x="105904" y="90324"/>
                </a:lnTo>
                <a:lnTo>
                  <a:pt x="109655" y="97328"/>
                </a:lnTo>
                <a:lnTo>
                  <a:pt x="116363" y="111779"/>
                </a:lnTo>
                <a:lnTo>
                  <a:pt x="122519" y="124551"/>
                </a:lnTo>
                <a:lnTo>
                  <a:pt x="125495" y="131577"/>
                </a:lnTo>
                <a:lnTo>
                  <a:pt x="128431" y="139118"/>
                </a:lnTo>
                <a:lnTo>
                  <a:pt x="134233" y="155117"/>
                </a:lnTo>
                <a:lnTo>
                  <a:pt x="148581" y="197183"/>
                </a:lnTo>
                <a:lnTo>
                  <a:pt x="151761" y="214261"/>
                </a:lnTo>
                <a:lnTo>
                  <a:pt x="153174" y="231377"/>
                </a:lnTo>
                <a:lnTo>
                  <a:pt x="153802" y="248508"/>
                </a:lnTo>
                <a:lnTo>
                  <a:pt x="154156" y="274218"/>
                </a:lnTo>
                <a:lnTo>
                  <a:pt x="154292" y="333031"/>
                </a:lnTo>
                <a:lnTo>
                  <a:pt x="153344" y="342001"/>
                </a:lnTo>
                <a:lnTo>
                  <a:pt x="151759" y="350838"/>
                </a:lnTo>
                <a:lnTo>
                  <a:pt x="149750" y="359587"/>
                </a:lnTo>
                <a:lnTo>
                  <a:pt x="147518" y="376928"/>
                </a:lnTo>
                <a:lnTo>
                  <a:pt x="145574" y="394160"/>
                </a:lnTo>
                <a:lnTo>
                  <a:pt x="141535" y="411344"/>
                </a:lnTo>
                <a:lnTo>
                  <a:pt x="139124" y="419927"/>
                </a:lnTo>
                <a:lnTo>
                  <a:pt x="133905" y="437083"/>
                </a:lnTo>
                <a:lnTo>
                  <a:pt x="130228" y="444707"/>
                </a:lnTo>
                <a:lnTo>
                  <a:pt x="125871" y="451694"/>
                </a:lnTo>
                <a:lnTo>
                  <a:pt x="121062" y="458257"/>
                </a:lnTo>
                <a:lnTo>
                  <a:pt x="115950" y="464537"/>
                </a:lnTo>
                <a:lnTo>
                  <a:pt x="110638" y="470629"/>
                </a:lnTo>
                <a:lnTo>
                  <a:pt x="105191" y="476595"/>
                </a:lnTo>
                <a:lnTo>
                  <a:pt x="100607" y="482478"/>
                </a:lnTo>
                <a:lnTo>
                  <a:pt x="96599" y="488304"/>
                </a:lnTo>
                <a:lnTo>
                  <a:pt x="92974" y="494094"/>
                </a:lnTo>
                <a:lnTo>
                  <a:pt x="87701" y="499858"/>
                </a:lnTo>
                <a:lnTo>
                  <a:pt x="81327" y="505606"/>
                </a:lnTo>
                <a:lnTo>
                  <a:pt x="74221" y="511344"/>
                </a:lnTo>
                <a:lnTo>
                  <a:pt x="67578" y="516121"/>
                </a:lnTo>
                <a:lnTo>
                  <a:pt x="61244" y="520258"/>
                </a:lnTo>
                <a:lnTo>
                  <a:pt x="55118" y="523969"/>
                </a:lnTo>
                <a:lnTo>
                  <a:pt x="50080" y="527395"/>
                </a:lnTo>
                <a:lnTo>
                  <a:pt x="45769" y="530632"/>
                </a:lnTo>
                <a:lnTo>
                  <a:pt x="41943" y="533742"/>
                </a:lnTo>
                <a:lnTo>
                  <a:pt x="38440" y="536768"/>
                </a:lnTo>
                <a:lnTo>
                  <a:pt x="35151" y="539738"/>
                </a:lnTo>
                <a:lnTo>
                  <a:pt x="32007" y="542670"/>
                </a:lnTo>
                <a:lnTo>
                  <a:pt x="28958" y="544625"/>
                </a:lnTo>
                <a:lnTo>
                  <a:pt x="25973" y="545929"/>
                </a:lnTo>
                <a:lnTo>
                  <a:pt x="23030" y="546797"/>
                </a:lnTo>
                <a:lnTo>
                  <a:pt x="20116" y="547377"/>
                </a:lnTo>
                <a:lnTo>
                  <a:pt x="17221" y="547763"/>
                </a:lnTo>
                <a:lnTo>
                  <a:pt x="14338" y="548020"/>
                </a:lnTo>
                <a:lnTo>
                  <a:pt x="11464" y="548192"/>
                </a:lnTo>
                <a:lnTo>
                  <a:pt x="5730" y="548383"/>
                </a:lnTo>
                <a:lnTo>
                  <a:pt x="3820" y="549386"/>
                </a:lnTo>
                <a:lnTo>
                  <a:pt x="2546" y="551007"/>
                </a:lnTo>
                <a:lnTo>
                  <a:pt x="0" y="55710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371"/>
          <p:cNvSpPr/>
          <p:nvPr/>
        </p:nvSpPr>
        <p:spPr>
          <a:xfrm>
            <a:off x="2763202" y="6240810"/>
            <a:ext cx="394336" cy="59978"/>
          </a:xfrm>
          <a:custGeom>
            <a:avLst/>
            <a:gdLst/>
            <a:ahLst/>
            <a:cxnLst/>
            <a:rect l="0" t="0" r="0" b="0"/>
            <a:pathLst>
              <a:path w="394336" h="59978">
                <a:moveTo>
                  <a:pt x="0" y="8542"/>
                </a:moveTo>
                <a:lnTo>
                  <a:pt x="0" y="0"/>
                </a:lnTo>
                <a:lnTo>
                  <a:pt x="0" y="8438"/>
                </a:lnTo>
                <a:lnTo>
                  <a:pt x="4551" y="13062"/>
                </a:lnTo>
                <a:lnTo>
                  <a:pt x="6844" y="14413"/>
                </a:lnTo>
                <a:lnTo>
                  <a:pt x="11932" y="15914"/>
                </a:lnTo>
                <a:lnTo>
                  <a:pt x="24068" y="17009"/>
                </a:lnTo>
                <a:lnTo>
                  <a:pt x="29780" y="17083"/>
                </a:lnTo>
                <a:lnTo>
                  <a:pt x="32236" y="18047"/>
                </a:lnTo>
                <a:lnTo>
                  <a:pt x="34826" y="19641"/>
                </a:lnTo>
                <a:lnTo>
                  <a:pt x="37505" y="21656"/>
                </a:lnTo>
                <a:lnTo>
                  <a:pt x="41196" y="23000"/>
                </a:lnTo>
                <a:lnTo>
                  <a:pt x="50377" y="24493"/>
                </a:lnTo>
                <a:lnTo>
                  <a:pt x="61705" y="25333"/>
                </a:lnTo>
                <a:lnTo>
                  <a:pt x="70604" y="25530"/>
                </a:lnTo>
                <a:lnTo>
                  <a:pt x="138463" y="25686"/>
                </a:lnTo>
                <a:lnTo>
                  <a:pt x="142791" y="26640"/>
                </a:lnTo>
                <a:lnTo>
                  <a:pt x="147581" y="28227"/>
                </a:lnTo>
                <a:lnTo>
                  <a:pt x="152680" y="30238"/>
                </a:lnTo>
                <a:lnTo>
                  <a:pt x="157984" y="31579"/>
                </a:lnTo>
                <a:lnTo>
                  <a:pt x="168958" y="33068"/>
                </a:lnTo>
                <a:lnTo>
                  <a:pt x="177645" y="33730"/>
                </a:lnTo>
                <a:lnTo>
                  <a:pt x="185633" y="34024"/>
                </a:lnTo>
                <a:lnTo>
                  <a:pt x="211818" y="34229"/>
                </a:lnTo>
                <a:lnTo>
                  <a:pt x="280038" y="34259"/>
                </a:lnTo>
                <a:lnTo>
                  <a:pt x="285752" y="35212"/>
                </a:lnTo>
                <a:lnTo>
                  <a:pt x="291466" y="36799"/>
                </a:lnTo>
                <a:lnTo>
                  <a:pt x="297181" y="38810"/>
                </a:lnTo>
                <a:lnTo>
                  <a:pt x="301943" y="40151"/>
                </a:lnTo>
                <a:lnTo>
                  <a:pt x="309775" y="41641"/>
                </a:lnTo>
                <a:lnTo>
                  <a:pt x="318970" y="42302"/>
                </a:lnTo>
                <a:lnTo>
                  <a:pt x="332317" y="42675"/>
                </a:lnTo>
                <a:lnTo>
                  <a:pt x="345360" y="42801"/>
                </a:lnTo>
                <a:lnTo>
                  <a:pt x="348350" y="43764"/>
                </a:lnTo>
                <a:lnTo>
                  <a:pt x="351296" y="45358"/>
                </a:lnTo>
                <a:lnTo>
                  <a:pt x="354213" y="47374"/>
                </a:lnTo>
                <a:lnTo>
                  <a:pt x="357109" y="48717"/>
                </a:lnTo>
                <a:lnTo>
                  <a:pt x="362868" y="50210"/>
                </a:lnTo>
                <a:lnTo>
                  <a:pt x="374326" y="51169"/>
                </a:lnTo>
                <a:lnTo>
                  <a:pt x="384068" y="51374"/>
                </a:lnTo>
                <a:lnTo>
                  <a:pt x="385586" y="52336"/>
                </a:lnTo>
                <a:lnTo>
                  <a:pt x="387550" y="53931"/>
                </a:lnTo>
                <a:lnTo>
                  <a:pt x="394335" y="599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372"/>
          <p:cNvSpPr/>
          <p:nvPr/>
        </p:nvSpPr>
        <p:spPr>
          <a:xfrm>
            <a:off x="3303664" y="6103620"/>
            <a:ext cx="719664" cy="308600"/>
          </a:xfrm>
          <a:custGeom>
            <a:avLst/>
            <a:gdLst/>
            <a:ahLst/>
            <a:cxnLst/>
            <a:rect l="0" t="0" r="0" b="0"/>
            <a:pathLst>
              <a:path w="719664" h="308600">
                <a:moveTo>
                  <a:pt x="711123" y="0"/>
                </a:moveTo>
                <a:lnTo>
                  <a:pt x="698352" y="0"/>
                </a:lnTo>
                <a:lnTo>
                  <a:pt x="696894" y="952"/>
                </a:lnTo>
                <a:lnTo>
                  <a:pt x="695922" y="2540"/>
                </a:lnTo>
                <a:lnTo>
                  <a:pt x="695274" y="4550"/>
                </a:lnTo>
                <a:lnTo>
                  <a:pt x="693890" y="5891"/>
                </a:lnTo>
                <a:lnTo>
                  <a:pt x="692014" y="6785"/>
                </a:lnTo>
                <a:lnTo>
                  <a:pt x="687390" y="7778"/>
                </a:lnTo>
                <a:lnTo>
                  <a:pt x="665369" y="8541"/>
                </a:lnTo>
                <a:lnTo>
                  <a:pt x="644326" y="15353"/>
                </a:lnTo>
                <a:lnTo>
                  <a:pt x="627538" y="16909"/>
                </a:lnTo>
                <a:lnTo>
                  <a:pt x="618094" y="17040"/>
                </a:lnTo>
                <a:lnTo>
                  <a:pt x="607547" y="19638"/>
                </a:lnTo>
                <a:lnTo>
                  <a:pt x="593439" y="23916"/>
                </a:lnTo>
                <a:lnTo>
                  <a:pt x="575587" y="25361"/>
                </a:lnTo>
                <a:lnTo>
                  <a:pt x="564843" y="28099"/>
                </a:lnTo>
                <a:lnTo>
                  <a:pt x="542422" y="37618"/>
                </a:lnTo>
                <a:lnTo>
                  <a:pt x="519649" y="48670"/>
                </a:lnTo>
                <a:lnTo>
                  <a:pt x="456805" y="80011"/>
                </a:lnTo>
                <a:lnTo>
                  <a:pt x="442835" y="88266"/>
                </a:lnTo>
                <a:lnTo>
                  <a:pt x="429006" y="97331"/>
                </a:lnTo>
                <a:lnTo>
                  <a:pt x="419685" y="104535"/>
                </a:lnTo>
                <a:lnTo>
                  <a:pt x="409827" y="113453"/>
                </a:lnTo>
                <a:lnTo>
                  <a:pt x="399096" y="123766"/>
                </a:lnTo>
                <a:lnTo>
                  <a:pt x="371007" y="151565"/>
                </a:lnTo>
                <a:lnTo>
                  <a:pt x="359618" y="160390"/>
                </a:lnTo>
                <a:lnTo>
                  <a:pt x="348206" y="168439"/>
                </a:lnTo>
                <a:lnTo>
                  <a:pt x="342496" y="173253"/>
                </a:lnTo>
                <a:lnTo>
                  <a:pt x="331071" y="182729"/>
                </a:lnTo>
                <a:lnTo>
                  <a:pt x="319644" y="190115"/>
                </a:lnTo>
                <a:lnTo>
                  <a:pt x="308215" y="199113"/>
                </a:lnTo>
                <a:lnTo>
                  <a:pt x="296785" y="208510"/>
                </a:lnTo>
                <a:lnTo>
                  <a:pt x="280593" y="219154"/>
                </a:lnTo>
                <a:lnTo>
                  <a:pt x="268386" y="228341"/>
                </a:lnTo>
                <a:lnTo>
                  <a:pt x="253129" y="237095"/>
                </a:lnTo>
                <a:lnTo>
                  <a:pt x="236543" y="245722"/>
                </a:lnTo>
                <a:lnTo>
                  <a:pt x="220516" y="254310"/>
                </a:lnTo>
                <a:lnTo>
                  <a:pt x="208359" y="262888"/>
                </a:lnTo>
                <a:lnTo>
                  <a:pt x="193115" y="271462"/>
                </a:lnTo>
                <a:lnTo>
                  <a:pt x="182130" y="277177"/>
                </a:lnTo>
                <a:lnTo>
                  <a:pt x="170897" y="280352"/>
                </a:lnTo>
                <a:lnTo>
                  <a:pt x="165235" y="281198"/>
                </a:lnTo>
                <a:lnTo>
                  <a:pt x="156404" y="284679"/>
                </a:lnTo>
                <a:lnTo>
                  <a:pt x="152715" y="286941"/>
                </a:lnTo>
                <a:lnTo>
                  <a:pt x="143537" y="289454"/>
                </a:lnTo>
                <a:lnTo>
                  <a:pt x="122122" y="291067"/>
                </a:lnTo>
                <a:lnTo>
                  <a:pt x="100641" y="291412"/>
                </a:lnTo>
                <a:lnTo>
                  <a:pt x="83804" y="291455"/>
                </a:lnTo>
                <a:lnTo>
                  <a:pt x="80503" y="290505"/>
                </a:lnTo>
                <a:lnTo>
                  <a:pt x="70354" y="285571"/>
                </a:lnTo>
                <a:lnTo>
                  <a:pt x="56657" y="282733"/>
                </a:lnTo>
                <a:lnTo>
                  <a:pt x="46143" y="277236"/>
                </a:lnTo>
                <a:lnTo>
                  <a:pt x="36995" y="274231"/>
                </a:lnTo>
                <a:lnTo>
                  <a:pt x="31146" y="270153"/>
                </a:lnTo>
                <a:lnTo>
                  <a:pt x="29205" y="267732"/>
                </a:lnTo>
                <a:lnTo>
                  <a:pt x="27911" y="265165"/>
                </a:lnTo>
                <a:lnTo>
                  <a:pt x="27048" y="262501"/>
                </a:lnTo>
                <a:lnTo>
                  <a:pt x="23550" y="257002"/>
                </a:lnTo>
                <a:lnTo>
                  <a:pt x="21283" y="254202"/>
                </a:lnTo>
                <a:lnTo>
                  <a:pt x="18820" y="252335"/>
                </a:lnTo>
                <a:lnTo>
                  <a:pt x="16225" y="251091"/>
                </a:lnTo>
                <a:lnTo>
                  <a:pt x="13543" y="250262"/>
                </a:lnTo>
                <a:lnTo>
                  <a:pt x="11754" y="248756"/>
                </a:lnTo>
                <a:lnTo>
                  <a:pt x="10562" y="246800"/>
                </a:lnTo>
                <a:lnTo>
                  <a:pt x="9768" y="244543"/>
                </a:lnTo>
                <a:lnTo>
                  <a:pt x="6345" y="239496"/>
                </a:lnTo>
                <a:lnTo>
                  <a:pt x="4098" y="236816"/>
                </a:lnTo>
                <a:lnTo>
                  <a:pt x="2601" y="234078"/>
                </a:lnTo>
                <a:lnTo>
                  <a:pt x="937" y="228494"/>
                </a:lnTo>
                <a:lnTo>
                  <a:pt x="0" y="219996"/>
                </a:lnTo>
                <a:lnTo>
                  <a:pt x="821" y="218101"/>
                </a:lnTo>
                <a:lnTo>
                  <a:pt x="2321" y="216838"/>
                </a:lnTo>
                <a:lnTo>
                  <a:pt x="4273" y="215996"/>
                </a:lnTo>
                <a:lnTo>
                  <a:pt x="5575" y="214483"/>
                </a:lnTo>
                <a:lnTo>
                  <a:pt x="6442" y="212521"/>
                </a:lnTo>
                <a:lnTo>
                  <a:pt x="7407" y="207801"/>
                </a:lnTo>
                <a:lnTo>
                  <a:pt x="7835" y="202529"/>
                </a:lnTo>
                <a:lnTo>
                  <a:pt x="8902" y="199789"/>
                </a:lnTo>
                <a:lnTo>
                  <a:pt x="12627" y="194205"/>
                </a:lnTo>
                <a:lnTo>
                  <a:pt x="20080" y="185706"/>
                </a:lnTo>
                <a:lnTo>
                  <a:pt x="21827" y="182859"/>
                </a:lnTo>
                <a:lnTo>
                  <a:pt x="25240" y="174301"/>
                </a:lnTo>
                <a:lnTo>
                  <a:pt x="29413" y="168589"/>
                </a:lnTo>
                <a:lnTo>
                  <a:pt x="36984" y="162876"/>
                </a:lnTo>
                <a:lnTo>
                  <a:pt x="49416" y="154304"/>
                </a:lnTo>
                <a:lnTo>
                  <a:pt x="59131" y="145732"/>
                </a:lnTo>
                <a:lnTo>
                  <a:pt x="68043" y="137159"/>
                </a:lnTo>
                <a:lnTo>
                  <a:pt x="70948" y="134302"/>
                </a:lnTo>
                <a:lnTo>
                  <a:pt x="74790" y="132397"/>
                </a:lnTo>
                <a:lnTo>
                  <a:pt x="94643" y="126800"/>
                </a:lnTo>
                <a:lnTo>
                  <a:pt x="105662" y="123030"/>
                </a:lnTo>
                <a:lnTo>
                  <a:pt x="122575" y="119955"/>
                </a:lnTo>
                <a:lnTo>
                  <a:pt x="139652" y="114388"/>
                </a:lnTo>
                <a:lnTo>
                  <a:pt x="156777" y="112315"/>
                </a:lnTo>
                <a:lnTo>
                  <a:pt x="173916" y="111701"/>
                </a:lnTo>
                <a:lnTo>
                  <a:pt x="185344" y="111557"/>
                </a:lnTo>
                <a:lnTo>
                  <a:pt x="196773" y="108953"/>
                </a:lnTo>
                <a:lnTo>
                  <a:pt x="202488" y="106926"/>
                </a:lnTo>
                <a:lnTo>
                  <a:pt x="208203" y="106526"/>
                </a:lnTo>
                <a:lnTo>
                  <a:pt x="231063" y="110189"/>
                </a:lnTo>
                <a:lnTo>
                  <a:pt x="248208" y="111071"/>
                </a:lnTo>
                <a:lnTo>
                  <a:pt x="253923" y="111195"/>
                </a:lnTo>
                <a:lnTo>
                  <a:pt x="265353" y="113872"/>
                </a:lnTo>
                <a:lnTo>
                  <a:pt x="276783" y="117285"/>
                </a:lnTo>
                <a:lnTo>
                  <a:pt x="294881" y="120159"/>
                </a:lnTo>
                <a:lnTo>
                  <a:pt x="309909" y="124206"/>
                </a:lnTo>
                <a:lnTo>
                  <a:pt x="316012" y="127572"/>
                </a:lnTo>
                <a:lnTo>
                  <a:pt x="325333" y="136390"/>
                </a:lnTo>
                <a:lnTo>
                  <a:pt x="335191" y="144121"/>
                </a:lnTo>
                <a:lnTo>
                  <a:pt x="345922" y="150731"/>
                </a:lnTo>
                <a:lnTo>
                  <a:pt x="357041" y="156844"/>
                </a:lnTo>
                <a:lnTo>
                  <a:pt x="365794" y="165276"/>
                </a:lnTo>
                <a:lnTo>
                  <a:pt x="369461" y="170191"/>
                </a:lnTo>
                <a:lnTo>
                  <a:pt x="378616" y="178193"/>
                </a:lnTo>
                <a:lnTo>
                  <a:pt x="383724" y="181660"/>
                </a:lnTo>
                <a:lnTo>
                  <a:pt x="391940" y="190593"/>
                </a:lnTo>
                <a:lnTo>
                  <a:pt x="395464" y="195642"/>
                </a:lnTo>
                <a:lnTo>
                  <a:pt x="398766" y="200913"/>
                </a:lnTo>
                <a:lnTo>
                  <a:pt x="401920" y="206332"/>
                </a:lnTo>
                <a:lnTo>
                  <a:pt x="404975" y="211849"/>
                </a:lnTo>
                <a:lnTo>
                  <a:pt x="410910" y="220520"/>
                </a:lnTo>
                <a:lnTo>
                  <a:pt x="417675" y="228502"/>
                </a:lnTo>
                <a:lnTo>
                  <a:pt x="427032" y="238398"/>
                </a:lnTo>
                <a:lnTo>
                  <a:pt x="447877" y="259638"/>
                </a:lnTo>
                <a:lnTo>
                  <a:pt x="481322" y="293120"/>
                </a:lnTo>
                <a:lnTo>
                  <a:pt x="484580" y="295426"/>
                </a:lnTo>
                <a:lnTo>
                  <a:pt x="493716" y="299623"/>
                </a:lnTo>
                <a:lnTo>
                  <a:pt x="499563" y="303981"/>
                </a:lnTo>
                <a:lnTo>
                  <a:pt x="503408" y="305524"/>
                </a:lnTo>
                <a:lnTo>
                  <a:pt x="520727" y="308000"/>
                </a:lnTo>
                <a:lnTo>
                  <a:pt x="542425" y="308574"/>
                </a:lnTo>
                <a:lnTo>
                  <a:pt x="555623" y="308599"/>
                </a:lnTo>
                <a:lnTo>
                  <a:pt x="559831" y="307650"/>
                </a:lnTo>
                <a:lnTo>
                  <a:pt x="573429" y="301823"/>
                </a:lnTo>
                <a:lnTo>
                  <a:pt x="580393" y="299879"/>
                </a:lnTo>
                <a:lnTo>
                  <a:pt x="594072" y="293429"/>
                </a:lnTo>
                <a:lnTo>
                  <a:pt x="605533" y="285485"/>
                </a:lnTo>
                <a:lnTo>
                  <a:pt x="619618" y="277099"/>
                </a:lnTo>
                <a:lnTo>
                  <a:pt x="626957" y="271427"/>
                </a:lnTo>
                <a:lnTo>
                  <a:pt x="633393" y="263192"/>
                </a:lnTo>
                <a:lnTo>
                  <a:pt x="636443" y="258329"/>
                </a:lnTo>
                <a:lnTo>
                  <a:pt x="644912" y="250385"/>
                </a:lnTo>
                <a:lnTo>
                  <a:pt x="654073" y="243680"/>
                </a:lnTo>
                <a:lnTo>
                  <a:pt x="661320" y="237524"/>
                </a:lnTo>
                <a:lnTo>
                  <a:pt x="667716" y="229074"/>
                </a:lnTo>
                <a:lnTo>
                  <a:pt x="673733" y="219921"/>
                </a:lnTo>
                <a:lnTo>
                  <a:pt x="679583" y="212677"/>
                </a:lnTo>
                <a:lnTo>
                  <a:pt x="688231" y="203245"/>
                </a:lnTo>
                <a:lnTo>
                  <a:pt x="693964" y="194788"/>
                </a:lnTo>
                <a:lnTo>
                  <a:pt x="696827" y="189866"/>
                </a:lnTo>
                <a:lnTo>
                  <a:pt x="699687" y="186585"/>
                </a:lnTo>
                <a:lnTo>
                  <a:pt x="702546" y="184397"/>
                </a:lnTo>
                <a:lnTo>
                  <a:pt x="705405" y="182939"/>
                </a:lnTo>
                <a:lnTo>
                  <a:pt x="707311" y="180062"/>
                </a:lnTo>
                <a:lnTo>
                  <a:pt x="709429" y="171785"/>
                </a:lnTo>
                <a:lnTo>
                  <a:pt x="710370" y="164296"/>
                </a:lnTo>
                <a:lnTo>
                  <a:pt x="710621" y="160966"/>
                </a:lnTo>
                <a:lnTo>
                  <a:pt x="711741" y="157793"/>
                </a:lnTo>
                <a:lnTo>
                  <a:pt x="716915" y="148777"/>
                </a:lnTo>
                <a:lnTo>
                  <a:pt x="719147" y="139736"/>
                </a:lnTo>
                <a:lnTo>
                  <a:pt x="719452" y="137353"/>
                </a:lnTo>
                <a:lnTo>
                  <a:pt x="719647" y="128061"/>
                </a:lnTo>
                <a:lnTo>
                  <a:pt x="719663" y="125379"/>
                </a:lnTo>
                <a:lnTo>
                  <a:pt x="718722" y="122639"/>
                </a:lnTo>
                <a:lnTo>
                  <a:pt x="712312" y="113105"/>
                </a:lnTo>
                <a:lnTo>
                  <a:pt x="711651" y="109641"/>
                </a:lnTo>
                <a:lnTo>
                  <a:pt x="711228" y="104208"/>
                </a:lnTo>
                <a:lnTo>
                  <a:pt x="706604" y="98715"/>
                </a:lnTo>
                <a:lnTo>
                  <a:pt x="704300" y="97242"/>
                </a:lnTo>
                <a:lnTo>
                  <a:pt x="695526" y="94685"/>
                </a:lnTo>
                <a:lnTo>
                  <a:pt x="687440" y="88483"/>
                </a:lnTo>
                <a:lnTo>
                  <a:pt x="682182" y="86950"/>
                </a:lnTo>
                <a:lnTo>
                  <a:pt x="669922" y="85832"/>
                </a:lnTo>
                <a:lnTo>
                  <a:pt x="666459" y="83232"/>
                </a:lnTo>
                <a:lnTo>
                  <a:pt x="661026" y="78353"/>
                </a:lnTo>
                <a:lnTo>
                  <a:pt x="660580" y="77000"/>
                </a:lnTo>
                <a:lnTo>
                  <a:pt x="659688" y="685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373"/>
          <p:cNvSpPr/>
          <p:nvPr/>
        </p:nvSpPr>
        <p:spPr>
          <a:xfrm>
            <a:off x="7992545" y="1281014"/>
            <a:ext cx="1002822" cy="210601"/>
          </a:xfrm>
          <a:custGeom>
            <a:avLst/>
            <a:gdLst/>
            <a:ahLst/>
            <a:cxnLst/>
            <a:rect l="0" t="0" r="0" b="0"/>
            <a:pathLst>
              <a:path w="1002822" h="210601">
                <a:moveTo>
                  <a:pt x="934285" y="150593"/>
                </a:moveTo>
                <a:lnTo>
                  <a:pt x="934285" y="126099"/>
                </a:lnTo>
                <a:lnTo>
                  <a:pt x="929734" y="120687"/>
                </a:lnTo>
                <a:lnTo>
                  <a:pt x="927441" y="119226"/>
                </a:lnTo>
                <a:lnTo>
                  <a:pt x="919662" y="116217"/>
                </a:lnTo>
                <a:lnTo>
                  <a:pt x="914133" y="112137"/>
                </a:lnTo>
                <a:lnTo>
                  <a:pt x="910373" y="110668"/>
                </a:lnTo>
                <a:lnTo>
                  <a:pt x="896931" y="107649"/>
                </a:lnTo>
                <a:lnTo>
                  <a:pt x="885541" y="102097"/>
                </a:lnTo>
                <a:lnTo>
                  <a:pt x="870524" y="100029"/>
                </a:lnTo>
                <a:lnTo>
                  <a:pt x="842727" y="99273"/>
                </a:lnTo>
                <a:lnTo>
                  <a:pt x="813118" y="93289"/>
                </a:lnTo>
                <a:lnTo>
                  <a:pt x="782293" y="91120"/>
                </a:lnTo>
                <a:lnTo>
                  <a:pt x="753025" y="90691"/>
                </a:lnTo>
                <a:lnTo>
                  <a:pt x="728178" y="90617"/>
                </a:lnTo>
                <a:lnTo>
                  <a:pt x="713777" y="93139"/>
                </a:lnTo>
                <a:lnTo>
                  <a:pt x="700074" y="96483"/>
                </a:lnTo>
                <a:lnTo>
                  <a:pt x="675341" y="98365"/>
                </a:lnTo>
                <a:lnTo>
                  <a:pt x="645259" y="99876"/>
                </a:lnTo>
                <a:lnTo>
                  <a:pt x="617825" y="105932"/>
                </a:lnTo>
                <a:lnTo>
                  <a:pt x="600278" y="111059"/>
                </a:lnTo>
                <a:lnTo>
                  <a:pt x="574335" y="119300"/>
                </a:lnTo>
                <a:lnTo>
                  <a:pt x="548550" y="123224"/>
                </a:lnTo>
                <a:lnTo>
                  <a:pt x="527364" y="128937"/>
                </a:lnTo>
                <a:lnTo>
                  <a:pt x="428475" y="162032"/>
                </a:lnTo>
                <a:lnTo>
                  <a:pt x="408808" y="167742"/>
                </a:lnTo>
                <a:lnTo>
                  <a:pt x="378855" y="173772"/>
                </a:lnTo>
                <a:lnTo>
                  <a:pt x="351883" y="178098"/>
                </a:lnTo>
                <a:lnTo>
                  <a:pt x="325794" y="182873"/>
                </a:lnTo>
                <a:lnTo>
                  <a:pt x="299965" y="186827"/>
                </a:lnTo>
                <a:lnTo>
                  <a:pt x="276757" y="191492"/>
                </a:lnTo>
                <a:lnTo>
                  <a:pt x="255274" y="195414"/>
                </a:lnTo>
                <a:lnTo>
                  <a:pt x="239119" y="199088"/>
                </a:lnTo>
                <a:lnTo>
                  <a:pt x="213960" y="201157"/>
                </a:lnTo>
                <a:lnTo>
                  <a:pt x="189361" y="201770"/>
                </a:lnTo>
                <a:lnTo>
                  <a:pt x="132665" y="202018"/>
                </a:lnTo>
                <a:lnTo>
                  <a:pt x="96144" y="195242"/>
                </a:lnTo>
                <a:lnTo>
                  <a:pt x="83622" y="193297"/>
                </a:lnTo>
                <a:lnTo>
                  <a:pt x="62602" y="186827"/>
                </a:lnTo>
                <a:lnTo>
                  <a:pt x="54428" y="184795"/>
                </a:lnTo>
                <a:lnTo>
                  <a:pt x="40068" y="178295"/>
                </a:lnTo>
                <a:lnTo>
                  <a:pt x="32665" y="173065"/>
                </a:lnTo>
                <a:lnTo>
                  <a:pt x="26200" y="167566"/>
                </a:lnTo>
                <a:lnTo>
                  <a:pt x="20151" y="161946"/>
                </a:lnTo>
                <a:lnTo>
                  <a:pt x="14288" y="156274"/>
                </a:lnTo>
                <a:lnTo>
                  <a:pt x="12343" y="152475"/>
                </a:lnTo>
                <a:lnTo>
                  <a:pt x="11047" y="148038"/>
                </a:lnTo>
                <a:lnTo>
                  <a:pt x="10183" y="143175"/>
                </a:lnTo>
                <a:lnTo>
                  <a:pt x="8654" y="138980"/>
                </a:lnTo>
                <a:lnTo>
                  <a:pt x="6683" y="135231"/>
                </a:lnTo>
                <a:lnTo>
                  <a:pt x="4416" y="131779"/>
                </a:lnTo>
                <a:lnTo>
                  <a:pt x="1898" y="125404"/>
                </a:lnTo>
                <a:lnTo>
                  <a:pt x="777" y="119395"/>
                </a:lnTo>
                <a:lnTo>
                  <a:pt x="281" y="113550"/>
                </a:lnTo>
                <a:lnTo>
                  <a:pt x="148" y="109705"/>
                </a:lnTo>
                <a:lnTo>
                  <a:pt x="0" y="100353"/>
                </a:lnTo>
                <a:lnTo>
                  <a:pt x="913" y="96145"/>
                </a:lnTo>
                <a:lnTo>
                  <a:pt x="2474" y="92387"/>
                </a:lnTo>
                <a:lnTo>
                  <a:pt x="4468" y="88929"/>
                </a:lnTo>
                <a:lnTo>
                  <a:pt x="6683" y="82547"/>
                </a:lnTo>
                <a:lnTo>
                  <a:pt x="7273" y="79511"/>
                </a:lnTo>
                <a:lnTo>
                  <a:pt x="8620" y="75583"/>
                </a:lnTo>
                <a:lnTo>
                  <a:pt x="10470" y="71059"/>
                </a:lnTo>
                <a:lnTo>
                  <a:pt x="12655" y="66138"/>
                </a:lnTo>
                <a:lnTo>
                  <a:pt x="15065" y="61904"/>
                </a:lnTo>
                <a:lnTo>
                  <a:pt x="17624" y="58130"/>
                </a:lnTo>
                <a:lnTo>
                  <a:pt x="20282" y="54661"/>
                </a:lnTo>
                <a:lnTo>
                  <a:pt x="28316" y="48266"/>
                </a:lnTo>
                <a:lnTo>
                  <a:pt x="37285" y="42250"/>
                </a:lnTo>
                <a:lnTo>
                  <a:pt x="44446" y="36400"/>
                </a:lnTo>
                <a:lnTo>
                  <a:pt x="53343" y="30626"/>
                </a:lnTo>
                <a:lnTo>
                  <a:pt x="64600" y="24884"/>
                </a:lnTo>
                <a:lnTo>
                  <a:pt x="79128" y="19157"/>
                </a:lnTo>
                <a:lnTo>
                  <a:pt x="99955" y="13611"/>
                </a:lnTo>
                <a:lnTo>
                  <a:pt x="120655" y="7877"/>
                </a:lnTo>
                <a:lnTo>
                  <a:pt x="157813" y="4173"/>
                </a:lnTo>
                <a:lnTo>
                  <a:pt x="172944" y="427"/>
                </a:lnTo>
                <a:lnTo>
                  <a:pt x="180027" y="0"/>
                </a:lnTo>
                <a:lnTo>
                  <a:pt x="210977" y="4032"/>
                </a:lnTo>
                <a:lnTo>
                  <a:pt x="235079" y="5649"/>
                </a:lnTo>
                <a:lnTo>
                  <a:pt x="271320" y="13577"/>
                </a:lnTo>
                <a:lnTo>
                  <a:pt x="291128" y="20037"/>
                </a:lnTo>
                <a:lnTo>
                  <a:pt x="300139" y="25258"/>
                </a:lnTo>
                <a:lnTo>
                  <a:pt x="309859" y="28214"/>
                </a:lnTo>
                <a:lnTo>
                  <a:pt x="336174" y="34662"/>
                </a:lnTo>
                <a:lnTo>
                  <a:pt x="349687" y="39696"/>
                </a:lnTo>
                <a:lnTo>
                  <a:pt x="362044" y="45108"/>
                </a:lnTo>
                <a:lnTo>
                  <a:pt x="373886" y="50688"/>
                </a:lnTo>
                <a:lnTo>
                  <a:pt x="425641" y="76301"/>
                </a:lnTo>
                <a:lnTo>
                  <a:pt x="439616" y="82014"/>
                </a:lnTo>
                <a:lnTo>
                  <a:pt x="454399" y="87729"/>
                </a:lnTo>
                <a:lnTo>
                  <a:pt x="467320" y="93443"/>
                </a:lnTo>
                <a:lnTo>
                  <a:pt x="479413" y="99158"/>
                </a:lnTo>
                <a:lnTo>
                  <a:pt x="492089" y="104873"/>
                </a:lnTo>
                <a:lnTo>
                  <a:pt x="507248" y="110588"/>
                </a:lnTo>
                <a:lnTo>
                  <a:pt x="518430" y="116303"/>
                </a:lnTo>
                <a:lnTo>
                  <a:pt x="528480" y="122018"/>
                </a:lnTo>
                <a:lnTo>
                  <a:pt x="549252" y="130591"/>
                </a:lnTo>
                <a:lnTo>
                  <a:pt x="561864" y="136305"/>
                </a:lnTo>
                <a:lnTo>
                  <a:pt x="579675" y="144878"/>
                </a:lnTo>
                <a:lnTo>
                  <a:pt x="597016" y="153450"/>
                </a:lnTo>
                <a:lnTo>
                  <a:pt x="611032" y="159166"/>
                </a:lnTo>
                <a:lnTo>
                  <a:pt x="625835" y="164881"/>
                </a:lnTo>
                <a:lnTo>
                  <a:pt x="638763" y="170595"/>
                </a:lnTo>
                <a:lnTo>
                  <a:pt x="653399" y="173771"/>
                </a:lnTo>
                <a:lnTo>
                  <a:pt x="668476" y="176134"/>
                </a:lnTo>
                <a:lnTo>
                  <a:pt x="681527" y="180360"/>
                </a:lnTo>
                <a:lnTo>
                  <a:pt x="693678" y="185413"/>
                </a:lnTo>
                <a:lnTo>
                  <a:pt x="699586" y="188094"/>
                </a:lnTo>
                <a:lnTo>
                  <a:pt x="713769" y="191072"/>
                </a:lnTo>
                <a:lnTo>
                  <a:pt x="728645" y="193349"/>
                </a:lnTo>
                <a:lnTo>
                  <a:pt x="741607" y="197536"/>
                </a:lnTo>
                <a:lnTo>
                  <a:pt x="753718" y="202571"/>
                </a:lnTo>
                <a:lnTo>
                  <a:pt x="765451" y="207032"/>
                </a:lnTo>
                <a:lnTo>
                  <a:pt x="783719" y="209543"/>
                </a:lnTo>
                <a:lnTo>
                  <a:pt x="812467" y="210392"/>
                </a:lnTo>
                <a:lnTo>
                  <a:pt x="922855" y="210600"/>
                </a:lnTo>
                <a:lnTo>
                  <a:pt x="927616" y="209648"/>
                </a:lnTo>
                <a:lnTo>
                  <a:pt x="939823" y="203757"/>
                </a:lnTo>
                <a:lnTo>
                  <a:pt x="949764" y="198669"/>
                </a:lnTo>
                <a:lnTo>
                  <a:pt x="957992" y="195772"/>
                </a:lnTo>
                <a:lnTo>
                  <a:pt x="961520" y="195000"/>
                </a:lnTo>
                <a:lnTo>
                  <a:pt x="967979" y="191602"/>
                </a:lnTo>
                <a:lnTo>
                  <a:pt x="974026" y="186917"/>
                </a:lnTo>
                <a:lnTo>
                  <a:pt x="979887" y="181659"/>
                </a:lnTo>
                <a:lnTo>
                  <a:pt x="985667" y="176148"/>
                </a:lnTo>
                <a:lnTo>
                  <a:pt x="997139" y="164848"/>
                </a:lnTo>
                <a:lnTo>
                  <a:pt x="999047" y="162002"/>
                </a:lnTo>
                <a:lnTo>
                  <a:pt x="1001168" y="156299"/>
                </a:lnTo>
                <a:lnTo>
                  <a:pt x="1002111" y="150589"/>
                </a:lnTo>
                <a:lnTo>
                  <a:pt x="1002529" y="144876"/>
                </a:lnTo>
                <a:lnTo>
                  <a:pt x="1002716" y="139162"/>
                </a:lnTo>
                <a:lnTo>
                  <a:pt x="1002821" y="130590"/>
                </a:lnTo>
                <a:lnTo>
                  <a:pt x="1001883" y="127733"/>
                </a:lnTo>
                <a:lnTo>
                  <a:pt x="998301" y="122018"/>
                </a:lnTo>
                <a:lnTo>
                  <a:pt x="993533" y="116303"/>
                </a:lnTo>
                <a:lnTo>
                  <a:pt x="988240" y="110588"/>
                </a:lnTo>
                <a:lnTo>
                  <a:pt x="982713" y="104873"/>
                </a:lnTo>
                <a:lnTo>
                  <a:pt x="974540" y="99158"/>
                </a:lnTo>
                <a:lnTo>
                  <a:pt x="965512" y="93443"/>
                </a:lnTo>
                <a:lnTo>
                  <a:pt x="958324" y="87728"/>
                </a:lnTo>
                <a:lnTo>
                  <a:pt x="951953" y="84553"/>
                </a:lnTo>
                <a:lnTo>
                  <a:pt x="943012" y="82766"/>
                </a:lnTo>
                <a:lnTo>
                  <a:pt x="940103" y="82515"/>
                </a:lnTo>
                <a:lnTo>
                  <a:pt x="938164" y="81395"/>
                </a:lnTo>
                <a:lnTo>
                  <a:pt x="936871" y="79696"/>
                </a:lnTo>
                <a:lnTo>
                  <a:pt x="936008" y="77611"/>
                </a:lnTo>
                <a:lnTo>
                  <a:pt x="934481" y="76221"/>
                </a:lnTo>
                <a:lnTo>
                  <a:pt x="932510" y="75294"/>
                </a:lnTo>
                <a:lnTo>
                  <a:pt x="925712" y="734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374"/>
          <p:cNvSpPr/>
          <p:nvPr/>
        </p:nvSpPr>
        <p:spPr>
          <a:xfrm>
            <a:off x="5232082" y="3489051"/>
            <a:ext cx="127246" cy="111356"/>
          </a:xfrm>
          <a:custGeom>
            <a:avLst/>
            <a:gdLst/>
            <a:ahLst/>
            <a:cxnLst/>
            <a:rect l="0" t="0" r="0" b="0"/>
            <a:pathLst>
              <a:path w="127246" h="111356">
                <a:moveTo>
                  <a:pt x="34290" y="25674"/>
                </a:moveTo>
                <a:lnTo>
                  <a:pt x="25727" y="25674"/>
                </a:lnTo>
                <a:lnTo>
                  <a:pt x="25719" y="33054"/>
                </a:lnTo>
                <a:lnTo>
                  <a:pt x="28258" y="36257"/>
                </a:lnTo>
                <a:lnTo>
                  <a:pt x="30268" y="38444"/>
                </a:lnTo>
                <a:lnTo>
                  <a:pt x="31609" y="40855"/>
                </a:lnTo>
                <a:lnTo>
                  <a:pt x="32503" y="43414"/>
                </a:lnTo>
                <a:lnTo>
                  <a:pt x="33098" y="46073"/>
                </a:lnTo>
                <a:lnTo>
                  <a:pt x="34448" y="48798"/>
                </a:lnTo>
                <a:lnTo>
                  <a:pt x="36301" y="51568"/>
                </a:lnTo>
                <a:lnTo>
                  <a:pt x="38488" y="54366"/>
                </a:lnTo>
                <a:lnTo>
                  <a:pt x="39946" y="57184"/>
                </a:lnTo>
                <a:lnTo>
                  <a:pt x="40918" y="60016"/>
                </a:lnTo>
                <a:lnTo>
                  <a:pt x="41567" y="62856"/>
                </a:lnTo>
                <a:lnTo>
                  <a:pt x="42951" y="65702"/>
                </a:lnTo>
                <a:lnTo>
                  <a:pt x="44827" y="68552"/>
                </a:lnTo>
                <a:lnTo>
                  <a:pt x="50130" y="75418"/>
                </a:lnTo>
                <a:lnTo>
                  <a:pt x="53395" y="78897"/>
                </a:lnTo>
                <a:lnTo>
                  <a:pt x="67273" y="92945"/>
                </a:lnTo>
                <a:lnTo>
                  <a:pt x="68662" y="93381"/>
                </a:lnTo>
                <a:lnTo>
                  <a:pt x="70540" y="93672"/>
                </a:lnTo>
                <a:lnTo>
                  <a:pt x="72744" y="93865"/>
                </a:lnTo>
                <a:lnTo>
                  <a:pt x="75166" y="93995"/>
                </a:lnTo>
                <a:lnTo>
                  <a:pt x="84146" y="94220"/>
                </a:lnTo>
                <a:lnTo>
                  <a:pt x="92967" y="94251"/>
                </a:lnTo>
                <a:lnTo>
                  <a:pt x="93411" y="93299"/>
                </a:lnTo>
                <a:lnTo>
                  <a:pt x="93706" y="91712"/>
                </a:lnTo>
                <a:lnTo>
                  <a:pt x="94181" y="86872"/>
                </a:lnTo>
                <a:lnTo>
                  <a:pt x="94246" y="83671"/>
                </a:lnTo>
                <a:lnTo>
                  <a:pt x="94263" y="81483"/>
                </a:lnTo>
                <a:lnTo>
                  <a:pt x="93322" y="80025"/>
                </a:lnTo>
                <a:lnTo>
                  <a:pt x="91742" y="79053"/>
                </a:lnTo>
                <a:lnTo>
                  <a:pt x="89736" y="78405"/>
                </a:lnTo>
                <a:lnTo>
                  <a:pt x="88399" y="77020"/>
                </a:lnTo>
                <a:lnTo>
                  <a:pt x="87508" y="75145"/>
                </a:lnTo>
                <a:lnTo>
                  <a:pt x="86914" y="72942"/>
                </a:lnTo>
                <a:lnTo>
                  <a:pt x="85565" y="70521"/>
                </a:lnTo>
                <a:lnTo>
                  <a:pt x="83713" y="67954"/>
                </a:lnTo>
                <a:lnTo>
                  <a:pt x="78448" y="61542"/>
                </a:lnTo>
                <a:lnTo>
                  <a:pt x="75189" y="58125"/>
                </a:lnTo>
                <a:lnTo>
                  <a:pt x="72986" y="55880"/>
                </a:lnTo>
                <a:lnTo>
                  <a:pt x="71517" y="53431"/>
                </a:lnTo>
                <a:lnTo>
                  <a:pt x="70538" y="50846"/>
                </a:lnTo>
                <a:lnTo>
                  <a:pt x="68967" y="44405"/>
                </a:lnTo>
                <a:lnTo>
                  <a:pt x="67886" y="43876"/>
                </a:lnTo>
                <a:lnTo>
                  <a:pt x="64144" y="43288"/>
                </a:lnTo>
                <a:lnTo>
                  <a:pt x="60370" y="42860"/>
                </a:lnTo>
                <a:lnTo>
                  <a:pt x="44086" y="42819"/>
                </a:lnTo>
                <a:lnTo>
                  <a:pt x="43678" y="43771"/>
                </a:lnTo>
                <a:lnTo>
                  <a:pt x="43406" y="45359"/>
                </a:lnTo>
                <a:lnTo>
                  <a:pt x="42970" y="50200"/>
                </a:lnTo>
                <a:lnTo>
                  <a:pt x="42910" y="53402"/>
                </a:lnTo>
                <a:lnTo>
                  <a:pt x="42865" y="59580"/>
                </a:lnTo>
                <a:lnTo>
                  <a:pt x="45404" y="62333"/>
                </a:lnTo>
                <a:lnTo>
                  <a:pt x="58712" y="75810"/>
                </a:lnTo>
                <a:lnTo>
                  <a:pt x="60096" y="76243"/>
                </a:lnTo>
                <a:lnTo>
                  <a:pt x="61971" y="76531"/>
                </a:lnTo>
                <a:lnTo>
                  <a:pt x="64174" y="76724"/>
                </a:lnTo>
                <a:lnTo>
                  <a:pt x="66595" y="76852"/>
                </a:lnTo>
                <a:lnTo>
                  <a:pt x="71826" y="76994"/>
                </a:lnTo>
                <a:lnTo>
                  <a:pt x="73601" y="76080"/>
                </a:lnTo>
                <a:lnTo>
                  <a:pt x="74785" y="74518"/>
                </a:lnTo>
                <a:lnTo>
                  <a:pt x="75574" y="72524"/>
                </a:lnTo>
                <a:lnTo>
                  <a:pt x="77053" y="71195"/>
                </a:lnTo>
                <a:lnTo>
                  <a:pt x="78991" y="70308"/>
                </a:lnTo>
                <a:lnTo>
                  <a:pt x="81236" y="69718"/>
                </a:lnTo>
                <a:lnTo>
                  <a:pt x="82732" y="68371"/>
                </a:lnTo>
                <a:lnTo>
                  <a:pt x="83730" y="66521"/>
                </a:lnTo>
                <a:lnTo>
                  <a:pt x="84395" y="64335"/>
                </a:lnTo>
                <a:lnTo>
                  <a:pt x="85791" y="61926"/>
                </a:lnTo>
                <a:lnTo>
                  <a:pt x="87674" y="59366"/>
                </a:lnTo>
                <a:lnTo>
                  <a:pt x="89881" y="56708"/>
                </a:lnTo>
                <a:lnTo>
                  <a:pt x="91354" y="53983"/>
                </a:lnTo>
                <a:lnTo>
                  <a:pt x="92335" y="51214"/>
                </a:lnTo>
                <a:lnTo>
                  <a:pt x="92989" y="48416"/>
                </a:lnTo>
                <a:lnTo>
                  <a:pt x="93425" y="45597"/>
                </a:lnTo>
                <a:lnTo>
                  <a:pt x="93716" y="42766"/>
                </a:lnTo>
                <a:lnTo>
                  <a:pt x="93910" y="39926"/>
                </a:lnTo>
                <a:lnTo>
                  <a:pt x="94039" y="37081"/>
                </a:lnTo>
                <a:lnTo>
                  <a:pt x="94183" y="31378"/>
                </a:lnTo>
                <a:lnTo>
                  <a:pt x="93268" y="28524"/>
                </a:lnTo>
                <a:lnTo>
                  <a:pt x="91706" y="25669"/>
                </a:lnTo>
                <a:lnTo>
                  <a:pt x="89712" y="22813"/>
                </a:lnTo>
                <a:lnTo>
                  <a:pt x="88383" y="19956"/>
                </a:lnTo>
                <a:lnTo>
                  <a:pt x="87497" y="17100"/>
                </a:lnTo>
                <a:lnTo>
                  <a:pt x="86906" y="14243"/>
                </a:lnTo>
                <a:lnTo>
                  <a:pt x="85560" y="11385"/>
                </a:lnTo>
                <a:lnTo>
                  <a:pt x="83710" y="8528"/>
                </a:lnTo>
                <a:lnTo>
                  <a:pt x="81525" y="5671"/>
                </a:lnTo>
                <a:lnTo>
                  <a:pt x="79115" y="3766"/>
                </a:lnTo>
                <a:lnTo>
                  <a:pt x="76555" y="2496"/>
                </a:lnTo>
                <a:lnTo>
                  <a:pt x="73897" y="1649"/>
                </a:lnTo>
                <a:lnTo>
                  <a:pt x="71172" y="1085"/>
                </a:lnTo>
                <a:lnTo>
                  <a:pt x="68403" y="709"/>
                </a:lnTo>
                <a:lnTo>
                  <a:pt x="65605" y="458"/>
                </a:lnTo>
                <a:lnTo>
                  <a:pt x="62786" y="291"/>
                </a:lnTo>
                <a:lnTo>
                  <a:pt x="57115" y="105"/>
                </a:lnTo>
                <a:lnTo>
                  <a:pt x="48567" y="0"/>
                </a:lnTo>
                <a:lnTo>
                  <a:pt x="45713" y="938"/>
                </a:lnTo>
                <a:lnTo>
                  <a:pt x="42858" y="2516"/>
                </a:lnTo>
                <a:lnTo>
                  <a:pt x="40002" y="4520"/>
                </a:lnTo>
                <a:lnTo>
                  <a:pt x="37145" y="6809"/>
                </a:lnTo>
                <a:lnTo>
                  <a:pt x="34289" y="9287"/>
                </a:lnTo>
                <a:lnTo>
                  <a:pt x="31431" y="11891"/>
                </a:lnTo>
                <a:lnTo>
                  <a:pt x="25717" y="17326"/>
                </a:lnTo>
                <a:lnTo>
                  <a:pt x="5715" y="37117"/>
                </a:lnTo>
                <a:lnTo>
                  <a:pt x="3810" y="40923"/>
                </a:lnTo>
                <a:lnTo>
                  <a:pt x="2540" y="45365"/>
                </a:lnTo>
                <a:lnTo>
                  <a:pt x="1693" y="50231"/>
                </a:lnTo>
                <a:lnTo>
                  <a:pt x="1129" y="54428"/>
                </a:lnTo>
                <a:lnTo>
                  <a:pt x="752" y="58178"/>
                </a:lnTo>
                <a:lnTo>
                  <a:pt x="502" y="61631"/>
                </a:lnTo>
                <a:lnTo>
                  <a:pt x="1287" y="64885"/>
                </a:lnTo>
                <a:lnTo>
                  <a:pt x="2763" y="68007"/>
                </a:lnTo>
                <a:lnTo>
                  <a:pt x="4699" y="71041"/>
                </a:lnTo>
                <a:lnTo>
                  <a:pt x="6943" y="74016"/>
                </a:lnTo>
                <a:lnTo>
                  <a:pt x="9391" y="76952"/>
                </a:lnTo>
                <a:lnTo>
                  <a:pt x="11976" y="79862"/>
                </a:lnTo>
                <a:lnTo>
                  <a:pt x="17388" y="85635"/>
                </a:lnTo>
                <a:lnTo>
                  <a:pt x="28623" y="97102"/>
                </a:lnTo>
                <a:lnTo>
                  <a:pt x="32417" y="99962"/>
                </a:lnTo>
                <a:lnTo>
                  <a:pt x="36852" y="102822"/>
                </a:lnTo>
                <a:lnTo>
                  <a:pt x="41712" y="105681"/>
                </a:lnTo>
                <a:lnTo>
                  <a:pt x="45906" y="107587"/>
                </a:lnTo>
                <a:lnTo>
                  <a:pt x="49654" y="108858"/>
                </a:lnTo>
                <a:lnTo>
                  <a:pt x="53105" y="109704"/>
                </a:lnTo>
                <a:lnTo>
                  <a:pt x="56359" y="110269"/>
                </a:lnTo>
                <a:lnTo>
                  <a:pt x="59479" y="110646"/>
                </a:lnTo>
                <a:lnTo>
                  <a:pt x="62513" y="110897"/>
                </a:lnTo>
                <a:lnTo>
                  <a:pt x="65488" y="111064"/>
                </a:lnTo>
                <a:lnTo>
                  <a:pt x="71333" y="111250"/>
                </a:lnTo>
                <a:lnTo>
                  <a:pt x="84530" y="111355"/>
                </a:lnTo>
                <a:lnTo>
                  <a:pt x="88738" y="110417"/>
                </a:lnTo>
                <a:lnTo>
                  <a:pt x="92496" y="108839"/>
                </a:lnTo>
                <a:lnTo>
                  <a:pt x="95955" y="106835"/>
                </a:lnTo>
                <a:lnTo>
                  <a:pt x="99212" y="104546"/>
                </a:lnTo>
                <a:lnTo>
                  <a:pt x="102336" y="102068"/>
                </a:lnTo>
                <a:lnTo>
                  <a:pt x="105372" y="99463"/>
                </a:lnTo>
                <a:lnTo>
                  <a:pt x="108348" y="96774"/>
                </a:lnTo>
                <a:lnTo>
                  <a:pt x="114195" y="91246"/>
                </a:lnTo>
                <a:lnTo>
                  <a:pt x="116135" y="88439"/>
                </a:lnTo>
                <a:lnTo>
                  <a:pt x="117428" y="85615"/>
                </a:lnTo>
                <a:lnTo>
                  <a:pt x="118291" y="82779"/>
                </a:lnTo>
                <a:lnTo>
                  <a:pt x="119818" y="79936"/>
                </a:lnTo>
                <a:lnTo>
                  <a:pt x="121789" y="77089"/>
                </a:lnTo>
                <a:lnTo>
                  <a:pt x="124055" y="74238"/>
                </a:lnTo>
                <a:lnTo>
                  <a:pt x="125566" y="71385"/>
                </a:lnTo>
                <a:lnTo>
                  <a:pt x="126573" y="68530"/>
                </a:lnTo>
                <a:lnTo>
                  <a:pt x="127245" y="65675"/>
                </a:lnTo>
                <a:lnTo>
                  <a:pt x="126740" y="61866"/>
                </a:lnTo>
                <a:lnTo>
                  <a:pt x="125451" y="57422"/>
                </a:lnTo>
                <a:lnTo>
                  <a:pt x="123639" y="52554"/>
                </a:lnTo>
                <a:lnTo>
                  <a:pt x="122431" y="48356"/>
                </a:lnTo>
                <a:lnTo>
                  <a:pt x="121626" y="44606"/>
                </a:lnTo>
                <a:lnTo>
                  <a:pt x="121089" y="41152"/>
                </a:lnTo>
                <a:lnTo>
                  <a:pt x="119778" y="37898"/>
                </a:lnTo>
                <a:lnTo>
                  <a:pt x="117953" y="34776"/>
                </a:lnTo>
                <a:lnTo>
                  <a:pt x="115783" y="31742"/>
                </a:lnTo>
                <a:lnTo>
                  <a:pt x="113383" y="28766"/>
                </a:lnTo>
                <a:lnTo>
                  <a:pt x="110831" y="25830"/>
                </a:lnTo>
                <a:lnTo>
                  <a:pt x="108178" y="22921"/>
                </a:lnTo>
                <a:lnTo>
                  <a:pt x="105456" y="20981"/>
                </a:lnTo>
                <a:lnTo>
                  <a:pt x="102689" y="19687"/>
                </a:lnTo>
                <a:lnTo>
                  <a:pt x="99892" y="18825"/>
                </a:lnTo>
                <a:lnTo>
                  <a:pt x="96122" y="17298"/>
                </a:lnTo>
                <a:lnTo>
                  <a:pt x="91704" y="15328"/>
                </a:lnTo>
                <a:lnTo>
                  <a:pt x="86854" y="13061"/>
                </a:lnTo>
                <a:lnTo>
                  <a:pt x="82667" y="11550"/>
                </a:lnTo>
                <a:lnTo>
                  <a:pt x="78924" y="10543"/>
                </a:lnTo>
                <a:lnTo>
                  <a:pt x="75476" y="9872"/>
                </a:lnTo>
                <a:lnTo>
                  <a:pt x="72225" y="10376"/>
                </a:lnTo>
                <a:lnTo>
                  <a:pt x="69105" y="11665"/>
                </a:lnTo>
                <a:lnTo>
                  <a:pt x="66073" y="13477"/>
                </a:lnTo>
                <a:lnTo>
                  <a:pt x="62146" y="14685"/>
                </a:lnTo>
                <a:lnTo>
                  <a:pt x="57623" y="15490"/>
                </a:lnTo>
                <a:lnTo>
                  <a:pt x="52703" y="16028"/>
                </a:lnTo>
                <a:lnTo>
                  <a:pt x="48470" y="17338"/>
                </a:lnTo>
                <a:lnTo>
                  <a:pt x="44696" y="19164"/>
                </a:lnTo>
                <a:lnTo>
                  <a:pt x="41227" y="21334"/>
                </a:lnTo>
                <a:lnTo>
                  <a:pt x="37962" y="23733"/>
                </a:lnTo>
                <a:lnTo>
                  <a:pt x="34833" y="26285"/>
                </a:lnTo>
                <a:lnTo>
                  <a:pt x="31795" y="28939"/>
                </a:lnTo>
                <a:lnTo>
                  <a:pt x="28817" y="32613"/>
                </a:lnTo>
                <a:lnTo>
                  <a:pt x="25879" y="36967"/>
                </a:lnTo>
                <a:lnTo>
                  <a:pt x="22967" y="41775"/>
                </a:lnTo>
                <a:lnTo>
                  <a:pt x="20074" y="45933"/>
                </a:lnTo>
                <a:lnTo>
                  <a:pt x="17192" y="49657"/>
                </a:lnTo>
                <a:lnTo>
                  <a:pt x="14320" y="53093"/>
                </a:lnTo>
                <a:lnTo>
                  <a:pt x="11451" y="56336"/>
                </a:lnTo>
                <a:lnTo>
                  <a:pt x="0" y="6853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375"/>
          <p:cNvSpPr/>
          <p:nvPr/>
        </p:nvSpPr>
        <p:spPr>
          <a:xfrm>
            <a:off x="3800475" y="4774882"/>
            <a:ext cx="171451" cy="128589"/>
          </a:xfrm>
          <a:custGeom>
            <a:avLst/>
            <a:gdLst/>
            <a:ahLst/>
            <a:cxnLst/>
            <a:rect l="0" t="0" r="0" b="0"/>
            <a:pathLst>
              <a:path w="171451" h="128589">
                <a:moveTo>
                  <a:pt x="0" y="0"/>
                </a:moveTo>
                <a:lnTo>
                  <a:pt x="4550" y="0"/>
                </a:lnTo>
                <a:lnTo>
                  <a:pt x="6843" y="953"/>
                </a:lnTo>
                <a:lnTo>
                  <a:pt x="11931" y="4551"/>
                </a:lnTo>
                <a:lnTo>
                  <a:pt x="15600" y="7381"/>
                </a:lnTo>
                <a:lnTo>
                  <a:pt x="18020" y="8731"/>
                </a:lnTo>
                <a:lnTo>
                  <a:pt x="25789" y="12770"/>
                </a:lnTo>
                <a:lnTo>
                  <a:pt x="29575" y="15181"/>
                </a:lnTo>
                <a:lnTo>
                  <a:pt x="33051" y="17741"/>
                </a:lnTo>
                <a:lnTo>
                  <a:pt x="36322" y="20400"/>
                </a:lnTo>
                <a:lnTo>
                  <a:pt x="39454" y="23125"/>
                </a:lnTo>
                <a:lnTo>
                  <a:pt x="42495" y="25895"/>
                </a:lnTo>
                <a:lnTo>
                  <a:pt x="45475" y="28693"/>
                </a:lnTo>
                <a:lnTo>
                  <a:pt x="58771" y="41734"/>
                </a:lnTo>
                <a:lnTo>
                  <a:pt x="63945" y="45920"/>
                </a:lnTo>
                <a:lnTo>
                  <a:pt x="69300" y="49663"/>
                </a:lnTo>
                <a:lnTo>
                  <a:pt x="74775" y="53112"/>
                </a:lnTo>
                <a:lnTo>
                  <a:pt x="79377" y="57315"/>
                </a:lnTo>
                <a:lnTo>
                  <a:pt x="83398" y="62023"/>
                </a:lnTo>
                <a:lnTo>
                  <a:pt x="87031" y="67066"/>
                </a:lnTo>
                <a:lnTo>
                  <a:pt x="91358" y="71381"/>
                </a:lnTo>
                <a:lnTo>
                  <a:pt x="96148" y="75210"/>
                </a:lnTo>
                <a:lnTo>
                  <a:pt x="101246" y="78715"/>
                </a:lnTo>
                <a:lnTo>
                  <a:pt x="106549" y="82004"/>
                </a:lnTo>
                <a:lnTo>
                  <a:pt x="111990" y="85150"/>
                </a:lnTo>
                <a:lnTo>
                  <a:pt x="117522" y="88199"/>
                </a:lnTo>
                <a:lnTo>
                  <a:pt x="121211" y="91184"/>
                </a:lnTo>
                <a:lnTo>
                  <a:pt x="123670" y="94127"/>
                </a:lnTo>
                <a:lnTo>
                  <a:pt x="125309" y="97041"/>
                </a:lnTo>
                <a:lnTo>
                  <a:pt x="128306" y="99937"/>
                </a:lnTo>
                <a:lnTo>
                  <a:pt x="132210" y="102819"/>
                </a:lnTo>
                <a:lnTo>
                  <a:pt x="136718" y="105694"/>
                </a:lnTo>
                <a:lnTo>
                  <a:pt x="140675" y="108563"/>
                </a:lnTo>
                <a:lnTo>
                  <a:pt x="144266" y="111427"/>
                </a:lnTo>
                <a:lnTo>
                  <a:pt x="147612" y="114290"/>
                </a:lnTo>
                <a:lnTo>
                  <a:pt x="150795" y="117151"/>
                </a:lnTo>
                <a:lnTo>
                  <a:pt x="161098" y="126893"/>
                </a:lnTo>
                <a:lnTo>
                  <a:pt x="162643" y="127458"/>
                </a:lnTo>
                <a:lnTo>
                  <a:pt x="166901" y="128086"/>
                </a:lnTo>
                <a:lnTo>
                  <a:pt x="171450" y="12858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376"/>
          <p:cNvSpPr/>
          <p:nvPr/>
        </p:nvSpPr>
        <p:spPr>
          <a:xfrm>
            <a:off x="3697604" y="4672012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377"/>
          <p:cNvSpPr/>
          <p:nvPr/>
        </p:nvSpPr>
        <p:spPr>
          <a:xfrm>
            <a:off x="3826192" y="4560725"/>
            <a:ext cx="274321" cy="214123"/>
          </a:xfrm>
          <a:custGeom>
            <a:avLst/>
            <a:gdLst/>
            <a:ahLst/>
            <a:cxnLst/>
            <a:rect l="0" t="0" r="0" b="0"/>
            <a:pathLst>
              <a:path w="274321" h="214123">
                <a:moveTo>
                  <a:pt x="0" y="85570"/>
                </a:moveTo>
                <a:lnTo>
                  <a:pt x="11931" y="97501"/>
                </a:lnTo>
                <a:lnTo>
                  <a:pt x="13669" y="100192"/>
                </a:lnTo>
                <a:lnTo>
                  <a:pt x="15601" y="105721"/>
                </a:lnTo>
                <a:lnTo>
                  <a:pt x="18020" y="108529"/>
                </a:lnTo>
                <a:lnTo>
                  <a:pt x="30528" y="117984"/>
                </a:lnTo>
                <a:lnTo>
                  <a:pt x="35592" y="122419"/>
                </a:lnTo>
                <a:lnTo>
                  <a:pt x="40873" y="127281"/>
                </a:lnTo>
                <a:lnTo>
                  <a:pt x="46299" y="131475"/>
                </a:lnTo>
                <a:lnTo>
                  <a:pt x="51820" y="135223"/>
                </a:lnTo>
                <a:lnTo>
                  <a:pt x="57407" y="138674"/>
                </a:lnTo>
                <a:lnTo>
                  <a:pt x="63036" y="142880"/>
                </a:lnTo>
                <a:lnTo>
                  <a:pt x="68694" y="147589"/>
                </a:lnTo>
                <a:lnTo>
                  <a:pt x="74371" y="152633"/>
                </a:lnTo>
                <a:lnTo>
                  <a:pt x="80061" y="156949"/>
                </a:lnTo>
                <a:lnTo>
                  <a:pt x="85759" y="160778"/>
                </a:lnTo>
                <a:lnTo>
                  <a:pt x="91463" y="164284"/>
                </a:lnTo>
                <a:lnTo>
                  <a:pt x="96218" y="168526"/>
                </a:lnTo>
                <a:lnTo>
                  <a:pt x="100340" y="173259"/>
                </a:lnTo>
                <a:lnTo>
                  <a:pt x="104041" y="178319"/>
                </a:lnTo>
                <a:lnTo>
                  <a:pt x="108413" y="182645"/>
                </a:lnTo>
                <a:lnTo>
                  <a:pt x="113233" y="186482"/>
                </a:lnTo>
                <a:lnTo>
                  <a:pt x="118351" y="189992"/>
                </a:lnTo>
                <a:lnTo>
                  <a:pt x="126578" y="196432"/>
                </a:lnTo>
                <a:lnTo>
                  <a:pt x="130105" y="199483"/>
                </a:lnTo>
                <a:lnTo>
                  <a:pt x="136564" y="202873"/>
                </a:lnTo>
                <a:lnTo>
                  <a:pt x="139621" y="203777"/>
                </a:lnTo>
                <a:lnTo>
                  <a:pt x="141658" y="205332"/>
                </a:lnTo>
                <a:lnTo>
                  <a:pt x="143016" y="207321"/>
                </a:lnTo>
                <a:lnTo>
                  <a:pt x="143922" y="209600"/>
                </a:lnTo>
                <a:lnTo>
                  <a:pt x="145477" y="211119"/>
                </a:lnTo>
                <a:lnTo>
                  <a:pt x="147467" y="212132"/>
                </a:lnTo>
                <a:lnTo>
                  <a:pt x="152955" y="213757"/>
                </a:lnTo>
                <a:lnTo>
                  <a:pt x="158977" y="214078"/>
                </a:lnTo>
                <a:lnTo>
                  <a:pt x="157016" y="214122"/>
                </a:lnTo>
                <a:lnTo>
                  <a:pt x="156113" y="213181"/>
                </a:lnTo>
                <a:lnTo>
                  <a:pt x="155510" y="211602"/>
                </a:lnTo>
                <a:lnTo>
                  <a:pt x="155108" y="209596"/>
                </a:lnTo>
                <a:lnTo>
                  <a:pt x="152122" y="204827"/>
                </a:lnTo>
                <a:lnTo>
                  <a:pt x="149992" y="202223"/>
                </a:lnTo>
                <a:lnTo>
                  <a:pt x="148572" y="199533"/>
                </a:lnTo>
                <a:lnTo>
                  <a:pt x="146995" y="194005"/>
                </a:lnTo>
                <a:lnTo>
                  <a:pt x="144669" y="189292"/>
                </a:lnTo>
                <a:lnTo>
                  <a:pt x="141213" y="183293"/>
                </a:lnTo>
                <a:lnTo>
                  <a:pt x="137005" y="176436"/>
                </a:lnTo>
                <a:lnTo>
                  <a:pt x="133247" y="169960"/>
                </a:lnTo>
                <a:lnTo>
                  <a:pt x="126531" y="157684"/>
                </a:lnTo>
                <a:lnTo>
                  <a:pt x="123406" y="150791"/>
                </a:lnTo>
                <a:lnTo>
                  <a:pt x="120371" y="143338"/>
                </a:lnTo>
                <a:lnTo>
                  <a:pt x="117395" y="135512"/>
                </a:lnTo>
                <a:lnTo>
                  <a:pt x="111548" y="119196"/>
                </a:lnTo>
                <a:lnTo>
                  <a:pt x="108655" y="110845"/>
                </a:lnTo>
                <a:lnTo>
                  <a:pt x="106727" y="102420"/>
                </a:lnTo>
                <a:lnTo>
                  <a:pt x="105441" y="93946"/>
                </a:lnTo>
                <a:lnTo>
                  <a:pt x="104585" y="85439"/>
                </a:lnTo>
                <a:lnTo>
                  <a:pt x="104013" y="77863"/>
                </a:lnTo>
                <a:lnTo>
                  <a:pt x="103632" y="70907"/>
                </a:lnTo>
                <a:lnTo>
                  <a:pt x="103378" y="64364"/>
                </a:lnTo>
                <a:lnTo>
                  <a:pt x="103020" y="41504"/>
                </a:lnTo>
                <a:lnTo>
                  <a:pt x="103923" y="35237"/>
                </a:lnTo>
                <a:lnTo>
                  <a:pt x="105477" y="30107"/>
                </a:lnTo>
                <a:lnTo>
                  <a:pt x="107465" y="25735"/>
                </a:lnTo>
                <a:lnTo>
                  <a:pt x="108791" y="21867"/>
                </a:lnTo>
                <a:lnTo>
                  <a:pt x="109675" y="18336"/>
                </a:lnTo>
                <a:lnTo>
                  <a:pt x="110264" y="15030"/>
                </a:lnTo>
                <a:lnTo>
                  <a:pt x="112562" y="11873"/>
                </a:lnTo>
                <a:lnTo>
                  <a:pt x="120195" y="5826"/>
                </a:lnTo>
                <a:lnTo>
                  <a:pt x="127398" y="2503"/>
                </a:lnTo>
                <a:lnTo>
                  <a:pt x="133774" y="1026"/>
                </a:lnTo>
                <a:lnTo>
                  <a:pt x="139782" y="370"/>
                </a:lnTo>
                <a:lnTo>
                  <a:pt x="145628" y="78"/>
                </a:lnTo>
                <a:lnTo>
                  <a:pt x="148520" y="0"/>
                </a:lnTo>
                <a:lnTo>
                  <a:pt x="156814" y="2454"/>
                </a:lnTo>
                <a:lnTo>
                  <a:pt x="161693" y="4442"/>
                </a:lnTo>
                <a:lnTo>
                  <a:pt x="169654" y="9191"/>
                </a:lnTo>
                <a:lnTo>
                  <a:pt x="177319" y="15428"/>
                </a:lnTo>
                <a:lnTo>
                  <a:pt x="182030" y="19758"/>
                </a:lnTo>
                <a:lnTo>
                  <a:pt x="192345" y="29651"/>
                </a:lnTo>
                <a:lnTo>
                  <a:pt x="203279" y="40396"/>
                </a:lnTo>
                <a:lnTo>
                  <a:pt x="207909" y="45929"/>
                </a:lnTo>
                <a:lnTo>
                  <a:pt x="211949" y="51523"/>
                </a:lnTo>
                <a:lnTo>
                  <a:pt x="215595" y="57157"/>
                </a:lnTo>
                <a:lnTo>
                  <a:pt x="218977" y="61866"/>
                </a:lnTo>
                <a:lnTo>
                  <a:pt x="222185" y="65956"/>
                </a:lnTo>
                <a:lnTo>
                  <a:pt x="225276" y="69637"/>
                </a:lnTo>
                <a:lnTo>
                  <a:pt x="229241" y="73995"/>
                </a:lnTo>
                <a:lnTo>
                  <a:pt x="238728" y="83918"/>
                </a:lnTo>
                <a:lnTo>
                  <a:pt x="250228" y="95664"/>
                </a:lnTo>
                <a:lnTo>
                  <a:pt x="253496" y="98014"/>
                </a:lnTo>
                <a:lnTo>
                  <a:pt x="259667" y="100625"/>
                </a:lnTo>
                <a:lnTo>
                  <a:pt x="265585" y="104326"/>
                </a:lnTo>
                <a:lnTo>
                  <a:pt x="274320" y="11128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378"/>
          <p:cNvSpPr/>
          <p:nvPr/>
        </p:nvSpPr>
        <p:spPr>
          <a:xfrm>
            <a:off x="4023722" y="4329112"/>
            <a:ext cx="170971" cy="221075"/>
          </a:xfrm>
          <a:custGeom>
            <a:avLst/>
            <a:gdLst/>
            <a:ahLst/>
            <a:cxnLst/>
            <a:rect l="0" t="0" r="0" b="0"/>
            <a:pathLst>
              <a:path w="170971" h="221075">
                <a:moveTo>
                  <a:pt x="16782" y="85725"/>
                </a:moveTo>
                <a:lnTo>
                  <a:pt x="8563" y="85725"/>
                </a:lnTo>
                <a:lnTo>
                  <a:pt x="3763" y="90276"/>
                </a:lnTo>
                <a:lnTo>
                  <a:pt x="2389" y="92569"/>
                </a:lnTo>
                <a:lnTo>
                  <a:pt x="860" y="97657"/>
                </a:lnTo>
                <a:lnTo>
                  <a:pt x="181" y="103093"/>
                </a:lnTo>
                <a:lnTo>
                  <a:pt x="0" y="105876"/>
                </a:lnTo>
                <a:lnTo>
                  <a:pt x="831" y="109636"/>
                </a:lnTo>
                <a:lnTo>
                  <a:pt x="2338" y="114049"/>
                </a:lnTo>
                <a:lnTo>
                  <a:pt x="4296" y="118895"/>
                </a:lnTo>
                <a:lnTo>
                  <a:pt x="6553" y="124031"/>
                </a:lnTo>
                <a:lnTo>
                  <a:pt x="11601" y="134817"/>
                </a:lnTo>
                <a:lnTo>
                  <a:pt x="28259" y="168638"/>
                </a:lnTo>
                <a:lnTo>
                  <a:pt x="31101" y="173386"/>
                </a:lnTo>
                <a:lnTo>
                  <a:pt x="33948" y="177503"/>
                </a:lnTo>
                <a:lnTo>
                  <a:pt x="36799" y="181200"/>
                </a:lnTo>
                <a:lnTo>
                  <a:pt x="40604" y="185570"/>
                </a:lnTo>
                <a:lnTo>
                  <a:pt x="45047" y="190389"/>
                </a:lnTo>
                <a:lnTo>
                  <a:pt x="49913" y="195506"/>
                </a:lnTo>
                <a:lnTo>
                  <a:pt x="55061" y="199870"/>
                </a:lnTo>
                <a:lnTo>
                  <a:pt x="60400" y="203731"/>
                </a:lnTo>
                <a:lnTo>
                  <a:pt x="65863" y="207259"/>
                </a:lnTo>
                <a:lnTo>
                  <a:pt x="70458" y="210562"/>
                </a:lnTo>
                <a:lnTo>
                  <a:pt x="74473" y="213718"/>
                </a:lnTo>
                <a:lnTo>
                  <a:pt x="78103" y="216773"/>
                </a:lnTo>
                <a:lnTo>
                  <a:pt x="82428" y="218811"/>
                </a:lnTo>
                <a:lnTo>
                  <a:pt x="87216" y="220168"/>
                </a:lnTo>
                <a:lnTo>
                  <a:pt x="92313" y="221074"/>
                </a:lnTo>
                <a:lnTo>
                  <a:pt x="96664" y="220725"/>
                </a:lnTo>
                <a:lnTo>
                  <a:pt x="100516" y="219540"/>
                </a:lnTo>
                <a:lnTo>
                  <a:pt x="104038" y="217798"/>
                </a:lnTo>
                <a:lnTo>
                  <a:pt x="107338" y="216636"/>
                </a:lnTo>
                <a:lnTo>
                  <a:pt x="110490" y="215861"/>
                </a:lnTo>
                <a:lnTo>
                  <a:pt x="113544" y="215345"/>
                </a:lnTo>
                <a:lnTo>
                  <a:pt x="116533" y="214048"/>
                </a:lnTo>
                <a:lnTo>
                  <a:pt x="119478" y="212232"/>
                </a:lnTo>
                <a:lnTo>
                  <a:pt x="122394" y="210068"/>
                </a:lnTo>
                <a:lnTo>
                  <a:pt x="125290" y="207672"/>
                </a:lnTo>
                <a:lnTo>
                  <a:pt x="128173" y="205124"/>
                </a:lnTo>
                <a:lnTo>
                  <a:pt x="131048" y="202471"/>
                </a:lnTo>
                <a:lnTo>
                  <a:pt x="133917" y="198798"/>
                </a:lnTo>
                <a:lnTo>
                  <a:pt x="136782" y="194445"/>
                </a:lnTo>
                <a:lnTo>
                  <a:pt x="139645" y="189637"/>
                </a:lnTo>
                <a:lnTo>
                  <a:pt x="142506" y="184527"/>
                </a:lnTo>
                <a:lnTo>
                  <a:pt x="148224" y="173770"/>
                </a:lnTo>
                <a:lnTo>
                  <a:pt x="156799" y="157003"/>
                </a:lnTo>
                <a:lnTo>
                  <a:pt x="158704" y="151342"/>
                </a:lnTo>
                <a:lnTo>
                  <a:pt x="159975" y="145662"/>
                </a:lnTo>
                <a:lnTo>
                  <a:pt x="160821" y="139970"/>
                </a:lnTo>
                <a:lnTo>
                  <a:pt x="162339" y="133319"/>
                </a:lnTo>
                <a:lnTo>
                  <a:pt x="164302" y="126027"/>
                </a:lnTo>
                <a:lnTo>
                  <a:pt x="166564" y="118308"/>
                </a:lnTo>
                <a:lnTo>
                  <a:pt x="168072" y="111257"/>
                </a:lnTo>
                <a:lnTo>
                  <a:pt x="169077" y="104652"/>
                </a:lnTo>
                <a:lnTo>
                  <a:pt x="169747" y="98342"/>
                </a:lnTo>
                <a:lnTo>
                  <a:pt x="170194" y="91279"/>
                </a:lnTo>
                <a:lnTo>
                  <a:pt x="170492" y="83713"/>
                </a:lnTo>
                <a:lnTo>
                  <a:pt x="170911" y="61951"/>
                </a:lnTo>
                <a:lnTo>
                  <a:pt x="170970" y="55589"/>
                </a:lnTo>
                <a:lnTo>
                  <a:pt x="170057" y="49442"/>
                </a:lnTo>
                <a:lnTo>
                  <a:pt x="168495" y="43439"/>
                </a:lnTo>
                <a:lnTo>
                  <a:pt x="153943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379"/>
          <p:cNvSpPr/>
          <p:nvPr/>
        </p:nvSpPr>
        <p:spPr>
          <a:xfrm>
            <a:off x="4126229" y="3986723"/>
            <a:ext cx="291467" cy="393790"/>
          </a:xfrm>
          <a:custGeom>
            <a:avLst/>
            <a:gdLst/>
            <a:ahLst/>
            <a:cxnLst/>
            <a:rect l="0" t="0" r="0" b="0"/>
            <a:pathLst>
              <a:path w="291467" h="393790">
                <a:moveTo>
                  <a:pt x="0" y="282381"/>
                </a:moveTo>
                <a:lnTo>
                  <a:pt x="4551" y="286932"/>
                </a:lnTo>
                <a:lnTo>
                  <a:pt x="5892" y="289225"/>
                </a:lnTo>
                <a:lnTo>
                  <a:pt x="7382" y="294313"/>
                </a:lnTo>
                <a:lnTo>
                  <a:pt x="9684" y="297003"/>
                </a:lnTo>
                <a:lnTo>
                  <a:pt x="17322" y="302533"/>
                </a:lnTo>
                <a:lnTo>
                  <a:pt x="24526" y="308165"/>
                </a:lnTo>
                <a:lnTo>
                  <a:pt x="31856" y="314796"/>
                </a:lnTo>
                <a:lnTo>
                  <a:pt x="46693" y="329239"/>
                </a:lnTo>
                <a:lnTo>
                  <a:pt x="57582" y="340037"/>
                </a:lnTo>
                <a:lnTo>
                  <a:pt x="64106" y="344631"/>
                </a:lnTo>
                <a:lnTo>
                  <a:pt x="71313" y="348646"/>
                </a:lnTo>
                <a:lnTo>
                  <a:pt x="78974" y="352276"/>
                </a:lnTo>
                <a:lnTo>
                  <a:pt x="85035" y="355647"/>
                </a:lnTo>
                <a:lnTo>
                  <a:pt x="90027" y="358848"/>
                </a:lnTo>
                <a:lnTo>
                  <a:pt x="99068" y="364944"/>
                </a:lnTo>
                <a:lnTo>
                  <a:pt x="104145" y="367903"/>
                </a:lnTo>
                <a:lnTo>
                  <a:pt x="109435" y="370829"/>
                </a:lnTo>
                <a:lnTo>
                  <a:pt x="120393" y="376619"/>
                </a:lnTo>
                <a:lnTo>
                  <a:pt x="125982" y="379497"/>
                </a:lnTo>
                <a:lnTo>
                  <a:pt x="134732" y="382694"/>
                </a:lnTo>
                <a:lnTo>
                  <a:pt x="138399" y="383547"/>
                </a:lnTo>
                <a:lnTo>
                  <a:pt x="140844" y="385067"/>
                </a:lnTo>
                <a:lnTo>
                  <a:pt x="142474" y="387034"/>
                </a:lnTo>
                <a:lnTo>
                  <a:pt x="143560" y="389297"/>
                </a:lnTo>
                <a:lnTo>
                  <a:pt x="145237" y="390806"/>
                </a:lnTo>
                <a:lnTo>
                  <a:pt x="147307" y="391812"/>
                </a:lnTo>
                <a:lnTo>
                  <a:pt x="154184" y="393789"/>
                </a:lnTo>
                <a:lnTo>
                  <a:pt x="149719" y="389263"/>
                </a:lnTo>
                <a:lnTo>
                  <a:pt x="147438" y="387926"/>
                </a:lnTo>
                <a:lnTo>
                  <a:pt x="142363" y="386440"/>
                </a:lnTo>
                <a:lnTo>
                  <a:pt x="139677" y="384139"/>
                </a:lnTo>
                <a:lnTo>
                  <a:pt x="130392" y="371799"/>
                </a:lnTo>
                <a:lnTo>
                  <a:pt x="125981" y="366758"/>
                </a:lnTo>
                <a:lnTo>
                  <a:pt x="121135" y="361492"/>
                </a:lnTo>
                <a:lnTo>
                  <a:pt x="116951" y="355125"/>
                </a:lnTo>
                <a:lnTo>
                  <a:pt x="113211" y="348022"/>
                </a:lnTo>
                <a:lnTo>
                  <a:pt x="106514" y="333463"/>
                </a:lnTo>
                <a:lnTo>
                  <a:pt x="100362" y="320642"/>
                </a:lnTo>
                <a:lnTo>
                  <a:pt x="96436" y="313604"/>
                </a:lnTo>
                <a:lnTo>
                  <a:pt x="91913" y="306054"/>
                </a:lnTo>
                <a:lnTo>
                  <a:pt x="86993" y="298163"/>
                </a:lnTo>
                <a:lnTo>
                  <a:pt x="83713" y="290045"/>
                </a:lnTo>
                <a:lnTo>
                  <a:pt x="81526" y="281776"/>
                </a:lnTo>
                <a:lnTo>
                  <a:pt x="80068" y="273405"/>
                </a:lnTo>
                <a:lnTo>
                  <a:pt x="79097" y="265920"/>
                </a:lnTo>
                <a:lnTo>
                  <a:pt x="78449" y="259025"/>
                </a:lnTo>
                <a:lnTo>
                  <a:pt x="78017" y="252523"/>
                </a:lnTo>
                <a:lnTo>
                  <a:pt x="77537" y="240218"/>
                </a:lnTo>
                <a:lnTo>
                  <a:pt x="77267" y="220041"/>
                </a:lnTo>
                <a:lnTo>
                  <a:pt x="77176" y="192174"/>
                </a:lnTo>
                <a:lnTo>
                  <a:pt x="78120" y="187001"/>
                </a:lnTo>
                <a:lnTo>
                  <a:pt x="81711" y="178713"/>
                </a:lnTo>
                <a:lnTo>
                  <a:pt x="89087" y="168691"/>
                </a:lnTo>
                <a:lnTo>
                  <a:pt x="97305" y="159690"/>
                </a:lnTo>
                <a:lnTo>
                  <a:pt x="99160" y="156772"/>
                </a:lnTo>
                <a:lnTo>
                  <a:pt x="101222" y="150990"/>
                </a:lnTo>
                <a:lnTo>
                  <a:pt x="103676" y="149067"/>
                </a:lnTo>
                <a:lnTo>
                  <a:pt x="107218" y="147785"/>
                </a:lnTo>
                <a:lnTo>
                  <a:pt x="111484" y="146931"/>
                </a:lnTo>
                <a:lnTo>
                  <a:pt x="114328" y="145409"/>
                </a:lnTo>
                <a:lnTo>
                  <a:pt x="116224" y="143441"/>
                </a:lnTo>
                <a:lnTo>
                  <a:pt x="117488" y="141177"/>
                </a:lnTo>
                <a:lnTo>
                  <a:pt x="120235" y="139668"/>
                </a:lnTo>
                <a:lnTo>
                  <a:pt x="128368" y="137991"/>
                </a:lnTo>
                <a:lnTo>
                  <a:pt x="135793" y="137245"/>
                </a:lnTo>
                <a:lnTo>
                  <a:pt x="143769" y="136767"/>
                </a:lnTo>
                <a:lnTo>
                  <a:pt x="149940" y="134161"/>
                </a:lnTo>
                <a:lnTo>
                  <a:pt x="160322" y="129279"/>
                </a:lnTo>
                <a:lnTo>
                  <a:pt x="169217" y="122423"/>
                </a:lnTo>
                <a:lnTo>
                  <a:pt x="177350" y="119416"/>
                </a:lnTo>
                <a:lnTo>
                  <a:pt x="182963" y="115338"/>
                </a:lnTo>
                <a:lnTo>
                  <a:pt x="184840" y="112917"/>
                </a:lnTo>
                <a:lnTo>
                  <a:pt x="186092" y="110350"/>
                </a:lnTo>
                <a:lnTo>
                  <a:pt x="186926" y="107686"/>
                </a:lnTo>
                <a:lnTo>
                  <a:pt x="187854" y="99647"/>
                </a:lnTo>
                <a:lnTo>
                  <a:pt x="188101" y="94836"/>
                </a:lnTo>
                <a:lnTo>
                  <a:pt x="189218" y="90676"/>
                </a:lnTo>
                <a:lnTo>
                  <a:pt x="194389" y="79318"/>
                </a:lnTo>
                <a:lnTo>
                  <a:pt x="195933" y="69576"/>
                </a:lnTo>
                <a:lnTo>
                  <a:pt x="199159" y="61436"/>
                </a:lnTo>
                <a:lnTo>
                  <a:pt x="202816" y="54644"/>
                </a:lnTo>
                <a:lnTo>
                  <a:pt x="204440" y="48450"/>
                </a:lnTo>
                <a:lnTo>
                  <a:pt x="203921" y="44512"/>
                </a:lnTo>
                <a:lnTo>
                  <a:pt x="199592" y="30821"/>
                </a:lnTo>
                <a:lnTo>
                  <a:pt x="198245" y="23574"/>
                </a:lnTo>
                <a:lnTo>
                  <a:pt x="195107" y="17179"/>
                </a:lnTo>
                <a:lnTo>
                  <a:pt x="192936" y="14140"/>
                </a:lnTo>
                <a:lnTo>
                  <a:pt x="190524" y="8223"/>
                </a:lnTo>
                <a:lnTo>
                  <a:pt x="189881" y="5312"/>
                </a:lnTo>
                <a:lnTo>
                  <a:pt x="188500" y="3371"/>
                </a:lnTo>
                <a:lnTo>
                  <a:pt x="186627" y="2077"/>
                </a:lnTo>
                <a:lnTo>
                  <a:pt x="182006" y="639"/>
                </a:lnTo>
                <a:lnTo>
                  <a:pt x="176777" y="0"/>
                </a:lnTo>
                <a:lnTo>
                  <a:pt x="174049" y="782"/>
                </a:lnTo>
                <a:lnTo>
                  <a:pt x="168478" y="4191"/>
                </a:lnTo>
                <a:lnTo>
                  <a:pt x="159987" y="11466"/>
                </a:lnTo>
                <a:lnTo>
                  <a:pt x="151438" y="19653"/>
                </a:lnTo>
                <a:lnTo>
                  <a:pt x="149536" y="23410"/>
                </a:lnTo>
                <a:lnTo>
                  <a:pt x="147424" y="32663"/>
                </a:lnTo>
                <a:lnTo>
                  <a:pt x="145908" y="38750"/>
                </a:lnTo>
                <a:lnTo>
                  <a:pt x="143945" y="45665"/>
                </a:lnTo>
                <a:lnTo>
                  <a:pt x="141683" y="53133"/>
                </a:lnTo>
                <a:lnTo>
                  <a:pt x="140175" y="60017"/>
                </a:lnTo>
                <a:lnTo>
                  <a:pt x="139171" y="66511"/>
                </a:lnTo>
                <a:lnTo>
                  <a:pt x="138054" y="78807"/>
                </a:lnTo>
                <a:lnTo>
                  <a:pt x="137558" y="90621"/>
                </a:lnTo>
                <a:lnTo>
                  <a:pt x="139877" y="102222"/>
                </a:lnTo>
                <a:lnTo>
                  <a:pt x="143130" y="113728"/>
                </a:lnTo>
                <a:lnTo>
                  <a:pt x="144576" y="125192"/>
                </a:lnTo>
                <a:lnTo>
                  <a:pt x="146867" y="130916"/>
                </a:lnTo>
                <a:lnTo>
                  <a:pt x="154492" y="142356"/>
                </a:lnTo>
                <a:lnTo>
                  <a:pt x="159192" y="146168"/>
                </a:lnTo>
                <a:lnTo>
                  <a:pt x="164231" y="148711"/>
                </a:lnTo>
                <a:lnTo>
                  <a:pt x="169495" y="150405"/>
                </a:lnTo>
                <a:lnTo>
                  <a:pt x="177884" y="154828"/>
                </a:lnTo>
                <a:lnTo>
                  <a:pt x="185740" y="159969"/>
                </a:lnTo>
                <a:lnTo>
                  <a:pt x="190502" y="162673"/>
                </a:lnTo>
                <a:lnTo>
                  <a:pt x="195582" y="165428"/>
                </a:lnTo>
                <a:lnTo>
                  <a:pt x="200873" y="167265"/>
                </a:lnTo>
                <a:lnTo>
                  <a:pt x="206306" y="168490"/>
                </a:lnTo>
                <a:lnTo>
                  <a:pt x="211832" y="169307"/>
                </a:lnTo>
                <a:lnTo>
                  <a:pt x="217421" y="169851"/>
                </a:lnTo>
                <a:lnTo>
                  <a:pt x="223053" y="170213"/>
                </a:lnTo>
                <a:lnTo>
                  <a:pt x="228712" y="170455"/>
                </a:lnTo>
                <a:lnTo>
                  <a:pt x="233437" y="169664"/>
                </a:lnTo>
                <a:lnTo>
                  <a:pt x="241228" y="166245"/>
                </a:lnTo>
                <a:lnTo>
                  <a:pt x="255519" y="158965"/>
                </a:lnTo>
                <a:lnTo>
                  <a:pt x="263742" y="153552"/>
                </a:lnTo>
                <a:lnTo>
                  <a:pt x="267269" y="150776"/>
                </a:lnTo>
                <a:lnTo>
                  <a:pt x="273726" y="142610"/>
                </a:lnTo>
                <a:lnTo>
                  <a:pt x="279771" y="133584"/>
                </a:lnTo>
                <a:lnTo>
                  <a:pt x="282717" y="129843"/>
                </a:lnTo>
                <a:lnTo>
                  <a:pt x="291466" y="11950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380"/>
          <p:cNvSpPr/>
          <p:nvPr/>
        </p:nvSpPr>
        <p:spPr>
          <a:xfrm>
            <a:off x="4383875" y="3823349"/>
            <a:ext cx="179553" cy="171275"/>
          </a:xfrm>
          <a:custGeom>
            <a:avLst/>
            <a:gdLst/>
            <a:ahLst/>
            <a:cxnLst/>
            <a:rect l="0" t="0" r="0" b="0"/>
            <a:pathLst>
              <a:path w="179553" h="171275">
                <a:moveTo>
                  <a:pt x="59537" y="102855"/>
                </a:moveTo>
                <a:lnTo>
                  <a:pt x="59537" y="79874"/>
                </a:lnTo>
                <a:lnTo>
                  <a:pt x="58585" y="77057"/>
                </a:lnTo>
                <a:lnTo>
                  <a:pt x="56997" y="73274"/>
                </a:lnTo>
                <a:lnTo>
                  <a:pt x="54987" y="68847"/>
                </a:lnTo>
                <a:lnTo>
                  <a:pt x="47606" y="53515"/>
                </a:lnTo>
                <a:lnTo>
                  <a:pt x="44915" y="49007"/>
                </a:lnTo>
                <a:lnTo>
                  <a:pt x="42169" y="45049"/>
                </a:lnTo>
                <a:lnTo>
                  <a:pt x="39386" y="41458"/>
                </a:lnTo>
                <a:lnTo>
                  <a:pt x="36578" y="39064"/>
                </a:lnTo>
                <a:lnTo>
                  <a:pt x="33754" y="37468"/>
                </a:lnTo>
                <a:lnTo>
                  <a:pt x="30918" y="36404"/>
                </a:lnTo>
                <a:lnTo>
                  <a:pt x="28075" y="35694"/>
                </a:lnTo>
                <a:lnTo>
                  <a:pt x="25227" y="35222"/>
                </a:lnTo>
                <a:lnTo>
                  <a:pt x="18364" y="34462"/>
                </a:lnTo>
                <a:lnTo>
                  <a:pt x="14885" y="36899"/>
                </a:lnTo>
                <a:lnTo>
                  <a:pt x="10164" y="41156"/>
                </a:lnTo>
                <a:lnTo>
                  <a:pt x="4891" y="46224"/>
                </a:lnTo>
                <a:lnTo>
                  <a:pt x="3104" y="49861"/>
                </a:lnTo>
                <a:lnTo>
                  <a:pt x="1912" y="54191"/>
                </a:lnTo>
                <a:lnTo>
                  <a:pt x="1118" y="58983"/>
                </a:lnTo>
                <a:lnTo>
                  <a:pt x="589" y="64082"/>
                </a:lnTo>
                <a:lnTo>
                  <a:pt x="236" y="69387"/>
                </a:lnTo>
                <a:lnTo>
                  <a:pt x="0" y="74828"/>
                </a:lnTo>
                <a:lnTo>
                  <a:pt x="796" y="80360"/>
                </a:lnTo>
                <a:lnTo>
                  <a:pt x="2278" y="85954"/>
                </a:lnTo>
                <a:lnTo>
                  <a:pt x="4220" y="91588"/>
                </a:lnTo>
                <a:lnTo>
                  <a:pt x="6466" y="97249"/>
                </a:lnTo>
                <a:lnTo>
                  <a:pt x="8916" y="102928"/>
                </a:lnTo>
                <a:lnTo>
                  <a:pt x="14179" y="114318"/>
                </a:lnTo>
                <a:lnTo>
                  <a:pt x="28152" y="142865"/>
                </a:lnTo>
                <a:lnTo>
                  <a:pt x="31946" y="147626"/>
                </a:lnTo>
                <a:lnTo>
                  <a:pt x="36381" y="151753"/>
                </a:lnTo>
                <a:lnTo>
                  <a:pt x="41242" y="155456"/>
                </a:lnTo>
                <a:lnTo>
                  <a:pt x="45436" y="158878"/>
                </a:lnTo>
                <a:lnTo>
                  <a:pt x="49183" y="162111"/>
                </a:lnTo>
                <a:lnTo>
                  <a:pt x="52635" y="165219"/>
                </a:lnTo>
                <a:lnTo>
                  <a:pt x="55888" y="167291"/>
                </a:lnTo>
                <a:lnTo>
                  <a:pt x="59009" y="168673"/>
                </a:lnTo>
                <a:lnTo>
                  <a:pt x="62043" y="169594"/>
                </a:lnTo>
                <a:lnTo>
                  <a:pt x="65017" y="170208"/>
                </a:lnTo>
                <a:lnTo>
                  <a:pt x="67953" y="170617"/>
                </a:lnTo>
                <a:lnTo>
                  <a:pt x="70863" y="170890"/>
                </a:lnTo>
                <a:lnTo>
                  <a:pt x="73755" y="171072"/>
                </a:lnTo>
                <a:lnTo>
                  <a:pt x="79509" y="171274"/>
                </a:lnTo>
                <a:lnTo>
                  <a:pt x="82377" y="170375"/>
                </a:lnTo>
                <a:lnTo>
                  <a:pt x="85241" y="168824"/>
                </a:lnTo>
                <a:lnTo>
                  <a:pt x="88103" y="166837"/>
                </a:lnTo>
                <a:lnTo>
                  <a:pt x="90011" y="164560"/>
                </a:lnTo>
                <a:lnTo>
                  <a:pt x="91283" y="162089"/>
                </a:lnTo>
                <a:lnTo>
                  <a:pt x="92696" y="156804"/>
                </a:lnTo>
                <a:lnTo>
                  <a:pt x="93073" y="154061"/>
                </a:lnTo>
                <a:lnTo>
                  <a:pt x="93324" y="151280"/>
                </a:lnTo>
                <a:lnTo>
                  <a:pt x="93492" y="147521"/>
                </a:lnTo>
                <a:lnTo>
                  <a:pt x="93678" y="138265"/>
                </a:lnTo>
                <a:lnTo>
                  <a:pt x="93814" y="105561"/>
                </a:lnTo>
                <a:lnTo>
                  <a:pt x="92866" y="98944"/>
                </a:lnTo>
                <a:lnTo>
                  <a:pt x="91282" y="91675"/>
                </a:lnTo>
                <a:lnTo>
                  <a:pt x="89272" y="83972"/>
                </a:lnTo>
                <a:lnTo>
                  <a:pt x="86981" y="76932"/>
                </a:lnTo>
                <a:lnTo>
                  <a:pt x="84500" y="70333"/>
                </a:lnTo>
                <a:lnTo>
                  <a:pt x="81894" y="64029"/>
                </a:lnTo>
                <a:lnTo>
                  <a:pt x="79204" y="57921"/>
                </a:lnTo>
                <a:lnTo>
                  <a:pt x="73676" y="46055"/>
                </a:lnTo>
                <a:lnTo>
                  <a:pt x="65208" y="28664"/>
                </a:lnTo>
                <a:lnTo>
                  <a:pt x="63318" y="23867"/>
                </a:lnTo>
                <a:lnTo>
                  <a:pt x="62057" y="19717"/>
                </a:lnTo>
                <a:lnTo>
                  <a:pt x="61217" y="15997"/>
                </a:lnTo>
                <a:lnTo>
                  <a:pt x="59704" y="12565"/>
                </a:lnTo>
                <a:lnTo>
                  <a:pt x="57744" y="9324"/>
                </a:lnTo>
                <a:lnTo>
                  <a:pt x="52303" y="1830"/>
                </a:lnTo>
                <a:lnTo>
                  <a:pt x="50905" y="1216"/>
                </a:lnTo>
                <a:lnTo>
                  <a:pt x="45338" y="350"/>
                </a:lnTo>
                <a:lnTo>
                  <a:pt x="42779" y="34"/>
                </a:lnTo>
                <a:lnTo>
                  <a:pt x="47058" y="0"/>
                </a:lnTo>
                <a:lnTo>
                  <a:pt x="49313" y="948"/>
                </a:lnTo>
                <a:lnTo>
                  <a:pt x="54357" y="4541"/>
                </a:lnTo>
                <a:lnTo>
                  <a:pt x="56084" y="6832"/>
                </a:lnTo>
                <a:lnTo>
                  <a:pt x="57235" y="9313"/>
                </a:lnTo>
                <a:lnTo>
                  <a:pt x="58002" y="11919"/>
                </a:lnTo>
                <a:lnTo>
                  <a:pt x="60419" y="14608"/>
                </a:lnTo>
                <a:lnTo>
                  <a:pt x="63935" y="17354"/>
                </a:lnTo>
                <a:lnTo>
                  <a:pt x="68184" y="20137"/>
                </a:lnTo>
                <a:lnTo>
                  <a:pt x="71969" y="22945"/>
                </a:lnTo>
                <a:lnTo>
                  <a:pt x="75445" y="25769"/>
                </a:lnTo>
                <a:lnTo>
                  <a:pt x="78715" y="28605"/>
                </a:lnTo>
                <a:lnTo>
                  <a:pt x="82800" y="31447"/>
                </a:lnTo>
                <a:lnTo>
                  <a:pt x="87428" y="34295"/>
                </a:lnTo>
                <a:lnTo>
                  <a:pt x="92419" y="37146"/>
                </a:lnTo>
                <a:lnTo>
                  <a:pt x="103044" y="42854"/>
                </a:lnTo>
                <a:lnTo>
                  <a:pt x="108544" y="45710"/>
                </a:lnTo>
                <a:lnTo>
                  <a:pt x="114116" y="47613"/>
                </a:lnTo>
                <a:lnTo>
                  <a:pt x="119735" y="48882"/>
                </a:lnTo>
                <a:lnTo>
                  <a:pt x="125387" y="49728"/>
                </a:lnTo>
                <a:lnTo>
                  <a:pt x="130107" y="50292"/>
                </a:lnTo>
                <a:lnTo>
                  <a:pt x="134206" y="50668"/>
                </a:lnTo>
                <a:lnTo>
                  <a:pt x="137891" y="50919"/>
                </a:lnTo>
                <a:lnTo>
                  <a:pt x="142253" y="51086"/>
                </a:lnTo>
                <a:lnTo>
                  <a:pt x="152179" y="51272"/>
                </a:lnTo>
                <a:lnTo>
                  <a:pt x="156541" y="50369"/>
                </a:lnTo>
                <a:lnTo>
                  <a:pt x="160401" y="48815"/>
                </a:lnTo>
                <a:lnTo>
                  <a:pt x="163928" y="46826"/>
                </a:lnTo>
                <a:lnTo>
                  <a:pt x="167230" y="45500"/>
                </a:lnTo>
                <a:lnTo>
                  <a:pt x="170385" y="44616"/>
                </a:lnTo>
                <a:lnTo>
                  <a:pt x="179552" y="4284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381"/>
          <p:cNvSpPr/>
          <p:nvPr/>
        </p:nvSpPr>
        <p:spPr>
          <a:xfrm>
            <a:off x="4546390" y="3600554"/>
            <a:ext cx="119756" cy="239848"/>
          </a:xfrm>
          <a:custGeom>
            <a:avLst/>
            <a:gdLst/>
            <a:ahLst/>
            <a:cxnLst/>
            <a:rect l="0" t="0" r="0" b="0"/>
            <a:pathLst>
              <a:path w="119756" h="239848">
                <a:moveTo>
                  <a:pt x="34182" y="8468"/>
                </a:moveTo>
                <a:lnTo>
                  <a:pt x="29631" y="8468"/>
                </a:lnTo>
                <a:lnTo>
                  <a:pt x="28290" y="7516"/>
                </a:lnTo>
                <a:lnTo>
                  <a:pt x="27397" y="5928"/>
                </a:lnTo>
                <a:lnTo>
                  <a:pt x="25714" y="249"/>
                </a:lnTo>
                <a:lnTo>
                  <a:pt x="23116" y="52"/>
                </a:lnTo>
                <a:lnTo>
                  <a:pt x="21090" y="0"/>
                </a:lnTo>
                <a:lnTo>
                  <a:pt x="19739" y="918"/>
                </a:lnTo>
                <a:lnTo>
                  <a:pt x="18839" y="2482"/>
                </a:lnTo>
                <a:lnTo>
                  <a:pt x="18238" y="4477"/>
                </a:lnTo>
                <a:lnTo>
                  <a:pt x="15031" y="9234"/>
                </a:lnTo>
                <a:lnTo>
                  <a:pt x="12842" y="11837"/>
                </a:lnTo>
                <a:lnTo>
                  <a:pt x="11383" y="14524"/>
                </a:lnTo>
                <a:lnTo>
                  <a:pt x="9762" y="20050"/>
                </a:lnTo>
                <a:lnTo>
                  <a:pt x="9329" y="23809"/>
                </a:lnTo>
                <a:lnTo>
                  <a:pt x="9041" y="28221"/>
                </a:lnTo>
                <a:lnTo>
                  <a:pt x="8849" y="33066"/>
                </a:lnTo>
                <a:lnTo>
                  <a:pt x="7768" y="38202"/>
                </a:lnTo>
                <a:lnTo>
                  <a:pt x="6095" y="43530"/>
                </a:lnTo>
                <a:lnTo>
                  <a:pt x="4027" y="48988"/>
                </a:lnTo>
                <a:lnTo>
                  <a:pt x="2649" y="53579"/>
                </a:lnTo>
                <a:lnTo>
                  <a:pt x="1730" y="57592"/>
                </a:lnTo>
                <a:lnTo>
                  <a:pt x="1117" y="61220"/>
                </a:lnTo>
                <a:lnTo>
                  <a:pt x="709" y="65543"/>
                </a:lnTo>
                <a:lnTo>
                  <a:pt x="437" y="70331"/>
                </a:lnTo>
                <a:lnTo>
                  <a:pt x="134" y="79778"/>
                </a:lnTo>
                <a:lnTo>
                  <a:pt x="0" y="87151"/>
                </a:lnTo>
                <a:lnTo>
                  <a:pt x="916" y="89499"/>
                </a:lnTo>
                <a:lnTo>
                  <a:pt x="2480" y="91064"/>
                </a:lnTo>
                <a:lnTo>
                  <a:pt x="4475" y="92107"/>
                </a:lnTo>
                <a:lnTo>
                  <a:pt x="6757" y="92802"/>
                </a:lnTo>
                <a:lnTo>
                  <a:pt x="9231" y="93266"/>
                </a:lnTo>
                <a:lnTo>
                  <a:pt x="11834" y="93575"/>
                </a:lnTo>
                <a:lnTo>
                  <a:pt x="14520" y="93781"/>
                </a:lnTo>
                <a:lnTo>
                  <a:pt x="17264" y="93918"/>
                </a:lnTo>
                <a:lnTo>
                  <a:pt x="22853" y="94071"/>
                </a:lnTo>
                <a:lnTo>
                  <a:pt x="49425" y="94190"/>
                </a:lnTo>
                <a:lnTo>
                  <a:pt x="58736" y="94192"/>
                </a:lnTo>
                <a:lnTo>
                  <a:pt x="62934" y="95145"/>
                </a:lnTo>
                <a:lnTo>
                  <a:pt x="66685" y="96733"/>
                </a:lnTo>
                <a:lnTo>
                  <a:pt x="70139" y="98744"/>
                </a:lnTo>
                <a:lnTo>
                  <a:pt x="74345" y="100084"/>
                </a:lnTo>
                <a:lnTo>
                  <a:pt x="79055" y="100978"/>
                </a:lnTo>
                <a:lnTo>
                  <a:pt x="84100" y="101574"/>
                </a:lnTo>
                <a:lnTo>
                  <a:pt x="88416" y="102924"/>
                </a:lnTo>
                <a:lnTo>
                  <a:pt x="92245" y="104776"/>
                </a:lnTo>
                <a:lnTo>
                  <a:pt x="95751" y="106963"/>
                </a:lnTo>
                <a:lnTo>
                  <a:pt x="99040" y="109374"/>
                </a:lnTo>
                <a:lnTo>
                  <a:pt x="102186" y="111934"/>
                </a:lnTo>
                <a:lnTo>
                  <a:pt x="105236" y="114593"/>
                </a:lnTo>
                <a:lnTo>
                  <a:pt x="108221" y="117318"/>
                </a:lnTo>
                <a:lnTo>
                  <a:pt x="114078" y="122886"/>
                </a:lnTo>
                <a:lnTo>
                  <a:pt x="116021" y="126656"/>
                </a:lnTo>
                <a:lnTo>
                  <a:pt x="117316" y="131075"/>
                </a:lnTo>
                <a:lnTo>
                  <a:pt x="118180" y="135926"/>
                </a:lnTo>
                <a:lnTo>
                  <a:pt x="118756" y="141065"/>
                </a:lnTo>
                <a:lnTo>
                  <a:pt x="119139" y="146396"/>
                </a:lnTo>
                <a:lnTo>
                  <a:pt x="119395" y="151855"/>
                </a:lnTo>
                <a:lnTo>
                  <a:pt x="119680" y="163001"/>
                </a:lnTo>
                <a:lnTo>
                  <a:pt x="119755" y="168640"/>
                </a:lnTo>
                <a:lnTo>
                  <a:pt x="118853" y="174304"/>
                </a:lnTo>
                <a:lnTo>
                  <a:pt x="117300" y="179986"/>
                </a:lnTo>
                <a:lnTo>
                  <a:pt x="115311" y="185678"/>
                </a:lnTo>
                <a:lnTo>
                  <a:pt x="113033" y="191378"/>
                </a:lnTo>
                <a:lnTo>
                  <a:pt x="110562" y="197083"/>
                </a:lnTo>
                <a:lnTo>
                  <a:pt x="107962" y="202791"/>
                </a:lnTo>
                <a:lnTo>
                  <a:pt x="104324" y="207549"/>
                </a:lnTo>
                <a:lnTo>
                  <a:pt x="99993" y="211674"/>
                </a:lnTo>
                <a:lnTo>
                  <a:pt x="95201" y="215376"/>
                </a:lnTo>
                <a:lnTo>
                  <a:pt x="91054" y="219749"/>
                </a:lnTo>
                <a:lnTo>
                  <a:pt x="87337" y="224570"/>
                </a:lnTo>
                <a:lnTo>
                  <a:pt x="83906" y="229688"/>
                </a:lnTo>
                <a:lnTo>
                  <a:pt x="79714" y="233101"/>
                </a:lnTo>
                <a:lnTo>
                  <a:pt x="75014" y="235376"/>
                </a:lnTo>
                <a:lnTo>
                  <a:pt x="69976" y="236892"/>
                </a:lnTo>
                <a:lnTo>
                  <a:pt x="65664" y="237903"/>
                </a:lnTo>
                <a:lnTo>
                  <a:pt x="61838" y="238577"/>
                </a:lnTo>
                <a:lnTo>
                  <a:pt x="58335" y="239027"/>
                </a:lnTo>
                <a:lnTo>
                  <a:pt x="55046" y="239327"/>
                </a:lnTo>
                <a:lnTo>
                  <a:pt x="51901" y="239526"/>
                </a:lnTo>
                <a:lnTo>
                  <a:pt x="45867" y="239748"/>
                </a:lnTo>
                <a:lnTo>
                  <a:pt x="40011" y="239847"/>
                </a:lnTo>
                <a:lnTo>
                  <a:pt x="36163" y="238920"/>
                </a:lnTo>
                <a:lnTo>
                  <a:pt x="31692" y="237350"/>
                </a:lnTo>
                <a:lnTo>
                  <a:pt x="26807" y="235352"/>
                </a:lnTo>
                <a:lnTo>
                  <a:pt x="23551" y="233066"/>
                </a:lnTo>
                <a:lnTo>
                  <a:pt x="21379" y="230590"/>
                </a:lnTo>
                <a:lnTo>
                  <a:pt x="18014" y="224347"/>
                </a:lnTo>
                <a:lnTo>
                  <a:pt x="13344" y="215222"/>
                </a:lnTo>
                <a:lnTo>
                  <a:pt x="11717" y="211074"/>
                </a:lnTo>
                <a:lnTo>
                  <a:pt x="9910" y="203925"/>
                </a:lnTo>
                <a:lnTo>
                  <a:pt x="9107" y="197573"/>
                </a:lnTo>
                <a:lnTo>
                  <a:pt x="8464" y="18849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382"/>
          <p:cNvSpPr/>
          <p:nvPr/>
        </p:nvSpPr>
        <p:spPr>
          <a:xfrm>
            <a:off x="4674870" y="3540442"/>
            <a:ext cx="102871" cy="119971"/>
          </a:xfrm>
          <a:custGeom>
            <a:avLst/>
            <a:gdLst/>
            <a:ahLst/>
            <a:cxnLst/>
            <a:rect l="0" t="0" r="0" b="0"/>
            <a:pathLst>
              <a:path w="102871" h="119971">
                <a:moveTo>
                  <a:pt x="0" y="0"/>
                </a:moveTo>
                <a:lnTo>
                  <a:pt x="0" y="4551"/>
                </a:lnTo>
                <a:lnTo>
                  <a:pt x="952" y="5891"/>
                </a:lnTo>
                <a:lnTo>
                  <a:pt x="2540" y="6785"/>
                </a:lnTo>
                <a:lnTo>
                  <a:pt x="4550" y="7381"/>
                </a:lnTo>
                <a:lnTo>
                  <a:pt x="5891" y="8731"/>
                </a:lnTo>
                <a:lnTo>
                  <a:pt x="6785" y="10583"/>
                </a:lnTo>
                <a:lnTo>
                  <a:pt x="7381" y="12770"/>
                </a:lnTo>
                <a:lnTo>
                  <a:pt x="8730" y="15181"/>
                </a:lnTo>
                <a:lnTo>
                  <a:pt x="10583" y="17741"/>
                </a:lnTo>
                <a:lnTo>
                  <a:pt x="12770" y="20400"/>
                </a:lnTo>
                <a:lnTo>
                  <a:pt x="15181" y="23125"/>
                </a:lnTo>
                <a:lnTo>
                  <a:pt x="20399" y="28693"/>
                </a:lnTo>
                <a:lnTo>
                  <a:pt x="22171" y="32463"/>
                </a:lnTo>
                <a:lnTo>
                  <a:pt x="23354" y="36883"/>
                </a:lnTo>
                <a:lnTo>
                  <a:pt x="24142" y="41733"/>
                </a:lnTo>
                <a:lnTo>
                  <a:pt x="26571" y="46872"/>
                </a:lnTo>
                <a:lnTo>
                  <a:pt x="30097" y="52203"/>
                </a:lnTo>
                <a:lnTo>
                  <a:pt x="34352" y="57662"/>
                </a:lnTo>
                <a:lnTo>
                  <a:pt x="38141" y="62254"/>
                </a:lnTo>
                <a:lnTo>
                  <a:pt x="41620" y="66268"/>
                </a:lnTo>
                <a:lnTo>
                  <a:pt x="44891" y="69896"/>
                </a:lnTo>
                <a:lnTo>
                  <a:pt x="48025" y="74220"/>
                </a:lnTo>
                <a:lnTo>
                  <a:pt x="51067" y="79008"/>
                </a:lnTo>
                <a:lnTo>
                  <a:pt x="54047" y="84104"/>
                </a:lnTo>
                <a:lnTo>
                  <a:pt x="56986" y="88455"/>
                </a:lnTo>
                <a:lnTo>
                  <a:pt x="59898" y="92307"/>
                </a:lnTo>
                <a:lnTo>
                  <a:pt x="62792" y="95828"/>
                </a:lnTo>
                <a:lnTo>
                  <a:pt x="65673" y="99128"/>
                </a:lnTo>
                <a:lnTo>
                  <a:pt x="68548" y="102281"/>
                </a:lnTo>
                <a:lnTo>
                  <a:pt x="74280" y="108323"/>
                </a:lnTo>
                <a:lnTo>
                  <a:pt x="80004" y="114184"/>
                </a:lnTo>
                <a:lnTo>
                  <a:pt x="82863" y="116127"/>
                </a:lnTo>
                <a:lnTo>
                  <a:pt x="85722" y="117423"/>
                </a:lnTo>
                <a:lnTo>
                  <a:pt x="92603" y="119503"/>
                </a:lnTo>
                <a:lnTo>
                  <a:pt x="94120" y="119674"/>
                </a:lnTo>
                <a:lnTo>
                  <a:pt x="96084" y="119788"/>
                </a:lnTo>
                <a:lnTo>
                  <a:pt x="101529" y="119970"/>
                </a:lnTo>
                <a:lnTo>
                  <a:pt x="101976" y="119033"/>
                </a:lnTo>
                <a:lnTo>
                  <a:pt x="102472" y="115451"/>
                </a:lnTo>
                <a:lnTo>
                  <a:pt x="102870" y="111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383"/>
          <p:cNvSpPr/>
          <p:nvPr/>
        </p:nvSpPr>
        <p:spPr>
          <a:xfrm>
            <a:off x="4657725" y="3463290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384"/>
          <p:cNvSpPr/>
          <p:nvPr/>
        </p:nvSpPr>
        <p:spPr>
          <a:xfrm>
            <a:off x="4760595" y="3361805"/>
            <a:ext cx="222885" cy="185507"/>
          </a:xfrm>
          <a:custGeom>
            <a:avLst/>
            <a:gdLst/>
            <a:ahLst/>
            <a:cxnLst/>
            <a:rect l="0" t="0" r="0" b="0"/>
            <a:pathLst>
              <a:path w="222885" h="185507">
                <a:moveTo>
                  <a:pt x="0" y="75767"/>
                </a:moveTo>
                <a:lnTo>
                  <a:pt x="15600" y="91367"/>
                </a:lnTo>
                <a:lnTo>
                  <a:pt x="17067" y="93787"/>
                </a:lnTo>
                <a:lnTo>
                  <a:pt x="18998" y="97305"/>
                </a:lnTo>
                <a:lnTo>
                  <a:pt x="21238" y="101556"/>
                </a:lnTo>
                <a:lnTo>
                  <a:pt x="24636" y="106295"/>
                </a:lnTo>
                <a:lnTo>
                  <a:pt x="28806" y="111359"/>
                </a:lnTo>
                <a:lnTo>
                  <a:pt x="37567" y="121113"/>
                </a:lnTo>
                <a:lnTo>
                  <a:pt x="44636" y="128623"/>
                </a:lnTo>
                <a:lnTo>
                  <a:pt x="47855" y="132912"/>
                </a:lnTo>
                <a:lnTo>
                  <a:pt x="50953" y="137676"/>
                </a:lnTo>
                <a:lnTo>
                  <a:pt x="53971" y="142757"/>
                </a:lnTo>
                <a:lnTo>
                  <a:pt x="56936" y="147097"/>
                </a:lnTo>
                <a:lnTo>
                  <a:pt x="59865" y="150943"/>
                </a:lnTo>
                <a:lnTo>
                  <a:pt x="62769" y="154459"/>
                </a:lnTo>
                <a:lnTo>
                  <a:pt x="65658" y="157756"/>
                </a:lnTo>
                <a:lnTo>
                  <a:pt x="68537" y="160907"/>
                </a:lnTo>
                <a:lnTo>
                  <a:pt x="71408" y="163959"/>
                </a:lnTo>
                <a:lnTo>
                  <a:pt x="73323" y="166947"/>
                </a:lnTo>
                <a:lnTo>
                  <a:pt x="74600" y="169891"/>
                </a:lnTo>
                <a:lnTo>
                  <a:pt x="75450" y="172807"/>
                </a:lnTo>
                <a:lnTo>
                  <a:pt x="78935" y="178586"/>
                </a:lnTo>
                <a:lnTo>
                  <a:pt x="84384" y="185506"/>
                </a:lnTo>
                <a:lnTo>
                  <a:pt x="84830" y="185121"/>
                </a:lnTo>
                <a:lnTo>
                  <a:pt x="85327" y="182154"/>
                </a:lnTo>
                <a:lnTo>
                  <a:pt x="85548" y="177660"/>
                </a:lnTo>
                <a:lnTo>
                  <a:pt x="85607" y="175128"/>
                </a:lnTo>
                <a:lnTo>
                  <a:pt x="84694" y="172488"/>
                </a:lnTo>
                <a:lnTo>
                  <a:pt x="81139" y="167014"/>
                </a:lnTo>
                <a:lnTo>
                  <a:pt x="78924" y="161406"/>
                </a:lnTo>
                <a:lnTo>
                  <a:pt x="78334" y="158577"/>
                </a:lnTo>
                <a:lnTo>
                  <a:pt x="76987" y="154786"/>
                </a:lnTo>
                <a:lnTo>
                  <a:pt x="75137" y="150354"/>
                </a:lnTo>
                <a:lnTo>
                  <a:pt x="72952" y="145494"/>
                </a:lnTo>
                <a:lnTo>
                  <a:pt x="71494" y="139397"/>
                </a:lnTo>
                <a:lnTo>
                  <a:pt x="70523" y="132475"/>
                </a:lnTo>
                <a:lnTo>
                  <a:pt x="69875" y="125002"/>
                </a:lnTo>
                <a:lnTo>
                  <a:pt x="69443" y="118115"/>
                </a:lnTo>
                <a:lnTo>
                  <a:pt x="68964" y="105384"/>
                </a:lnTo>
                <a:lnTo>
                  <a:pt x="68693" y="82955"/>
                </a:lnTo>
                <a:lnTo>
                  <a:pt x="67703" y="75796"/>
                </a:lnTo>
                <a:lnTo>
                  <a:pt x="66090" y="69119"/>
                </a:lnTo>
                <a:lnTo>
                  <a:pt x="64062" y="62763"/>
                </a:lnTo>
                <a:lnTo>
                  <a:pt x="63663" y="56620"/>
                </a:lnTo>
                <a:lnTo>
                  <a:pt x="64349" y="50620"/>
                </a:lnTo>
                <a:lnTo>
                  <a:pt x="65759" y="44715"/>
                </a:lnTo>
                <a:lnTo>
                  <a:pt x="67652" y="38873"/>
                </a:lnTo>
                <a:lnTo>
                  <a:pt x="69866" y="33074"/>
                </a:lnTo>
                <a:lnTo>
                  <a:pt x="72295" y="27302"/>
                </a:lnTo>
                <a:lnTo>
                  <a:pt x="75819" y="22502"/>
                </a:lnTo>
                <a:lnTo>
                  <a:pt x="80073" y="18350"/>
                </a:lnTo>
                <a:lnTo>
                  <a:pt x="84815" y="14629"/>
                </a:lnTo>
                <a:lnTo>
                  <a:pt x="88927" y="12148"/>
                </a:lnTo>
                <a:lnTo>
                  <a:pt x="92623" y="10494"/>
                </a:lnTo>
                <a:lnTo>
                  <a:pt x="96038" y="9392"/>
                </a:lnTo>
                <a:lnTo>
                  <a:pt x="102374" y="5627"/>
                </a:lnTo>
                <a:lnTo>
                  <a:pt x="105396" y="3289"/>
                </a:lnTo>
                <a:lnTo>
                  <a:pt x="111295" y="692"/>
                </a:lnTo>
                <a:lnTo>
                  <a:pt x="114202" y="0"/>
                </a:lnTo>
                <a:lnTo>
                  <a:pt x="117092" y="490"/>
                </a:lnTo>
                <a:lnTo>
                  <a:pt x="122843" y="3576"/>
                </a:lnTo>
                <a:lnTo>
                  <a:pt x="128574" y="8122"/>
                </a:lnTo>
                <a:lnTo>
                  <a:pt x="135249" y="13318"/>
                </a:lnTo>
                <a:lnTo>
                  <a:pt x="139696" y="16037"/>
                </a:lnTo>
                <a:lnTo>
                  <a:pt x="144565" y="18802"/>
                </a:lnTo>
                <a:lnTo>
                  <a:pt x="147812" y="21598"/>
                </a:lnTo>
                <a:lnTo>
                  <a:pt x="149976" y="24414"/>
                </a:lnTo>
                <a:lnTo>
                  <a:pt x="158000" y="40329"/>
                </a:lnTo>
                <a:lnTo>
                  <a:pt x="160579" y="44522"/>
                </a:lnTo>
                <a:lnTo>
                  <a:pt x="163250" y="48269"/>
                </a:lnTo>
                <a:lnTo>
                  <a:pt x="165983" y="51720"/>
                </a:lnTo>
                <a:lnTo>
                  <a:pt x="170662" y="54974"/>
                </a:lnTo>
                <a:lnTo>
                  <a:pt x="176640" y="58095"/>
                </a:lnTo>
                <a:lnTo>
                  <a:pt x="183482" y="61128"/>
                </a:lnTo>
                <a:lnTo>
                  <a:pt x="188996" y="64102"/>
                </a:lnTo>
                <a:lnTo>
                  <a:pt x="193625" y="67038"/>
                </a:lnTo>
                <a:lnTo>
                  <a:pt x="197663" y="69948"/>
                </a:lnTo>
                <a:lnTo>
                  <a:pt x="201308" y="72840"/>
                </a:lnTo>
                <a:lnTo>
                  <a:pt x="207898" y="78594"/>
                </a:lnTo>
                <a:lnTo>
                  <a:pt x="214001" y="84326"/>
                </a:lnTo>
                <a:lnTo>
                  <a:pt x="222884" y="9291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385"/>
          <p:cNvSpPr/>
          <p:nvPr/>
        </p:nvSpPr>
        <p:spPr>
          <a:xfrm>
            <a:off x="4950496" y="3215192"/>
            <a:ext cx="156648" cy="290961"/>
          </a:xfrm>
          <a:custGeom>
            <a:avLst/>
            <a:gdLst/>
            <a:ahLst/>
            <a:cxnLst/>
            <a:rect l="0" t="0" r="0" b="0"/>
            <a:pathLst>
              <a:path w="156648" h="290961">
                <a:moveTo>
                  <a:pt x="58701" y="33785"/>
                </a:moveTo>
                <a:lnTo>
                  <a:pt x="45682" y="20766"/>
                </a:lnTo>
                <a:lnTo>
                  <a:pt x="43354" y="19391"/>
                </a:lnTo>
                <a:lnTo>
                  <a:pt x="40850" y="18474"/>
                </a:lnTo>
                <a:lnTo>
                  <a:pt x="34538" y="17002"/>
                </a:lnTo>
                <a:lnTo>
                  <a:pt x="31134" y="16801"/>
                </a:lnTo>
                <a:lnTo>
                  <a:pt x="28893" y="16748"/>
                </a:lnTo>
                <a:lnTo>
                  <a:pt x="27399" y="17664"/>
                </a:lnTo>
                <a:lnTo>
                  <a:pt x="26404" y="19228"/>
                </a:lnTo>
                <a:lnTo>
                  <a:pt x="24344" y="24458"/>
                </a:lnTo>
                <a:lnTo>
                  <a:pt x="20254" y="33132"/>
                </a:lnTo>
                <a:lnTo>
                  <a:pt x="17801" y="40797"/>
                </a:lnTo>
                <a:lnTo>
                  <a:pt x="15758" y="48332"/>
                </a:lnTo>
                <a:lnTo>
                  <a:pt x="13880" y="53008"/>
                </a:lnTo>
                <a:lnTo>
                  <a:pt x="11675" y="58030"/>
                </a:lnTo>
                <a:lnTo>
                  <a:pt x="10205" y="64236"/>
                </a:lnTo>
                <a:lnTo>
                  <a:pt x="9226" y="71231"/>
                </a:lnTo>
                <a:lnTo>
                  <a:pt x="8573" y="78751"/>
                </a:lnTo>
                <a:lnTo>
                  <a:pt x="7184" y="85670"/>
                </a:lnTo>
                <a:lnTo>
                  <a:pt x="5307" y="92187"/>
                </a:lnTo>
                <a:lnTo>
                  <a:pt x="3102" y="98437"/>
                </a:lnTo>
                <a:lnTo>
                  <a:pt x="1632" y="104509"/>
                </a:lnTo>
                <a:lnTo>
                  <a:pt x="653" y="110462"/>
                </a:lnTo>
                <a:lnTo>
                  <a:pt x="0" y="116336"/>
                </a:lnTo>
                <a:lnTo>
                  <a:pt x="517" y="121204"/>
                </a:lnTo>
                <a:lnTo>
                  <a:pt x="1814" y="125402"/>
                </a:lnTo>
                <a:lnTo>
                  <a:pt x="4843" y="132606"/>
                </a:lnTo>
                <a:lnTo>
                  <a:pt x="6189" y="138983"/>
                </a:lnTo>
                <a:lnTo>
                  <a:pt x="9328" y="144992"/>
                </a:lnTo>
                <a:lnTo>
                  <a:pt x="11498" y="147928"/>
                </a:lnTo>
                <a:lnTo>
                  <a:pt x="13909" y="153731"/>
                </a:lnTo>
                <a:lnTo>
                  <a:pt x="14552" y="156611"/>
                </a:lnTo>
                <a:lnTo>
                  <a:pt x="15934" y="158531"/>
                </a:lnTo>
                <a:lnTo>
                  <a:pt x="17807" y="159812"/>
                </a:lnTo>
                <a:lnTo>
                  <a:pt x="23107" y="161867"/>
                </a:lnTo>
                <a:lnTo>
                  <a:pt x="26371" y="162148"/>
                </a:lnTo>
                <a:lnTo>
                  <a:pt x="28575" y="162223"/>
                </a:lnTo>
                <a:lnTo>
                  <a:pt x="30044" y="161320"/>
                </a:lnTo>
                <a:lnTo>
                  <a:pt x="31025" y="159766"/>
                </a:lnTo>
                <a:lnTo>
                  <a:pt x="31678" y="157777"/>
                </a:lnTo>
                <a:lnTo>
                  <a:pt x="34943" y="153028"/>
                </a:lnTo>
                <a:lnTo>
                  <a:pt x="37147" y="150428"/>
                </a:lnTo>
                <a:lnTo>
                  <a:pt x="38617" y="147742"/>
                </a:lnTo>
                <a:lnTo>
                  <a:pt x="40250" y="142217"/>
                </a:lnTo>
                <a:lnTo>
                  <a:pt x="40976" y="134047"/>
                </a:lnTo>
                <a:lnTo>
                  <a:pt x="41298" y="125019"/>
                </a:lnTo>
                <a:lnTo>
                  <a:pt x="41441" y="117831"/>
                </a:lnTo>
                <a:lnTo>
                  <a:pt x="38965" y="108921"/>
                </a:lnTo>
                <a:lnTo>
                  <a:pt x="36971" y="103878"/>
                </a:lnTo>
                <a:lnTo>
                  <a:pt x="35642" y="98611"/>
                </a:lnTo>
                <a:lnTo>
                  <a:pt x="34756" y="93195"/>
                </a:lnTo>
                <a:lnTo>
                  <a:pt x="34165" y="87679"/>
                </a:lnTo>
                <a:lnTo>
                  <a:pt x="33509" y="79011"/>
                </a:lnTo>
                <a:lnTo>
                  <a:pt x="33333" y="75366"/>
                </a:lnTo>
                <a:lnTo>
                  <a:pt x="32264" y="71030"/>
                </a:lnTo>
                <a:lnTo>
                  <a:pt x="30599" y="66235"/>
                </a:lnTo>
                <a:lnTo>
                  <a:pt x="28536" y="61133"/>
                </a:lnTo>
                <a:lnTo>
                  <a:pt x="27161" y="55828"/>
                </a:lnTo>
                <a:lnTo>
                  <a:pt x="26244" y="50385"/>
                </a:lnTo>
                <a:lnTo>
                  <a:pt x="25633" y="44852"/>
                </a:lnTo>
                <a:lnTo>
                  <a:pt x="22414" y="36164"/>
                </a:lnTo>
                <a:lnTo>
                  <a:pt x="18761" y="29127"/>
                </a:lnTo>
                <a:lnTo>
                  <a:pt x="17137" y="22825"/>
                </a:lnTo>
                <a:lnTo>
                  <a:pt x="13876" y="16849"/>
                </a:lnTo>
                <a:lnTo>
                  <a:pt x="11673" y="13922"/>
                </a:lnTo>
                <a:lnTo>
                  <a:pt x="9224" y="8130"/>
                </a:lnTo>
                <a:lnTo>
                  <a:pt x="7381" y="0"/>
                </a:lnTo>
                <a:lnTo>
                  <a:pt x="7300" y="4196"/>
                </a:lnTo>
                <a:lnTo>
                  <a:pt x="8241" y="5486"/>
                </a:lnTo>
                <a:lnTo>
                  <a:pt x="9821" y="6347"/>
                </a:lnTo>
                <a:lnTo>
                  <a:pt x="11827" y="6920"/>
                </a:lnTo>
                <a:lnTo>
                  <a:pt x="16596" y="10098"/>
                </a:lnTo>
                <a:lnTo>
                  <a:pt x="19201" y="12279"/>
                </a:lnTo>
                <a:lnTo>
                  <a:pt x="21890" y="15637"/>
                </a:lnTo>
                <a:lnTo>
                  <a:pt x="24635" y="19782"/>
                </a:lnTo>
                <a:lnTo>
                  <a:pt x="27418" y="24449"/>
                </a:lnTo>
                <a:lnTo>
                  <a:pt x="30225" y="28514"/>
                </a:lnTo>
                <a:lnTo>
                  <a:pt x="33050" y="32176"/>
                </a:lnTo>
                <a:lnTo>
                  <a:pt x="35885" y="35570"/>
                </a:lnTo>
                <a:lnTo>
                  <a:pt x="38728" y="39737"/>
                </a:lnTo>
                <a:lnTo>
                  <a:pt x="41576" y="44421"/>
                </a:lnTo>
                <a:lnTo>
                  <a:pt x="44427" y="49448"/>
                </a:lnTo>
                <a:lnTo>
                  <a:pt x="50134" y="60114"/>
                </a:lnTo>
                <a:lnTo>
                  <a:pt x="52990" y="65625"/>
                </a:lnTo>
                <a:lnTo>
                  <a:pt x="56799" y="71204"/>
                </a:lnTo>
                <a:lnTo>
                  <a:pt x="61243" y="76829"/>
                </a:lnTo>
                <a:lnTo>
                  <a:pt x="66110" y="82483"/>
                </a:lnTo>
                <a:lnTo>
                  <a:pt x="70308" y="88158"/>
                </a:lnTo>
                <a:lnTo>
                  <a:pt x="74059" y="93846"/>
                </a:lnTo>
                <a:lnTo>
                  <a:pt x="77512" y="99543"/>
                </a:lnTo>
                <a:lnTo>
                  <a:pt x="80767" y="105246"/>
                </a:lnTo>
                <a:lnTo>
                  <a:pt x="86923" y="116663"/>
                </a:lnTo>
                <a:lnTo>
                  <a:pt x="90851" y="122375"/>
                </a:lnTo>
                <a:lnTo>
                  <a:pt x="95374" y="128087"/>
                </a:lnTo>
                <a:lnTo>
                  <a:pt x="100295" y="133801"/>
                </a:lnTo>
                <a:lnTo>
                  <a:pt x="104528" y="139515"/>
                </a:lnTo>
                <a:lnTo>
                  <a:pt x="108302" y="145229"/>
                </a:lnTo>
                <a:lnTo>
                  <a:pt x="111771" y="150944"/>
                </a:lnTo>
                <a:lnTo>
                  <a:pt x="115036" y="156658"/>
                </a:lnTo>
                <a:lnTo>
                  <a:pt x="121204" y="168088"/>
                </a:lnTo>
                <a:lnTo>
                  <a:pt x="123229" y="173803"/>
                </a:lnTo>
                <a:lnTo>
                  <a:pt x="124580" y="179518"/>
                </a:lnTo>
                <a:lnTo>
                  <a:pt x="125480" y="185233"/>
                </a:lnTo>
                <a:lnTo>
                  <a:pt x="129891" y="190948"/>
                </a:lnTo>
                <a:lnTo>
                  <a:pt x="136641" y="196662"/>
                </a:lnTo>
                <a:lnTo>
                  <a:pt x="144951" y="202378"/>
                </a:lnTo>
                <a:lnTo>
                  <a:pt x="150491" y="208093"/>
                </a:lnTo>
                <a:lnTo>
                  <a:pt x="154185" y="213808"/>
                </a:lnTo>
                <a:lnTo>
                  <a:pt x="156647" y="219523"/>
                </a:lnTo>
                <a:lnTo>
                  <a:pt x="156383" y="225238"/>
                </a:lnTo>
                <a:lnTo>
                  <a:pt x="154302" y="230953"/>
                </a:lnTo>
                <a:lnTo>
                  <a:pt x="151010" y="236667"/>
                </a:lnTo>
                <a:lnTo>
                  <a:pt x="144813" y="248098"/>
                </a:lnTo>
                <a:lnTo>
                  <a:pt x="141826" y="253812"/>
                </a:lnTo>
                <a:lnTo>
                  <a:pt x="138883" y="258575"/>
                </a:lnTo>
                <a:lnTo>
                  <a:pt x="135968" y="262703"/>
                </a:lnTo>
                <a:lnTo>
                  <a:pt x="133073" y="266407"/>
                </a:lnTo>
                <a:lnTo>
                  <a:pt x="130190" y="269828"/>
                </a:lnTo>
                <a:lnTo>
                  <a:pt x="127315" y="273062"/>
                </a:lnTo>
                <a:lnTo>
                  <a:pt x="124446" y="276171"/>
                </a:lnTo>
                <a:lnTo>
                  <a:pt x="120629" y="278243"/>
                </a:lnTo>
                <a:lnTo>
                  <a:pt x="116179" y="279625"/>
                </a:lnTo>
                <a:lnTo>
                  <a:pt x="111307" y="280546"/>
                </a:lnTo>
                <a:lnTo>
                  <a:pt x="107106" y="282112"/>
                </a:lnTo>
                <a:lnTo>
                  <a:pt x="103354" y="284109"/>
                </a:lnTo>
                <a:lnTo>
                  <a:pt x="99899" y="286393"/>
                </a:lnTo>
                <a:lnTo>
                  <a:pt x="96644" y="287915"/>
                </a:lnTo>
                <a:lnTo>
                  <a:pt x="93522" y="288930"/>
                </a:lnTo>
                <a:lnTo>
                  <a:pt x="90487" y="289607"/>
                </a:lnTo>
                <a:lnTo>
                  <a:pt x="86560" y="290058"/>
                </a:lnTo>
                <a:lnTo>
                  <a:pt x="82036" y="290359"/>
                </a:lnTo>
                <a:lnTo>
                  <a:pt x="72882" y="290693"/>
                </a:lnTo>
                <a:lnTo>
                  <a:pt x="62374" y="290881"/>
                </a:lnTo>
                <a:lnTo>
                  <a:pt x="50129" y="2909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386"/>
          <p:cNvSpPr/>
          <p:nvPr/>
        </p:nvSpPr>
        <p:spPr>
          <a:xfrm>
            <a:off x="3714750" y="5100637"/>
            <a:ext cx="291466" cy="17146"/>
          </a:xfrm>
          <a:custGeom>
            <a:avLst/>
            <a:gdLst/>
            <a:ahLst/>
            <a:cxnLst/>
            <a:rect l="0" t="0" r="0" b="0"/>
            <a:pathLst>
              <a:path w="291466" h="17146">
                <a:moveTo>
                  <a:pt x="0" y="17145"/>
                </a:moveTo>
                <a:lnTo>
                  <a:pt x="97226" y="17145"/>
                </a:lnTo>
                <a:lnTo>
                  <a:pt x="103870" y="16193"/>
                </a:lnTo>
                <a:lnTo>
                  <a:pt x="110204" y="14605"/>
                </a:lnTo>
                <a:lnTo>
                  <a:pt x="116332" y="12595"/>
                </a:lnTo>
                <a:lnTo>
                  <a:pt x="122322" y="11254"/>
                </a:lnTo>
                <a:lnTo>
                  <a:pt x="128220" y="10360"/>
                </a:lnTo>
                <a:lnTo>
                  <a:pt x="134057" y="9764"/>
                </a:lnTo>
                <a:lnTo>
                  <a:pt x="139854" y="9367"/>
                </a:lnTo>
                <a:lnTo>
                  <a:pt x="145623" y="9102"/>
                </a:lnTo>
                <a:lnTo>
                  <a:pt x="157114" y="8808"/>
                </a:lnTo>
                <a:lnTo>
                  <a:pt x="168571" y="8677"/>
                </a:lnTo>
                <a:lnTo>
                  <a:pt x="175245" y="7690"/>
                </a:lnTo>
                <a:lnTo>
                  <a:pt x="182552" y="6079"/>
                </a:lnTo>
                <a:lnTo>
                  <a:pt x="190281" y="4053"/>
                </a:lnTo>
                <a:lnTo>
                  <a:pt x="196387" y="2702"/>
                </a:lnTo>
                <a:lnTo>
                  <a:pt x="201409" y="1801"/>
                </a:lnTo>
                <a:lnTo>
                  <a:pt x="205710" y="1201"/>
                </a:lnTo>
                <a:lnTo>
                  <a:pt x="210482" y="801"/>
                </a:lnTo>
                <a:lnTo>
                  <a:pt x="215569" y="534"/>
                </a:lnTo>
                <a:lnTo>
                  <a:pt x="226300" y="238"/>
                </a:lnTo>
                <a:lnTo>
                  <a:pt x="267471" y="2"/>
                </a:lnTo>
                <a:lnTo>
                  <a:pt x="290133" y="0"/>
                </a:lnTo>
                <a:lnTo>
                  <a:pt x="290577" y="953"/>
                </a:lnTo>
                <a:lnTo>
                  <a:pt x="290873" y="2540"/>
                </a:lnTo>
                <a:lnTo>
                  <a:pt x="291465" y="85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387"/>
          <p:cNvSpPr/>
          <p:nvPr/>
        </p:nvSpPr>
        <p:spPr>
          <a:xfrm>
            <a:off x="4109555" y="4997768"/>
            <a:ext cx="411001" cy="239922"/>
          </a:xfrm>
          <a:custGeom>
            <a:avLst/>
            <a:gdLst/>
            <a:ahLst/>
            <a:cxnLst/>
            <a:rect l="0" t="0" r="0" b="0"/>
            <a:pathLst>
              <a:path w="411001" h="239922">
                <a:moveTo>
                  <a:pt x="351002" y="8572"/>
                </a:moveTo>
                <a:lnTo>
                  <a:pt x="342783" y="8572"/>
                </a:lnTo>
                <a:lnTo>
                  <a:pt x="342534" y="4021"/>
                </a:lnTo>
                <a:lnTo>
                  <a:pt x="341547" y="2680"/>
                </a:lnTo>
                <a:lnTo>
                  <a:pt x="339936" y="1786"/>
                </a:lnTo>
                <a:lnTo>
                  <a:pt x="335058" y="352"/>
                </a:lnTo>
                <a:lnTo>
                  <a:pt x="324690" y="46"/>
                </a:lnTo>
                <a:lnTo>
                  <a:pt x="304080" y="0"/>
                </a:lnTo>
                <a:lnTo>
                  <a:pt x="301623" y="952"/>
                </a:lnTo>
                <a:lnTo>
                  <a:pt x="293615" y="5890"/>
                </a:lnTo>
                <a:lnTo>
                  <a:pt x="285209" y="8730"/>
                </a:lnTo>
                <a:lnTo>
                  <a:pt x="276686" y="15181"/>
                </a:lnTo>
                <a:lnTo>
                  <a:pt x="270983" y="20399"/>
                </a:lnTo>
                <a:lnTo>
                  <a:pt x="262416" y="28692"/>
                </a:lnTo>
                <a:lnTo>
                  <a:pt x="253846" y="37182"/>
                </a:lnTo>
                <a:lnTo>
                  <a:pt x="250989" y="40980"/>
                </a:lnTo>
                <a:lnTo>
                  <a:pt x="248132" y="45417"/>
                </a:lnTo>
                <a:lnTo>
                  <a:pt x="245274" y="50280"/>
                </a:lnTo>
                <a:lnTo>
                  <a:pt x="242417" y="54475"/>
                </a:lnTo>
                <a:lnTo>
                  <a:pt x="236702" y="61676"/>
                </a:lnTo>
                <a:lnTo>
                  <a:pt x="233844" y="65882"/>
                </a:lnTo>
                <a:lnTo>
                  <a:pt x="230987" y="70591"/>
                </a:lnTo>
                <a:lnTo>
                  <a:pt x="228130" y="75635"/>
                </a:lnTo>
                <a:lnTo>
                  <a:pt x="226224" y="80903"/>
                </a:lnTo>
                <a:lnTo>
                  <a:pt x="224955" y="86320"/>
                </a:lnTo>
                <a:lnTo>
                  <a:pt x="224107" y="91836"/>
                </a:lnTo>
                <a:lnTo>
                  <a:pt x="222591" y="97419"/>
                </a:lnTo>
                <a:lnTo>
                  <a:pt x="220627" y="103046"/>
                </a:lnTo>
                <a:lnTo>
                  <a:pt x="218365" y="108702"/>
                </a:lnTo>
                <a:lnTo>
                  <a:pt x="216858" y="113425"/>
                </a:lnTo>
                <a:lnTo>
                  <a:pt x="215853" y="117527"/>
                </a:lnTo>
                <a:lnTo>
                  <a:pt x="215182" y="121213"/>
                </a:lnTo>
                <a:lnTo>
                  <a:pt x="213783" y="125576"/>
                </a:lnTo>
                <a:lnTo>
                  <a:pt x="211898" y="130390"/>
                </a:lnTo>
                <a:lnTo>
                  <a:pt x="209689" y="135503"/>
                </a:lnTo>
                <a:lnTo>
                  <a:pt x="207263" y="139866"/>
                </a:lnTo>
                <a:lnTo>
                  <a:pt x="202028" y="147252"/>
                </a:lnTo>
                <a:lnTo>
                  <a:pt x="200251" y="151508"/>
                </a:lnTo>
                <a:lnTo>
                  <a:pt x="199067" y="156250"/>
                </a:lnTo>
                <a:lnTo>
                  <a:pt x="198277" y="161316"/>
                </a:lnTo>
                <a:lnTo>
                  <a:pt x="196798" y="165647"/>
                </a:lnTo>
                <a:lnTo>
                  <a:pt x="192614" y="172997"/>
                </a:lnTo>
                <a:lnTo>
                  <a:pt x="187580" y="179440"/>
                </a:lnTo>
                <a:lnTo>
                  <a:pt x="184904" y="182491"/>
                </a:lnTo>
                <a:lnTo>
                  <a:pt x="183120" y="186431"/>
                </a:lnTo>
                <a:lnTo>
                  <a:pt x="181931" y="190962"/>
                </a:lnTo>
                <a:lnTo>
                  <a:pt x="181138" y="195888"/>
                </a:lnTo>
                <a:lnTo>
                  <a:pt x="179657" y="200124"/>
                </a:lnTo>
                <a:lnTo>
                  <a:pt x="175471" y="207371"/>
                </a:lnTo>
                <a:lnTo>
                  <a:pt x="170436" y="213767"/>
                </a:lnTo>
                <a:lnTo>
                  <a:pt x="167759" y="216806"/>
                </a:lnTo>
                <a:lnTo>
                  <a:pt x="165023" y="218832"/>
                </a:lnTo>
                <a:lnTo>
                  <a:pt x="156621" y="222636"/>
                </a:lnTo>
                <a:lnTo>
                  <a:pt x="148098" y="228420"/>
                </a:lnTo>
                <a:lnTo>
                  <a:pt x="142395" y="230107"/>
                </a:lnTo>
                <a:lnTo>
                  <a:pt x="130020" y="232143"/>
                </a:lnTo>
                <a:lnTo>
                  <a:pt x="120708" y="235889"/>
                </a:lnTo>
                <a:lnTo>
                  <a:pt x="109306" y="238803"/>
                </a:lnTo>
                <a:lnTo>
                  <a:pt x="100389" y="239484"/>
                </a:lnTo>
                <a:lnTo>
                  <a:pt x="91028" y="239787"/>
                </a:lnTo>
                <a:lnTo>
                  <a:pt x="83693" y="239921"/>
                </a:lnTo>
                <a:lnTo>
                  <a:pt x="80403" y="239005"/>
                </a:lnTo>
                <a:lnTo>
                  <a:pt x="71223" y="234117"/>
                </a:lnTo>
                <a:lnTo>
                  <a:pt x="65366" y="232639"/>
                </a:lnTo>
                <a:lnTo>
                  <a:pt x="56713" y="231807"/>
                </a:lnTo>
                <a:lnTo>
                  <a:pt x="53844" y="230738"/>
                </a:lnTo>
                <a:lnTo>
                  <a:pt x="48117" y="227010"/>
                </a:lnTo>
                <a:lnTo>
                  <a:pt x="39538" y="219556"/>
                </a:lnTo>
                <a:lnTo>
                  <a:pt x="36679" y="217808"/>
                </a:lnTo>
                <a:lnTo>
                  <a:pt x="28106" y="214395"/>
                </a:lnTo>
                <a:lnTo>
                  <a:pt x="22390" y="210221"/>
                </a:lnTo>
                <a:lnTo>
                  <a:pt x="20485" y="207775"/>
                </a:lnTo>
                <a:lnTo>
                  <a:pt x="19215" y="205191"/>
                </a:lnTo>
                <a:lnTo>
                  <a:pt x="18368" y="202516"/>
                </a:lnTo>
                <a:lnTo>
                  <a:pt x="16851" y="200733"/>
                </a:lnTo>
                <a:lnTo>
                  <a:pt x="14887" y="199544"/>
                </a:lnTo>
                <a:lnTo>
                  <a:pt x="12625" y="198752"/>
                </a:lnTo>
                <a:lnTo>
                  <a:pt x="7573" y="195331"/>
                </a:lnTo>
                <a:lnTo>
                  <a:pt x="4891" y="193086"/>
                </a:lnTo>
                <a:lnTo>
                  <a:pt x="3104" y="190636"/>
                </a:lnTo>
                <a:lnTo>
                  <a:pt x="1118" y="185374"/>
                </a:lnTo>
                <a:lnTo>
                  <a:pt x="236" y="179860"/>
                </a:lnTo>
                <a:lnTo>
                  <a:pt x="0" y="177057"/>
                </a:lnTo>
                <a:lnTo>
                  <a:pt x="796" y="174235"/>
                </a:lnTo>
                <a:lnTo>
                  <a:pt x="4220" y="168560"/>
                </a:lnTo>
                <a:lnTo>
                  <a:pt x="6376" y="162863"/>
                </a:lnTo>
                <a:lnTo>
                  <a:pt x="7335" y="157156"/>
                </a:lnTo>
                <a:lnTo>
                  <a:pt x="7761" y="151444"/>
                </a:lnTo>
                <a:lnTo>
                  <a:pt x="8827" y="148588"/>
                </a:lnTo>
                <a:lnTo>
                  <a:pt x="12552" y="142873"/>
                </a:lnTo>
                <a:lnTo>
                  <a:pt x="14879" y="139064"/>
                </a:lnTo>
                <a:lnTo>
                  <a:pt x="17383" y="134619"/>
                </a:lnTo>
                <a:lnTo>
                  <a:pt x="20004" y="129751"/>
                </a:lnTo>
                <a:lnTo>
                  <a:pt x="22704" y="125552"/>
                </a:lnTo>
                <a:lnTo>
                  <a:pt x="28245" y="118348"/>
                </a:lnTo>
                <a:lnTo>
                  <a:pt x="31055" y="116046"/>
                </a:lnTo>
                <a:lnTo>
                  <a:pt x="33882" y="114511"/>
                </a:lnTo>
                <a:lnTo>
                  <a:pt x="36719" y="113488"/>
                </a:lnTo>
                <a:lnTo>
                  <a:pt x="42410" y="109811"/>
                </a:lnTo>
                <a:lnTo>
                  <a:pt x="49068" y="105002"/>
                </a:lnTo>
                <a:lnTo>
                  <a:pt x="58377" y="99689"/>
                </a:lnTo>
                <a:lnTo>
                  <a:pt x="66324" y="94153"/>
                </a:lnTo>
                <a:lnTo>
                  <a:pt x="69777" y="91343"/>
                </a:lnTo>
                <a:lnTo>
                  <a:pt x="73983" y="89470"/>
                </a:lnTo>
                <a:lnTo>
                  <a:pt x="83738" y="87389"/>
                </a:lnTo>
                <a:lnTo>
                  <a:pt x="91883" y="83924"/>
                </a:lnTo>
                <a:lnTo>
                  <a:pt x="95388" y="81666"/>
                </a:lnTo>
                <a:lnTo>
                  <a:pt x="104364" y="79158"/>
                </a:lnTo>
                <a:lnTo>
                  <a:pt x="113750" y="78044"/>
                </a:lnTo>
                <a:lnTo>
                  <a:pt x="125342" y="77416"/>
                </a:lnTo>
                <a:lnTo>
                  <a:pt x="146813" y="77186"/>
                </a:lnTo>
                <a:lnTo>
                  <a:pt x="150106" y="78127"/>
                </a:lnTo>
                <a:lnTo>
                  <a:pt x="159292" y="83050"/>
                </a:lnTo>
                <a:lnTo>
                  <a:pt x="168046" y="85884"/>
                </a:lnTo>
                <a:lnTo>
                  <a:pt x="173803" y="89923"/>
                </a:lnTo>
                <a:lnTo>
                  <a:pt x="177624" y="91381"/>
                </a:lnTo>
                <a:lnTo>
                  <a:pt x="186950" y="93001"/>
                </a:lnTo>
                <a:lnTo>
                  <a:pt x="194905" y="96261"/>
                </a:lnTo>
                <a:lnTo>
                  <a:pt x="204739" y="103451"/>
                </a:lnTo>
                <a:lnTo>
                  <a:pt x="207773" y="106115"/>
                </a:lnTo>
                <a:lnTo>
                  <a:pt x="210749" y="107890"/>
                </a:lnTo>
                <a:lnTo>
                  <a:pt x="219487" y="111342"/>
                </a:lnTo>
                <a:lnTo>
                  <a:pt x="228109" y="117974"/>
                </a:lnTo>
                <a:lnTo>
                  <a:pt x="233836" y="123234"/>
                </a:lnTo>
                <a:lnTo>
                  <a:pt x="242414" y="131552"/>
                </a:lnTo>
                <a:lnTo>
                  <a:pt x="250989" y="140049"/>
                </a:lnTo>
                <a:lnTo>
                  <a:pt x="253847" y="141943"/>
                </a:lnTo>
                <a:lnTo>
                  <a:pt x="259562" y="144048"/>
                </a:lnTo>
                <a:lnTo>
                  <a:pt x="261467" y="145561"/>
                </a:lnTo>
                <a:lnTo>
                  <a:pt x="262737" y="147523"/>
                </a:lnTo>
                <a:lnTo>
                  <a:pt x="263583" y="149784"/>
                </a:lnTo>
                <a:lnTo>
                  <a:pt x="267064" y="154835"/>
                </a:lnTo>
                <a:lnTo>
                  <a:pt x="271786" y="160255"/>
                </a:lnTo>
                <a:lnTo>
                  <a:pt x="277060" y="165839"/>
                </a:lnTo>
                <a:lnTo>
                  <a:pt x="279800" y="167709"/>
                </a:lnTo>
                <a:lnTo>
                  <a:pt x="288207" y="171294"/>
                </a:lnTo>
                <a:lnTo>
                  <a:pt x="296730" y="177012"/>
                </a:lnTo>
                <a:lnTo>
                  <a:pt x="302434" y="178684"/>
                </a:lnTo>
                <a:lnTo>
                  <a:pt x="311000" y="179626"/>
                </a:lnTo>
                <a:lnTo>
                  <a:pt x="313856" y="180710"/>
                </a:lnTo>
                <a:lnTo>
                  <a:pt x="323592" y="187368"/>
                </a:lnTo>
                <a:lnTo>
                  <a:pt x="327072" y="188049"/>
                </a:lnTo>
                <a:lnTo>
                  <a:pt x="337068" y="188486"/>
                </a:lnTo>
                <a:lnTo>
                  <a:pt x="339807" y="187570"/>
                </a:lnTo>
                <a:lnTo>
                  <a:pt x="348214" y="182682"/>
                </a:lnTo>
                <a:lnTo>
                  <a:pt x="356737" y="179857"/>
                </a:lnTo>
                <a:lnTo>
                  <a:pt x="365296" y="173411"/>
                </a:lnTo>
                <a:lnTo>
                  <a:pt x="371007" y="168194"/>
                </a:lnTo>
                <a:lnTo>
                  <a:pt x="379578" y="159902"/>
                </a:lnTo>
                <a:lnTo>
                  <a:pt x="388150" y="151412"/>
                </a:lnTo>
                <a:lnTo>
                  <a:pt x="391007" y="147613"/>
                </a:lnTo>
                <a:lnTo>
                  <a:pt x="393865" y="143176"/>
                </a:lnTo>
                <a:lnTo>
                  <a:pt x="396722" y="138313"/>
                </a:lnTo>
                <a:lnTo>
                  <a:pt x="398627" y="134118"/>
                </a:lnTo>
                <a:lnTo>
                  <a:pt x="400744" y="126918"/>
                </a:lnTo>
                <a:lnTo>
                  <a:pt x="402261" y="122711"/>
                </a:lnTo>
                <a:lnTo>
                  <a:pt x="404224" y="118002"/>
                </a:lnTo>
                <a:lnTo>
                  <a:pt x="406486" y="112958"/>
                </a:lnTo>
                <a:lnTo>
                  <a:pt x="407994" y="108642"/>
                </a:lnTo>
                <a:lnTo>
                  <a:pt x="409669" y="101308"/>
                </a:lnTo>
                <a:lnTo>
                  <a:pt x="410414" y="94873"/>
                </a:lnTo>
                <a:lnTo>
                  <a:pt x="410745" y="88838"/>
                </a:lnTo>
                <a:lnTo>
                  <a:pt x="410892" y="82980"/>
                </a:lnTo>
                <a:lnTo>
                  <a:pt x="411000" y="65732"/>
                </a:lnTo>
                <a:lnTo>
                  <a:pt x="410050" y="61918"/>
                </a:lnTo>
                <a:lnTo>
                  <a:pt x="408465" y="57471"/>
                </a:lnTo>
                <a:lnTo>
                  <a:pt x="406456" y="52602"/>
                </a:lnTo>
                <a:lnTo>
                  <a:pt x="404164" y="49355"/>
                </a:lnTo>
                <a:lnTo>
                  <a:pt x="401683" y="47190"/>
                </a:lnTo>
                <a:lnTo>
                  <a:pt x="396387" y="43833"/>
                </a:lnTo>
                <a:lnTo>
                  <a:pt x="390858" y="39166"/>
                </a:lnTo>
                <a:lnTo>
                  <a:pt x="388051" y="37540"/>
                </a:lnTo>
                <a:lnTo>
                  <a:pt x="379548" y="34300"/>
                </a:lnTo>
                <a:lnTo>
                  <a:pt x="369837" y="27035"/>
                </a:lnTo>
                <a:lnTo>
                  <a:pt x="364097" y="21557"/>
                </a:lnTo>
                <a:lnTo>
                  <a:pt x="361637" y="20086"/>
                </a:lnTo>
                <a:lnTo>
                  <a:pt x="351002" y="17144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388"/>
          <p:cNvSpPr/>
          <p:nvPr/>
        </p:nvSpPr>
        <p:spPr>
          <a:xfrm>
            <a:off x="4554854" y="5169217"/>
            <a:ext cx="82001" cy="171451"/>
          </a:xfrm>
          <a:custGeom>
            <a:avLst/>
            <a:gdLst/>
            <a:ahLst/>
            <a:cxnLst/>
            <a:rect l="0" t="0" r="0" b="0"/>
            <a:pathLst>
              <a:path w="82001" h="171451">
                <a:moveTo>
                  <a:pt x="51436" y="0"/>
                </a:moveTo>
                <a:lnTo>
                  <a:pt x="51436" y="8220"/>
                </a:lnTo>
                <a:lnTo>
                  <a:pt x="53976" y="8416"/>
                </a:lnTo>
                <a:lnTo>
                  <a:pt x="55987" y="8468"/>
                </a:lnTo>
                <a:lnTo>
                  <a:pt x="57327" y="9455"/>
                </a:lnTo>
                <a:lnTo>
                  <a:pt x="58221" y="11066"/>
                </a:lnTo>
                <a:lnTo>
                  <a:pt x="59655" y="15944"/>
                </a:lnTo>
                <a:lnTo>
                  <a:pt x="60725" y="17297"/>
                </a:lnTo>
                <a:lnTo>
                  <a:pt x="62391" y="19151"/>
                </a:lnTo>
                <a:lnTo>
                  <a:pt x="64454" y="21340"/>
                </a:lnTo>
                <a:lnTo>
                  <a:pt x="66782" y="22800"/>
                </a:lnTo>
                <a:lnTo>
                  <a:pt x="69287" y="23772"/>
                </a:lnTo>
                <a:lnTo>
                  <a:pt x="71909" y="24421"/>
                </a:lnTo>
                <a:lnTo>
                  <a:pt x="73657" y="25805"/>
                </a:lnTo>
                <a:lnTo>
                  <a:pt x="74822" y="27681"/>
                </a:lnTo>
                <a:lnTo>
                  <a:pt x="76117" y="32305"/>
                </a:lnTo>
                <a:lnTo>
                  <a:pt x="76693" y="37536"/>
                </a:lnTo>
                <a:lnTo>
                  <a:pt x="77799" y="41216"/>
                </a:lnTo>
                <a:lnTo>
                  <a:pt x="79489" y="45575"/>
                </a:lnTo>
                <a:lnTo>
                  <a:pt x="81568" y="50386"/>
                </a:lnTo>
                <a:lnTo>
                  <a:pt x="82000" y="54546"/>
                </a:lnTo>
                <a:lnTo>
                  <a:pt x="81338" y="58272"/>
                </a:lnTo>
                <a:lnTo>
                  <a:pt x="79943" y="61707"/>
                </a:lnTo>
                <a:lnTo>
                  <a:pt x="79013" y="65903"/>
                </a:lnTo>
                <a:lnTo>
                  <a:pt x="78393" y="70605"/>
                </a:lnTo>
                <a:lnTo>
                  <a:pt x="77980" y="75645"/>
                </a:lnTo>
                <a:lnTo>
                  <a:pt x="76752" y="79957"/>
                </a:lnTo>
                <a:lnTo>
                  <a:pt x="74981" y="83786"/>
                </a:lnTo>
                <a:lnTo>
                  <a:pt x="72848" y="87290"/>
                </a:lnTo>
                <a:lnTo>
                  <a:pt x="70472" y="91530"/>
                </a:lnTo>
                <a:lnTo>
                  <a:pt x="65294" y="101323"/>
                </a:lnTo>
                <a:lnTo>
                  <a:pt x="63532" y="105649"/>
                </a:lnTo>
                <a:lnTo>
                  <a:pt x="62357" y="109485"/>
                </a:lnTo>
                <a:lnTo>
                  <a:pt x="61574" y="112995"/>
                </a:lnTo>
                <a:lnTo>
                  <a:pt x="60099" y="116288"/>
                </a:lnTo>
                <a:lnTo>
                  <a:pt x="58164" y="119435"/>
                </a:lnTo>
                <a:lnTo>
                  <a:pt x="55921" y="122486"/>
                </a:lnTo>
                <a:lnTo>
                  <a:pt x="53474" y="125472"/>
                </a:lnTo>
                <a:lnTo>
                  <a:pt x="50889" y="128416"/>
                </a:lnTo>
                <a:lnTo>
                  <a:pt x="48213" y="131331"/>
                </a:lnTo>
                <a:lnTo>
                  <a:pt x="42701" y="137109"/>
                </a:lnTo>
                <a:lnTo>
                  <a:pt x="9809" y="170215"/>
                </a:lnTo>
                <a:lnTo>
                  <a:pt x="8444" y="170627"/>
                </a:lnTo>
                <a:lnTo>
                  <a:pt x="6582" y="170901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SMARTPenAnnotation389"/>
          <p:cNvSpPr/>
          <p:nvPr/>
        </p:nvSpPr>
        <p:spPr>
          <a:xfrm>
            <a:off x="4786322" y="4946332"/>
            <a:ext cx="150933" cy="265631"/>
          </a:xfrm>
          <a:custGeom>
            <a:avLst/>
            <a:gdLst/>
            <a:ahLst/>
            <a:cxnLst/>
            <a:rect l="0" t="0" r="0" b="0"/>
            <a:pathLst>
              <a:path w="150933" h="265631">
                <a:moveTo>
                  <a:pt x="85265" y="0"/>
                </a:moveTo>
                <a:lnTo>
                  <a:pt x="61576" y="0"/>
                </a:lnTo>
                <a:lnTo>
                  <a:pt x="58159" y="2540"/>
                </a:lnTo>
                <a:lnTo>
                  <a:pt x="52755" y="7381"/>
                </a:lnTo>
                <a:lnTo>
                  <a:pt x="49477" y="8043"/>
                </a:lnTo>
                <a:lnTo>
                  <a:pt x="47269" y="8219"/>
                </a:lnTo>
                <a:lnTo>
                  <a:pt x="45797" y="9290"/>
                </a:lnTo>
                <a:lnTo>
                  <a:pt x="44815" y="10956"/>
                </a:lnTo>
                <a:lnTo>
                  <a:pt x="44161" y="13019"/>
                </a:lnTo>
                <a:lnTo>
                  <a:pt x="40894" y="17851"/>
                </a:lnTo>
                <a:lnTo>
                  <a:pt x="38689" y="20473"/>
                </a:lnTo>
                <a:lnTo>
                  <a:pt x="37220" y="24127"/>
                </a:lnTo>
                <a:lnTo>
                  <a:pt x="36240" y="28467"/>
                </a:lnTo>
                <a:lnTo>
                  <a:pt x="35586" y="33265"/>
                </a:lnTo>
                <a:lnTo>
                  <a:pt x="32321" y="41137"/>
                </a:lnTo>
                <a:lnTo>
                  <a:pt x="27694" y="48763"/>
                </a:lnTo>
                <a:lnTo>
                  <a:pt x="22463" y="58503"/>
                </a:lnTo>
                <a:lnTo>
                  <a:pt x="20687" y="63767"/>
                </a:lnTo>
                <a:lnTo>
                  <a:pt x="19503" y="69181"/>
                </a:lnTo>
                <a:lnTo>
                  <a:pt x="18714" y="74696"/>
                </a:lnTo>
                <a:lnTo>
                  <a:pt x="17235" y="80277"/>
                </a:lnTo>
                <a:lnTo>
                  <a:pt x="15297" y="85903"/>
                </a:lnTo>
                <a:lnTo>
                  <a:pt x="13052" y="91559"/>
                </a:lnTo>
                <a:lnTo>
                  <a:pt x="11555" y="97234"/>
                </a:lnTo>
                <a:lnTo>
                  <a:pt x="10558" y="102923"/>
                </a:lnTo>
                <a:lnTo>
                  <a:pt x="9892" y="108620"/>
                </a:lnTo>
                <a:lnTo>
                  <a:pt x="8496" y="114323"/>
                </a:lnTo>
                <a:lnTo>
                  <a:pt x="6614" y="120031"/>
                </a:lnTo>
                <a:lnTo>
                  <a:pt x="4406" y="125741"/>
                </a:lnTo>
                <a:lnTo>
                  <a:pt x="2934" y="131452"/>
                </a:lnTo>
                <a:lnTo>
                  <a:pt x="1953" y="137165"/>
                </a:lnTo>
                <a:lnTo>
                  <a:pt x="1298" y="142879"/>
                </a:lnTo>
                <a:lnTo>
                  <a:pt x="862" y="148592"/>
                </a:lnTo>
                <a:lnTo>
                  <a:pt x="572" y="154307"/>
                </a:lnTo>
                <a:lnTo>
                  <a:pt x="162" y="168910"/>
                </a:lnTo>
                <a:lnTo>
                  <a:pt x="5" y="195158"/>
                </a:lnTo>
                <a:lnTo>
                  <a:pt x="0" y="198685"/>
                </a:lnTo>
                <a:lnTo>
                  <a:pt x="950" y="202942"/>
                </a:lnTo>
                <a:lnTo>
                  <a:pt x="2534" y="207684"/>
                </a:lnTo>
                <a:lnTo>
                  <a:pt x="4544" y="212751"/>
                </a:lnTo>
                <a:lnTo>
                  <a:pt x="9317" y="220921"/>
                </a:lnTo>
                <a:lnTo>
                  <a:pt x="11923" y="224433"/>
                </a:lnTo>
                <a:lnTo>
                  <a:pt x="14819" y="230876"/>
                </a:lnTo>
                <a:lnTo>
                  <a:pt x="15591" y="233927"/>
                </a:lnTo>
                <a:lnTo>
                  <a:pt x="18989" y="239858"/>
                </a:lnTo>
                <a:lnTo>
                  <a:pt x="23674" y="245668"/>
                </a:lnTo>
                <a:lnTo>
                  <a:pt x="28931" y="251426"/>
                </a:lnTo>
                <a:lnTo>
                  <a:pt x="31666" y="253342"/>
                </a:lnTo>
                <a:lnTo>
                  <a:pt x="37246" y="255471"/>
                </a:lnTo>
                <a:lnTo>
                  <a:pt x="42901" y="258958"/>
                </a:lnTo>
                <a:lnTo>
                  <a:pt x="45742" y="261221"/>
                </a:lnTo>
                <a:lnTo>
                  <a:pt x="49541" y="262730"/>
                </a:lnTo>
                <a:lnTo>
                  <a:pt x="53979" y="263736"/>
                </a:lnTo>
                <a:lnTo>
                  <a:pt x="58843" y="264406"/>
                </a:lnTo>
                <a:lnTo>
                  <a:pt x="63038" y="264853"/>
                </a:lnTo>
                <a:lnTo>
                  <a:pt x="66787" y="265152"/>
                </a:lnTo>
                <a:lnTo>
                  <a:pt x="70238" y="265351"/>
                </a:lnTo>
                <a:lnTo>
                  <a:pt x="79154" y="265571"/>
                </a:lnTo>
                <a:lnTo>
                  <a:pt x="84199" y="265630"/>
                </a:lnTo>
                <a:lnTo>
                  <a:pt x="88514" y="264717"/>
                </a:lnTo>
                <a:lnTo>
                  <a:pt x="92344" y="263156"/>
                </a:lnTo>
                <a:lnTo>
                  <a:pt x="95849" y="261162"/>
                </a:lnTo>
                <a:lnTo>
                  <a:pt x="99138" y="258880"/>
                </a:lnTo>
                <a:lnTo>
                  <a:pt x="102284" y="256407"/>
                </a:lnTo>
                <a:lnTo>
                  <a:pt x="105334" y="253806"/>
                </a:lnTo>
                <a:lnTo>
                  <a:pt x="109272" y="251119"/>
                </a:lnTo>
                <a:lnTo>
                  <a:pt x="113802" y="248375"/>
                </a:lnTo>
                <a:lnTo>
                  <a:pt x="118727" y="245594"/>
                </a:lnTo>
                <a:lnTo>
                  <a:pt x="122963" y="242786"/>
                </a:lnTo>
                <a:lnTo>
                  <a:pt x="126740" y="239963"/>
                </a:lnTo>
                <a:lnTo>
                  <a:pt x="130210" y="237128"/>
                </a:lnTo>
                <a:lnTo>
                  <a:pt x="133475" y="234285"/>
                </a:lnTo>
                <a:lnTo>
                  <a:pt x="136605" y="231438"/>
                </a:lnTo>
                <a:lnTo>
                  <a:pt x="139644" y="228587"/>
                </a:lnTo>
                <a:lnTo>
                  <a:pt x="150932" y="21752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SMARTPenAnnotation390"/>
          <p:cNvSpPr/>
          <p:nvPr/>
        </p:nvSpPr>
        <p:spPr>
          <a:xfrm>
            <a:off x="4829175" y="4946332"/>
            <a:ext cx="42434" cy="74"/>
          </a:xfrm>
          <a:custGeom>
            <a:avLst/>
            <a:gdLst/>
            <a:ahLst/>
            <a:cxnLst/>
            <a:rect l="0" t="0" r="0" b="0"/>
            <a:pathLst>
              <a:path w="42434" h="74">
                <a:moveTo>
                  <a:pt x="42433" y="73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SMARTPenAnnotation391"/>
          <p:cNvSpPr/>
          <p:nvPr/>
        </p:nvSpPr>
        <p:spPr>
          <a:xfrm>
            <a:off x="6695158" y="4226252"/>
            <a:ext cx="62830" cy="17136"/>
          </a:xfrm>
          <a:custGeom>
            <a:avLst/>
            <a:gdLst/>
            <a:ahLst/>
            <a:cxnLst/>
            <a:rect l="0" t="0" r="0" b="0"/>
            <a:pathLst>
              <a:path w="62830" h="17136">
                <a:moveTo>
                  <a:pt x="62829" y="17135"/>
                </a:moveTo>
                <a:lnTo>
                  <a:pt x="58279" y="17135"/>
                </a:lnTo>
                <a:lnTo>
                  <a:pt x="56938" y="16183"/>
                </a:lnTo>
                <a:lnTo>
                  <a:pt x="56044" y="14595"/>
                </a:lnTo>
                <a:lnTo>
                  <a:pt x="54361" y="8916"/>
                </a:lnTo>
                <a:lnTo>
                  <a:pt x="51763" y="8720"/>
                </a:lnTo>
                <a:lnTo>
                  <a:pt x="49737" y="8667"/>
                </a:lnTo>
                <a:lnTo>
                  <a:pt x="48386" y="7680"/>
                </a:lnTo>
                <a:lnTo>
                  <a:pt x="47486" y="6069"/>
                </a:lnTo>
                <a:lnTo>
                  <a:pt x="46885" y="4043"/>
                </a:lnTo>
                <a:lnTo>
                  <a:pt x="45532" y="2692"/>
                </a:lnTo>
                <a:lnTo>
                  <a:pt x="43678" y="1791"/>
                </a:lnTo>
                <a:lnTo>
                  <a:pt x="38409" y="346"/>
                </a:lnTo>
                <a:lnTo>
                  <a:pt x="37024" y="228"/>
                </a:lnTo>
                <a:lnTo>
                  <a:pt x="35148" y="148"/>
                </a:lnTo>
                <a:lnTo>
                  <a:pt x="30523" y="60"/>
                </a:lnTo>
                <a:lnTo>
                  <a:pt x="16994" y="0"/>
                </a:lnTo>
                <a:lnTo>
                  <a:pt x="15127" y="949"/>
                </a:lnTo>
                <a:lnTo>
                  <a:pt x="13883" y="2534"/>
                </a:lnTo>
                <a:lnTo>
                  <a:pt x="13054" y="4544"/>
                </a:lnTo>
                <a:lnTo>
                  <a:pt x="10596" y="5883"/>
                </a:lnTo>
                <a:lnTo>
                  <a:pt x="7052" y="6777"/>
                </a:lnTo>
                <a:lnTo>
                  <a:pt x="0" y="77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SMARTPenAnnotation392"/>
          <p:cNvSpPr/>
          <p:nvPr/>
        </p:nvSpPr>
        <p:spPr>
          <a:xfrm>
            <a:off x="6673921" y="4200921"/>
            <a:ext cx="75024" cy="54229"/>
          </a:xfrm>
          <a:custGeom>
            <a:avLst/>
            <a:gdLst/>
            <a:ahLst/>
            <a:cxnLst/>
            <a:rect l="0" t="0" r="0" b="0"/>
            <a:pathLst>
              <a:path w="75024" h="54229">
                <a:moveTo>
                  <a:pt x="71544" y="54228"/>
                </a:moveTo>
                <a:lnTo>
                  <a:pt x="71919" y="53653"/>
                </a:lnTo>
                <a:lnTo>
                  <a:pt x="73111" y="50876"/>
                </a:lnTo>
                <a:lnTo>
                  <a:pt x="73905" y="48073"/>
                </a:lnTo>
                <a:lnTo>
                  <a:pt x="74435" y="45251"/>
                </a:lnTo>
                <a:lnTo>
                  <a:pt x="74787" y="42418"/>
                </a:lnTo>
                <a:lnTo>
                  <a:pt x="75023" y="39577"/>
                </a:lnTo>
                <a:lnTo>
                  <a:pt x="74227" y="37682"/>
                </a:lnTo>
                <a:lnTo>
                  <a:pt x="72744" y="36419"/>
                </a:lnTo>
                <a:lnTo>
                  <a:pt x="70803" y="35578"/>
                </a:lnTo>
                <a:lnTo>
                  <a:pt x="69510" y="34064"/>
                </a:lnTo>
                <a:lnTo>
                  <a:pt x="68647" y="32102"/>
                </a:lnTo>
                <a:lnTo>
                  <a:pt x="68072" y="29842"/>
                </a:lnTo>
                <a:lnTo>
                  <a:pt x="66735" y="27382"/>
                </a:lnTo>
                <a:lnTo>
                  <a:pt x="64893" y="24790"/>
                </a:lnTo>
                <a:lnTo>
                  <a:pt x="62711" y="22110"/>
                </a:lnTo>
                <a:lnTo>
                  <a:pt x="61257" y="19370"/>
                </a:lnTo>
                <a:lnTo>
                  <a:pt x="60288" y="16591"/>
                </a:lnTo>
                <a:lnTo>
                  <a:pt x="59641" y="13786"/>
                </a:lnTo>
                <a:lnTo>
                  <a:pt x="58258" y="11916"/>
                </a:lnTo>
                <a:lnTo>
                  <a:pt x="56383" y="10669"/>
                </a:lnTo>
                <a:lnTo>
                  <a:pt x="54180" y="9839"/>
                </a:lnTo>
                <a:lnTo>
                  <a:pt x="51760" y="8332"/>
                </a:lnTo>
                <a:lnTo>
                  <a:pt x="49194" y="6375"/>
                </a:lnTo>
                <a:lnTo>
                  <a:pt x="42782" y="941"/>
                </a:lnTo>
                <a:lnTo>
                  <a:pt x="41303" y="495"/>
                </a:lnTo>
                <a:lnTo>
                  <a:pt x="39365" y="198"/>
                </a:lnTo>
                <a:lnTo>
                  <a:pt x="37120" y="0"/>
                </a:lnTo>
                <a:lnTo>
                  <a:pt x="34671" y="820"/>
                </a:lnTo>
                <a:lnTo>
                  <a:pt x="32086" y="2320"/>
                </a:lnTo>
                <a:lnTo>
                  <a:pt x="29410" y="4272"/>
                </a:lnTo>
                <a:lnTo>
                  <a:pt x="26674" y="5573"/>
                </a:lnTo>
                <a:lnTo>
                  <a:pt x="23898" y="6441"/>
                </a:lnTo>
                <a:lnTo>
                  <a:pt x="21093" y="7019"/>
                </a:lnTo>
                <a:lnTo>
                  <a:pt x="18272" y="8357"/>
                </a:lnTo>
                <a:lnTo>
                  <a:pt x="15438" y="10202"/>
                </a:lnTo>
                <a:lnTo>
                  <a:pt x="12597" y="12384"/>
                </a:lnTo>
                <a:lnTo>
                  <a:pt x="9750" y="14791"/>
                </a:lnTo>
                <a:lnTo>
                  <a:pt x="6899" y="17349"/>
                </a:lnTo>
                <a:lnTo>
                  <a:pt x="4047" y="20007"/>
                </a:lnTo>
                <a:lnTo>
                  <a:pt x="2145" y="22731"/>
                </a:lnTo>
                <a:lnTo>
                  <a:pt x="877" y="25499"/>
                </a:lnTo>
                <a:lnTo>
                  <a:pt x="32" y="28297"/>
                </a:lnTo>
                <a:lnTo>
                  <a:pt x="0" y="2835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SMARTPenAnnotation393"/>
          <p:cNvSpPr/>
          <p:nvPr/>
        </p:nvSpPr>
        <p:spPr>
          <a:xfrm>
            <a:off x="6693237" y="4213045"/>
            <a:ext cx="56031" cy="39717"/>
          </a:xfrm>
          <a:custGeom>
            <a:avLst/>
            <a:gdLst/>
            <a:ahLst/>
            <a:cxnLst/>
            <a:rect l="0" t="0" r="0" b="0"/>
            <a:pathLst>
              <a:path w="56031" h="39717">
                <a:moveTo>
                  <a:pt x="48000" y="39716"/>
                </a:moveTo>
                <a:lnTo>
                  <a:pt x="50472" y="36882"/>
                </a:lnTo>
                <a:lnTo>
                  <a:pt x="52374" y="33750"/>
                </a:lnTo>
                <a:lnTo>
                  <a:pt x="53642" y="30709"/>
                </a:lnTo>
                <a:lnTo>
                  <a:pt x="55677" y="23535"/>
                </a:lnTo>
                <a:lnTo>
                  <a:pt x="55844" y="21994"/>
                </a:lnTo>
                <a:lnTo>
                  <a:pt x="55955" y="20014"/>
                </a:lnTo>
                <a:lnTo>
                  <a:pt x="56030" y="17742"/>
                </a:lnTo>
                <a:lnTo>
                  <a:pt x="55127" y="15275"/>
                </a:lnTo>
                <a:lnTo>
                  <a:pt x="53572" y="12677"/>
                </a:lnTo>
                <a:lnTo>
                  <a:pt x="51583" y="9993"/>
                </a:lnTo>
                <a:lnTo>
                  <a:pt x="49304" y="8203"/>
                </a:lnTo>
                <a:lnTo>
                  <a:pt x="46833" y="7010"/>
                </a:lnTo>
                <a:lnTo>
                  <a:pt x="44233" y="6215"/>
                </a:lnTo>
                <a:lnTo>
                  <a:pt x="42499" y="4733"/>
                </a:lnTo>
                <a:lnTo>
                  <a:pt x="41344" y="2791"/>
                </a:lnTo>
                <a:lnTo>
                  <a:pt x="40573" y="545"/>
                </a:lnTo>
                <a:lnTo>
                  <a:pt x="39107" y="0"/>
                </a:lnTo>
                <a:lnTo>
                  <a:pt x="37178" y="589"/>
                </a:lnTo>
                <a:lnTo>
                  <a:pt x="34939" y="1934"/>
                </a:lnTo>
                <a:lnTo>
                  <a:pt x="32493" y="2831"/>
                </a:lnTo>
                <a:lnTo>
                  <a:pt x="29910" y="3429"/>
                </a:lnTo>
                <a:lnTo>
                  <a:pt x="27236" y="3827"/>
                </a:lnTo>
                <a:lnTo>
                  <a:pt x="24501" y="5046"/>
                </a:lnTo>
                <a:lnTo>
                  <a:pt x="21725" y="6810"/>
                </a:lnTo>
                <a:lnTo>
                  <a:pt x="18921" y="8939"/>
                </a:lnTo>
                <a:lnTo>
                  <a:pt x="15148" y="11311"/>
                </a:lnTo>
                <a:lnTo>
                  <a:pt x="10727" y="13845"/>
                </a:lnTo>
                <a:lnTo>
                  <a:pt x="5875" y="16487"/>
                </a:lnTo>
                <a:lnTo>
                  <a:pt x="1687" y="19200"/>
                </a:lnTo>
                <a:lnTo>
                  <a:pt x="0" y="2044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SMARTPenAnnotation394"/>
          <p:cNvSpPr/>
          <p:nvPr/>
        </p:nvSpPr>
        <p:spPr>
          <a:xfrm>
            <a:off x="6672262" y="4234815"/>
            <a:ext cx="8573" cy="8573"/>
          </a:xfrm>
          <a:custGeom>
            <a:avLst/>
            <a:gdLst/>
            <a:ahLst/>
            <a:cxnLst/>
            <a:rect l="0" t="0" r="0" b="0"/>
            <a:pathLst>
              <a:path w="8573" h="8573">
                <a:moveTo>
                  <a:pt x="0" y="0"/>
                </a:moveTo>
                <a:lnTo>
                  <a:pt x="8572" y="85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SMARTPenAnnotation395"/>
          <p:cNvSpPr/>
          <p:nvPr/>
        </p:nvSpPr>
        <p:spPr>
          <a:xfrm>
            <a:off x="5540702" y="4893806"/>
            <a:ext cx="122528" cy="172498"/>
          </a:xfrm>
          <a:custGeom>
            <a:avLst/>
            <a:gdLst/>
            <a:ahLst/>
            <a:cxnLst/>
            <a:rect l="0" t="0" r="0" b="0"/>
            <a:pathLst>
              <a:path w="122528" h="172498">
                <a:moveTo>
                  <a:pt x="48032" y="0"/>
                </a:moveTo>
                <a:lnTo>
                  <a:pt x="45709" y="1966"/>
                </a:lnTo>
                <a:lnTo>
                  <a:pt x="39994" y="9735"/>
                </a:lnTo>
                <a:lnTo>
                  <a:pt x="34280" y="16998"/>
                </a:lnTo>
                <a:lnTo>
                  <a:pt x="28565" y="23401"/>
                </a:lnTo>
                <a:lnTo>
                  <a:pt x="22850" y="29422"/>
                </a:lnTo>
                <a:lnTo>
                  <a:pt x="19992" y="33313"/>
                </a:lnTo>
                <a:lnTo>
                  <a:pt x="17135" y="37813"/>
                </a:lnTo>
                <a:lnTo>
                  <a:pt x="14278" y="42717"/>
                </a:lnTo>
                <a:lnTo>
                  <a:pt x="12373" y="47892"/>
                </a:lnTo>
                <a:lnTo>
                  <a:pt x="11103" y="53247"/>
                </a:lnTo>
                <a:lnTo>
                  <a:pt x="10256" y="58721"/>
                </a:lnTo>
                <a:lnTo>
                  <a:pt x="8739" y="64276"/>
                </a:lnTo>
                <a:lnTo>
                  <a:pt x="6775" y="69885"/>
                </a:lnTo>
                <a:lnTo>
                  <a:pt x="4513" y="75529"/>
                </a:lnTo>
                <a:lnTo>
                  <a:pt x="3006" y="80243"/>
                </a:lnTo>
                <a:lnTo>
                  <a:pt x="1331" y="88023"/>
                </a:lnTo>
                <a:lnTo>
                  <a:pt x="884" y="92383"/>
                </a:lnTo>
                <a:lnTo>
                  <a:pt x="586" y="97195"/>
                </a:lnTo>
                <a:lnTo>
                  <a:pt x="255" y="107622"/>
                </a:lnTo>
                <a:lnTo>
                  <a:pt x="6" y="137546"/>
                </a:lnTo>
                <a:lnTo>
                  <a:pt x="0" y="140638"/>
                </a:lnTo>
                <a:lnTo>
                  <a:pt x="950" y="143652"/>
                </a:lnTo>
                <a:lnTo>
                  <a:pt x="4544" y="149542"/>
                </a:lnTo>
                <a:lnTo>
                  <a:pt x="9316" y="155335"/>
                </a:lnTo>
                <a:lnTo>
                  <a:pt x="11923" y="158213"/>
                </a:lnTo>
                <a:lnTo>
                  <a:pt x="13660" y="161083"/>
                </a:lnTo>
                <a:lnTo>
                  <a:pt x="15591" y="166814"/>
                </a:lnTo>
                <a:lnTo>
                  <a:pt x="18011" y="168723"/>
                </a:lnTo>
                <a:lnTo>
                  <a:pt x="21529" y="169996"/>
                </a:lnTo>
                <a:lnTo>
                  <a:pt x="33553" y="172206"/>
                </a:lnTo>
                <a:lnTo>
                  <a:pt x="41579" y="172442"/>
                </a:lnTo>
                <a:lnTo>
                  <a:pt x="50542" y="172497"/>
                </a:lnTo>
                <a:lnTo>
                  <a:pt x="53694" y="171560"/>
                </a:lnTo>
                <a:lnTo>
                  <a:pt x="55795" y="169981"/>
                </a:lnTo>
                <a:lnTo>
                  <a:pt x="61292" y="163210"/>
                </a:lnTo>
                <a:lnTo>
                  <a:pt x="66288" y="156964"/>
                </a:lnTo>
                <a:lnTo>
                  <a:pt x="68954" y="152631"/>
                </a:lnTo>
                <a:lnTo>
                  <a:pt x="71683" y="147838"/>
                </a:lnTo>
                <a:lnTo>
                  <a:pt x="77256" y="139972"/>
                </a:lnTo>
                <a:lnTo>
                  <a:pt x="82909" y="132349"/>
                </a:lnTo>
                <a:lnTo>
                  <a:pt x="85749" y="127649"/>
                </a:lnTo>
                <a:lnTo>
                  <a:pt x="88595" y="122610"/>
                </a:lnTo>
                <a:lnTo>
                  <a:pt x="94297" y="111933"/>
                </a:lnTo>
                <a:lnTo>
                  <a:pt x="114291" y="72493"/>
                </a:lnTo>
                <a:lnTo>
                  <a:pt x="116195" y="66790"/>
                </a:lnTo>
                <a:lnTo>
                  <a:pt x="117465" y="61083"/>
                </a:lnTo>
                <a:lnTo>
                  <a:pt x="118312" y="55374"/>
                </a:lnTo>
                <a:lnTo>
                  <a:pt x="119829" y="49662"/>
                </a:lnTo>
                <a:lnTo>
                  <a:pt x="121792" y="43949"/>
                </a:lnTo>
                <a:lnTo>
                  <a:pt x="122527" y="4209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SMARTPenAnnotation396"/>
          <p:cNvSpPr/>
          <p:nvPr/>
        </p:nvSpPr>
        <p:spPr>
          <a:xfrm>
            <a:off x="5682817" y="4909846"/>
            <a:ext cx="190703" cy="113242"/>
          </a:xfrm>
          <a:custGeom>
            <a:avLst/>
            <a:gdLst/>
            <a:ahLst/>
            <a:cxnLst/>
            <a:rect l="0" t="0" r="0" b="0"/>
            <a:pathLst>
              <a:path w="190703" h="113242">
                <a:moveTo>
                  <a:pt x="0" y="31387"/>
                </a:moveTo>
                <a:lnTo>
                  <a:pt x="62" y="31572"/>
                </a:lnTo>
                <a:lnTo>
                  <a:pt x="1244" y="37020"/>
                </a:lnTo>
                <a:lnTo>
                  <a:pt x="2032" y="42557"/>
                </a:lnTo>
                <a:lnTo>
                  <a:pt x="3509" y="47201"/>
                </a:lnTo>
                <a:lnTo>
                  <a:pt x="7691" y="54901"/>
                </a:lnTo>
                <a:lnTo>
                  <a:pt x="10140" y="59240"/>
                </a:lnTo>
                <a:lnTo>
                  <a:pt x="15401" y="69141"/>
                </a:lnTo>
                <a:lnTo>
                  <a:pt x="18137" y="73496"/>
                </a:lnTo>
                <a:lnTo>
                  <a:pt x="23718" y="80875"/>
                </a:lnTo>
                <a:lnTo>
                  <a:pt x="31913" y="87329"/>
                </a:lnTo>
                <a:lnTo>
                  <a:pt x="40953" y="93373"/>
                </a:lnTo>
                <a:lnTo>
                  <a:pt x="51397" y="101178"/>
                </a:lnTo>
                <a:lnTo>
                  <a:pt x="60524" y="104867"/>
                </a:lnTo>
                <a:lnTo>
                  <a:pt x="66369" y="109105"/>
                </a:lnTo>
                <a:lnTo>
                  <a:pt x="70214" y="110616"/>
                </a:lnTo>
                <a:lnTo>
                  <a:pt x="79565" y="112295"/>
                </a:lnTo>
                <a:lnTo>
                  <a:pt x="90989" y="113241"/>
                </a:lnTo>
                <a:lnTo>
                  <a:pt x="99912" y="110922"/>
                </a:lnTo>
                <a:lnTo>
                  <a:pt x="109274" y="107669"/>
                </a:lnTo>
                <a:lnTo>
                  <a:pt x="116611" y="106223"/>
                </a:lnTo>
                <a:lnTo>
                  <a:pt x="123046" y="103040"/>
                </a:lnTo>
                <a:lnTo>
                  <a:pt x="132024" y="95893"/>
                </a:lnTo>
                <a:lnTo>
                  <a:pt x="138786" y="89559"/>
                </a:lnTo>
                <a:lnTo>
                  <a:pt x="159569" y="69075"/>
                </a:lnTo>
                <a:lnTo>
                  <a:pt x="162826" y="64880"/>
                </a:lnTo>
                <a:lnTo>
                  <a:pt x="165951" y="60178"/>
                </a:lnTo>
                <a:lnTo>
                  <a:pt x="168987" y="55138"/>
                </a:lnTo>
                <a:lnTo>
                  <a:pt x="171010" y="49873"/>
                </a:lnTo>
                <a:lnTo>
                  <a:pt x="172359" y="44458"/>
                </a:lnTo>
                <a:lnTo>
                  <a:pt x="173259" y="38943"/>
                </a:lnTo>
                <a:lnTo>
                  <a:pt x="174811" y="34314"/>
                </a:lnTo>
                <a:lnTo>
                  <a:pt x="179076" y="26631"/>
                </a:lnTo>
                <a:lnTo>
                  <a:pt x="181546" y="22296"/>
                </a:lnTo>
                <a:lnTo>
                  <a:pt x="186832" y="12400"/>
                </a:lnTo>
                <a:lnTo>
                  <a:pt x="188621" y="8046"/>
                </a:lnTo>
                <a:lnTo>
                  <a:pt x="190611" y="668"/>
                </a:lnTo>
                <a:lnTo>
                  <a:pt x="190702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SMARTPenAnnotation397"/>
          <p:cNvSpPr/>
          <p:nvPr/>
        </p:nvSpPr>
        <p:spPr>
          <a:xfrm>
            <a:off x="5776068" y="4939468"/>
            <a:ext cx="150387" cy="92203"/>
          </a:xfrm>
          <a:custGeom>
            <a:avLst/>
            <a:gdLst/>
            <a:ahLst/>
            <a:cxnLst/>
            <a:rect l="0" t="0" r="0" b="0"/>
            <a:pathLst>
              <a:path w="150387" h="92203">
                <a:moveTo>
                  <a:pt x="7025" y="0"/>
                </a:moveTo>
                <a:lnTo>
                  <a:pt x="6822" y="832"/>
                </a:lnTo>
                <a:lnTo>
                  <a:pt x="6099" y="5700"/>
                </a:lnTo>
                <a:lnTo>
                  <a:pt x="2756" y="13649"/>
                </a:lnTo>
                <a:lnTo>
                  <a:pt x="532" y="17103"/>
                </a:lnTo>
                <a:lnTo>
                  <a:pt x="0" y="21310"/>
                </a:lnTo>
                <a:lnTo>
                  <a:pt x="599" y="26020"/>
                </a:lnTo>
                <a:lnTo>
                  <a:pt x="1951" y="31065"/>
                </a:lnTo>
                <a:lnTo>
                  <a:pt x="3453" y="39210"/>
                </a:lnTo>
                <a:lnTo>
                  <a:pt x="4120" y="46005"/>
                </a:lnTo>
                <a:lnTo>
                  <a:pt x="4417" y="52200"/>
                </a:lnTo>
                <a:lnTo>
                  <a:pt x="5448" y="55186"/>
                </a:lnTo>
                <a:lnTo>
                  <a:pt x="9135" y="61043"/>
                </a:lnTo>
                <a:lnTo>
                  <a:pt x="13948" y="66821"/>
                </a:lnTo>
                <a:lnTo>
                  <a:pt x="16565" y="69696"/>
                </a:lnTo>
                <a:lnTo>
                  <a:pt x="19262" y="71611"/>
                </a:lnTo>
                <a:lnTo>
                  <a:pt x="27609" y="75261"/>
                </a:lnTo>
                <a:lnTo>
                  <a:pt x="36114" y="80999"/>
                </a:lnTo>
                <a:lnTo>
                  <a:pt x="45620" y="84075"/>
                </a:lnTo>
                <a:lnTo>
                  <a:pt x="54928" y="88170"/>
                </a:lnTo>
                <a:lnTo>
                  <a:pt x="62876" y="90625"/>
                </a:lnTo>
                <a:lnTo>
                  <a:pt x="70535" y="91716"/>
                </a:lnTo>
                <a:lnTo>
                  <a:pt x="80290" y="92202"/>
                </a:lnTo>
                <a:lnTo>
                  <a:pt x="84605" y="91378"/>
                </a:lnTo>
                <a:lnTo>
                  <a:pt x="96183" y="86621"/>
                </a:lnTo>
                <a:lnTo>
                  <a:pt x="105976" y="85174"/>
                </a:lnTo>
                <a:lnTo>
                  <a:pt x="110302" y="83836"/>
                </a:lnTo>
                <a:lnTo>
                  <a:pt x="117649" y="79809"/>
                </a:lnTo>
                <a:lnTo>
                  <a:pt x="129169" y="74844"/>
                </a:lnTo>
                <a:lnTo>
                  <a:pt x="150386" y="668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MARTPenAnnotation398"/>
          <p:cNvSpPr/>
          <p:nvPr/>
        </p:nvSpPr>
        <p:spPr>
          <a:xfrm>
            <a:off x="6046126" y="4846611"/>
            <a:ext cx="8917" cy="5425"/>
          </a:xfrm>
          <a:custGeom>
            <a:avLst/>
            <a:gdLst/>
            <a:ahLst/>
            <a:cxnLst/>
            <a:rect l="0" t="0" r="0" b="0"/>
            <a:pathLst>
              <a:path w="8917" h="5425">
                <a:moveTo>
                  <a:pt x="8916" y="5424"/>
                </a:moveTo>
                <a:lnTo>
                  <a:pt x="1535" y="5424"/>
                </a:lnTo>
                <a:lnTo>
                  <a:pt x="1138" y="4471"/>
                </a:lnTo>
                <a:lnTo>
                  <a:pt x="697" y="87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SMARTPenAnnotation399"/>
          <p:cNvSpPr/>
          <p:nvPr/>
        </p:nvSpPr>
        <p:spPr>
          <a:xfrm>
            <a:off x="5969351" y="4883162"/>
            <a:ext cx="171417" cy="130439"/>
          </a:xfrm>
          <a:custGeom>
            <a:avLst/>
            <a:gdLst/>
            <a:ahLst/>
            <a:cxnLst/>
            <a:rect l="0" t="0" r="0" b="0"/>
            <a:pathLst>
              <a:path w="171417" h="130439">
                <a:moveTo>
                  <a:pt x="22445" y="0"/>
                </a:moveTo>
                <a:lnTo>
                  <a:pt x="21644" y="1334"/>
                </a:lnTo>
                <a:lnTo>
                  <a:pt x="20133" y="5754"/>
                </a:lnTo>
                <a:lnTo>
                  <a:pt x="19125" y="10605"/>
                </a:lnTo>
                <a:lnTo>
                  <a:pt x="17501" y="14792"/>
                </a:lnTo>
                <a:lnTo>
                  <a:pt x="15467" y="18536"/>
                </a:lnTo>
                <a:lnTo>
                  <a:pt x="13157" y="21984"/>
                </a:lnTo>
                <a:lnTo>
                  <a:pt x="11618" y="26187"/>
                </a:lnTo>
                <a:lnTo>
                  <a:pt x="10591" y="30895"/>
                </a:lnTo>
                <a:lnTo>
                  <a:pt x="9907" y="35938"/>
                </a:lnTo>
                <a:lnTo>
                  <a:pt x="8498" y="40253"/>
                </a:lnTo>
                <a:lnTo>
                  <a:pt x="6607" y="44082"/>
                </a:lnTo>
                <a:lnTo>
                  <a:pt x="4394" y="47587"/>
                </a:lnTo>
                <a:lnTo>
                  <a:pt x="2918" y="51829"/>
                </a:lnTo>
                <a:lnTo>
                  <a:pt x="1934" y="56562"/>
                </a:lnTo>
                <a:lnTo>
                  <a:pt x="1278" y="61622"/>
                </a:lnTo>
                <a:lnTo>
                  <a:pt x="841" y="65949"/>
                </a:lnTo>
                <a:lnTo>
                  <a:pt x="549" y="69785"/>
                </a:lnTo>
                <a:lnTo>
                  <a:pt x="355" y="73295"/>
                </a:lnTo>
                <a:lnTo>
                  <a:pt x="139" y="79735"/>
                </a:lnTo>
                <a:lnTo>
                  <a:pt x="17" y="91256"/>
                </a:lnTo>
                <a:lnTo>
                  <a:pt x="0" y="96181"/>
                </a:lnTo>
                <a:lnTo>
                  <a:pt x="941" y="100418"/>
                </a:lnTo>
                <a:lnTo>
                  <a:pt x="2522" y="104194"/>
                </a:lnTo>
                <a:lnTo>
                  <a:pt x="4527" y="107665"/>
                </a:lnTo>
                <a:lnTo>
                  <a:pt x="6817" y="109978"/>
                </a:lnTo>
                <a:lnTo>
                  <a:pt x="9296" y="111521"/>
                </a:lnTo>
                <a:lnTo>
                  <a:pt x="11901" y="112548"/>
                </a:lnTo>
                <a:lnTo>
                  <a:pt x="13637" y="114186"/>
                </a:lnTo>
                <a:lnTo>
                  <a:pt x="14795" y="116231"/>
                </a:lnTo>
                <a:lnTo>
                  <a:pt x="15567" y="118547"/>
                </a:lnTo>
                <a:lnTo>
                  <a:pt x="17035" y="120090"/>
                </a:lnTo>
                <a:lnTo>
                  <a:pt x="18965" y="121119"/>
                </a:lnTo>
                <a:lnTo>
                  <a:pt x="21205" y="121806"/>
                </a:lnTo>
                <a:lnTo>
                  <a:pt x="26233" y="125108"/>
                </a:lnTo>
                <a:lnTo>
                  <a:pt x="28907" y="127322"/>
                </a:lnTo>
                <a:lnTo>
                  <a:pt x="31643" y="128798"/>
                </a:lnTo>
                <a:lnTo>
                  <a:pt x="34419" y="129782"/>
                </a:lnTo>
                <a:lnTo>
                  <a:pt x="37222" y="130438"/>
                </a:lnTo>
                <a:lnTo>
                  <a:pt x="40996" y="129923"/>
                </a:lnTo>
                <a:lnTo>
                  <a:pt x="45417" y="128627"/>
                </a:lnTo>
                <a:lnTo>
                  <a:pt x="50269" y="126810"/>
                </a:lnTo>
                <a:lnTo>
                  <a:pt x="55409" y="125600"/>
                </a:lnTo>
                <a:lnTo>
                  <a:pt x="60741" y="124792"/>
                </a:lnTo>
                <a:lnTo>
                  <a:pt x="66200" y="124254"/>
                </a:lnTo>
                <a:lnTo>
                  <a:pt x="70792" y="122943"/>
                </a:lnTo>
                <a:lnTo>
                  <a:pt x="74806" y="121116"/>
                </a:lnTo>
                <a:lnTo>
                  <a:pt x="78434" y="118946"/>
                </a:lnTo>
                <a:lnTo>
                  <a:pt x="82758" y="117499"/>
                </a:lnTo>
                <a:lnTo>
                  <a:pt x="87546" y="116534"/>
                </a:lnTo>
                <a:lnTo>
                  <a:pt x="92642" y="115891"/>
                </a:lnTo>
                <a:lnTo>
                  <a:pt x="96993" y="114510"/>
                </a:lnTo>
                <a:lnTo>
                  <a:pt x="100846" y="112637"/>
                </a:lnTo>
                <a:lnTo>
                  <a:pt x="104367" y="110435"/>
                </a:lnTo>
                <a:lnTo>
                  <a:pt x="107666" y="108016"/>
                </a:lnTo>
                <a:lnTo>
                  <a:pt x="110819" y="105450"/>
                </a:lnTo>
                <a:lnTo>
                  <a:pt x="113873" y="102787"/>
                </a:lnTo>
                <a:lnTo>
                  <a:pt x="117814" y="100059"/>
                </a:lnTo>
                <a:lnTo>
                  <a:pt x="122346" y="97287"/>
                </a:lnTo>
                <a:lnTo>
                  <a:pt x="127273" y="94488"/>
                </a:lnTo>
                <a:lnTo>
                  <a:pt x="131510" y="90716"/>
                </a:lnTo>
                <a:lnTo>
                  <a:pt x="135287" y="86297"/>
                </a:lnTo>
                <a:lnTo>
                  <a:pt x="138757" y="81445"/>
                </a:lnTo>
                <a:lnTo>
                  <a:pt x="142976" y="77258"/>
                </a:lnTo>
                <a:lnTo>
                  <a:pt x="147694" y="73515"/>
                </a:lnTo>
                <a:lnTo>
                  <a:pt x="152744" y="70067"/>
                </a:lnTo>
                <a:lnTo>
                  <a:pt x="157063" y="66815"/>
                </a:lnTo>
                <a:lnTo>
                  <a:pt x="160895" y="63695"/>
                </a:lnTo>
                <a:lnTo>
                  <a:pt x="171416" y="5459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SMARTPenAnnotation400"/>
          <p:cNvSpPr/>
          <p:nvPr/>
        </p:nvSpPr>
        <p:spPr>
          <a:xfrm>
            <a:off x="6132195" y="4766431"/>
            <a:ext cx="608648" cy="239900"/>
          </a:xfrm>
          <a:custGeom>
            <a:avLst/>
            <a:gdLst/>
            <a:ahLst/>
            <a:cxnLst/>
            <a:rect l="0" t="0" r="0" b="0"/>
            <a:pathLst>
              <a:path w="608648" h="239900">
                <a:moveTo>
                  <a:pt x="8572" y="102748"/>
                </a:moveTo>
                <a:lnTo>
                  <a:pt x="2" y="102748"/>
                </a:lnTo>
                <a:lnTo>
                  <a:pt x="0" y="115519"/>
                </a:lnTo>
                <a:lnTo>
                  <a:pt x="952" y="117930"/>
                </a:lnTo>
                <a:lnTo>
                  <a:pt x="4550" y="123149"/>
                </a:lnTo>
                <a:lnTo>
                  <a:pt x="5891" y="126826"/>
                </a:lnTo>
                <a:lnTo>
                  <a:pt x="6785" y="131183"/>
                </a:lnTo>
                <a:lnTo>
                  <a:pt x="7381" y="135992"/>
                </a:lnTo>
                <a:lnTo>
                  <a:pt x="8730" y="140151"/>
                </a:lnTo>
                <a:lnTo>
                  <a:pt x="12770" y="147312"/>
                </a:lnTo>
                <a:lnTo>
                  <a:pt x="15200" y="153669"/>
                </a:lnTo>
                <a:lnTo>
                  <a:pt x="17233" y="160623"/>
                </a:lnTo>
                <a:lnTo>
                  <a:pt x="19108" y="165144"/>
                </a:lnTo>
                <a:lnTo>
                  <a:pt x="21311" y="170063"/>
                </a:lnTo>
                <a:lnTo>
                  <a:pt x="22780" y="174295"/>
                </a:lnTo>
                <a:lnTo>
                  <a:pt x="24412" y="181537"/>
                </a:lnTo>
                <a:lnTo>
                  <a:pt x="25799" y="185754"/>
                </a:lnTo>
                <a:lnTo>
                  <a:pt x="27677" y="190471"/>
                </a:lnTo>
                <a:lnTo>
                  <a:pt x="29881" y="195520"/>
                </a:lnTo>
                <a:lnTo>
                  <a:pt x="31350" y="199839"/>
                </a:lnTo>
                <a:lnTo>
                  <a:pt x="32984" y="207177"/>
                </a:lnTo>
                <a:lnTo>
                  <a:pt x="36249" y="213614"/>
                </a:lnTo>
                <a:lnTo>
                  <a:pt x="38453" y="216664"/>
                </a:lnTo>
                <a:lnTo>
                  <a:pt x="40903" y="222593"/>
                </a:lnTo>
                <a:lnTo>
                  <a:pt x="42475" y="229609"/>
                </a:lnTo>
                <a:lnTo>
                  <a:pt x="48677" y="236886"/>
                </a:lnTo>
                <a:lnTo>
                  <a:pt x="51425" y="239899"/>
                </a:lnTo>
                <a:lnTo>
                  <a:pt x="46881" y="235355"/>
                </a:lnTo>
                <a:lnTo>
                  <a:pt x="45541" y="233063"/>
                </a:lnTo>
                <a:lnTo>
                  <a:pt x="44053" y="227976"/>
                </a:lnTo>
                <a:lnTo>
                  <a:pt x="43392" y="222540"/>
                </a:lnTo>
                <a:lnTo>
                  <a:pt x="43215" y="219757"/>
                </a:lnTo>
                <a:lnTo>
                  <a:pt x="42145" y="215997"/>
                </a:lnTo>
                <a:lnTo>
                  <a:pt x="40479" y="211585"/>
                </a:lnTo>
                <a:lnTo>
                  <a:pt x="38415" y="206739"/>
                </a:lnTo>
                <a:lnTo>
                  <a:pt x="37041" y="202556"/>
                </a:lnTo>
                <a:lnTo>
                  <a:pt x="35512" y="195367"/>
                </a:lnTo>
                <a:lnTo>
                  <a:pt x="36057" y="191164"/>
                </a:lnTo>
                <a:lnTo>
                  <a:pt x="37373" y="186458"/>
                </a:lnTo>
                <a:lnTo>
                  <a:pt x="39203" y="181415"/>
                </a:lnTo>
                <a:lnTo>
                  <a:pt x="40423" y="176147"/>
                </a:lnTo>
                <a:lnTo>
                  <a:pt x="41236" y="170731"/>
                </a:lnTo>
                <a:lnTo>
                  <a:pt x="41778" y="165216"/>
                </a:lnTo>
                <a:lnTo>
                  <a:pt x="43092" y="159633"/>
                </a:lnTo>
                <a:lnTo>
                  <a:pt x="44920" y="154007"/>
                </a:lnTo>
                <a:lnTo>
                  <a:pt x="47092" y="148351"/>
                </a:lnTo>
                <a:lnTo>
                  <a:pt x="49492" y="142675"/>
                </a:lnTo>
                <a:lnTo>
                  <a:pt x="54699" y="131289"/>
                </a:lnTo>
                <a:lnTo>
                  <a:pt x="62985" y="114169"/>
                </a:lnTo>
                <a:lnTo>
                  <a:pt x="65802" y="109409"/>
                </a:lnTo>
                <a:lnTo>
                  <a:pt x="68633" y="105284"/>
                </a:lnTo>
                <a:lnTo>
                  <a:pt x="74318" y="98160"/>
                </a:lnTo>
                <a:lnTo>
                  <a:pt x="80020" y="91820"/>
                </a:lnTo>
                <a:lnTo>
                  <a:pt x="88269" y="85826"/>
                </a:lnTo>
                <a:lnTo>
                  <a:pt x="97333" y="79988"/>
                </a:lnTo>
                <a:lnTo>
                  <a:pt x="104537" y="74218"/>
                </a:lnTo>
                <a:lnTo>
                  <a:pt x="110913" y="68478"/>
                </a:lnTo>
                <a:lnTo>
                  <a:pt x="113946" y="65614"/>
                </a:lnTo>
                <a:lnTo>
                  <a:pt x="117875" y="63705"/>
                </a:lnTo>
                <a:lnTo>
                  <a:pt x="127318" y="61583"/>
                </a:lnTo>
                <a:lnTo>
                  <a:pt x="143345" y="60389"/>
                </a:lnTo>
                <a:lnTo>
                  <a:pt x="162186" y="59953"/>
                </a:lnTo>
                <a:lnTo>
                  <a:pt x="186889" y="59887"/>
                </a:lnTo>
                <a:lnTo>
                  <a:pt x="190377" y="62427"/>
                </a:lnTo>
                <a:lnTo>
                  <a:pt x="197855" y="69176"/>
                </a:lnTo>
                <a:lnTo>
                  <a:pt x="201600" y="72905"/>
                </a:lnTo>
                <a:lnTo>
                  <a:pt x="203932" y="74280"/>
                </a:lnTo>
                <a:lnTo>
                  <a:pt x="209064" y="75808"/>
                </a:lnTo>
                <a:lnTo>
                  <a:pt x="210813" y="77169"/>
                </a:lnTo>
                <a:lnTo>
                  <a:pt x="211980" y="79028"/>
                </a:lnTo>
                <a:lnTo>
                  <a:pt x="212757" y="81220"/>
                </a:lnTo>
                <a:lnTo>
                  <a:pt x="214228" y="82681"/>
                </a:lnTo>
                <a:lnTo>
                  <a:pt x="216161" y="83655"/>
                </a:lnTo>
                <a:lnTo>
                  <a:pt x="220849" y="84738"/>
                </a:lnTo>
                <a:lnTo>
                  <a:pt x="226107" y="85219"/>
                </a:lnTo>
                <a:lnTo>
                  <a:pt x="228843" y="86299"/>
                </a:lnTo>
                <a:lnTo>
                  <a:pt x="238368" y="92951"/>
                </a:lnTo>
                <a:lnTo>
                  <a:pt x="255921" y="94015"/>
                </a:lnTo>
                <a:lnTo>
                  <a:pt x="274210" y="94162"/>
                </a:lnTo>
                <a:lnTo>
                  <a:pt x="277104" y="94167"/>
                </a:lnTo>
                <a:lnTo>
                  <a:pt x="279986" y="93218"/>
                </a:lnTo>
                <a:lnTo>
                  <a:pt x="288592" y="88283"/>
                </a:lnTo>
                <a:lnTo>
                  <a:pt x="297175" y="85445"/>
                </a:lnTo>
                <a:lnTo>
                  <a:pt x="305751" y="78995"/>
                </a:lnTo>
                <a:lnTo>
                  <a:pt x="311466" y="73777"/>
                </a:lnTo>
                <a:lnTo>
                  <a:pt x="320039" y="65484"/>
                </a:lnTo>
                <a:lnTo>
                  <a:pt x="328612" y="56994"/>
                </a:lnTo>
                <a:lnTo>
                  <a:pt x="330517" y="54148"/>
                </a:lnTo>
                <a:lnTo>
                  <a:pt x="332634" y="48446"/>
                </a:lnTo>
                <a:lnTo>
                  <a:pt x="333575" y="42736"/>
                </a:lnTo>
                <a:lnTo>
                  <a:pt x="334178" y="35861"/>
                </a:lnTo>
                <a:lnTo>
                  <a:pt x="334283" y="30120"/>
                </a:lnTo>
                <a:lnTo>
                  <a:pt x="333346" y="28611"/>
                </a:lnTo>
                <a:lnTo>
                  <a:pt x="331767" y="27606"/>
                </a:lnTo>
                <a:lnTo>
                  <a:pt x="329764" y="26936"/>
                </a:lnTo>
                <a:lnTo>
                  <a:pt x="324996" y="23652"/>
                </a:lnTo>
                <a:lnTo>
                  <a:pt x="322392" y="21442"/>
                </a:lnTo>
                <a:lnTo>
                  <a:pt x="319703" y="19969"/>
                </a:lnTo>
                <a:lnTo>
                  <a:pt x="314175" y="18333"/>
                </a:lnTo>
                <a:lnTo>
                  <a:pt x="311367" y="18849"/>
                </a:lnTo>
                <a:lnTo>
                  <a:pt x="302865" y="23173"/>
                </a:lnTo>
                <a:lnTo>
                  <a:pt x="297167" y="24520"/>
                </a:lnTo>
                <a:lnTo>
                  <a:pt x="291459" y="27658"/>
                </a:lnTo>
                <a:lnTo>
                  <a:pt x="280351" y="34780"/>
                </a:lnTo>
                <a:lnTo>
                  <a:pt x="270333" y="41108"/>
                </a:lnTo>
                <a:lnTo>
                  <a:pt x="264994" y="45462"/>
                </a:lnTo>
                <a:lnTo>
                  <a:pt x="254935" y="54428"/>
                </a:lnTo>
                <a:lnTo>
                  <a:pt x="247289" y="61588"/>
                </a:lnTo>
                <a:lnTo>
                  <a:pt x="243917" y="65783"/>
                </a:lnTo>
                <a:lnTo>
                  <a:pt x="240716" y="70485"/>
                </a:lnTo>
                <a:lnTo>
                  <a:pt x="237630" y="75525"/>
                </a:lnTo>
                <a:lnTo>
                  <a:pt x="234620" y="80789"/>
                </a:lnTo>
                <a:lnTo>
                  <a:pt x="228735" y="91719"/>
                </a:lnTo>
                <a:lnTo>
                  <a:pt x="226785" y="97300"/>
                </a:lnTo>
                <a:lnTo>
                  <a:pt x="225485" y="102926"/>
                </a:lnTo>
                <a:lnTo>
                  <a:pt x="224618" y="108583"/>
                </a:lnTo>
                <a:lnTo>
                  <a:pt x="224040" y="113305"/>
                </a:lnTo>
                <a:lnTo>
                  <a:pt x="223655" y="117406"/>
                </a:lnTo>
                <a:lnTo>
                  <a:pt x="223398" y="121093"/>
                </a:lnTo>
                <a:lnTo>
                  <a:pt x="223227" y="125456"/>
                </a:lnTo>
                <a:lnTo>
                  <a:pt x="222986" y="140698"/>
                </a:lnTo>
                <a:lnTo>
                  <a:pt x="222898" y="164026"/>
                </a:lnTo>
                <a:lnTo>
                  <a:pt x="223846" y="167413"/>
                </a:lnTo>
                <a:lnTo>
                  <a:pt x="227439" y="173715"/>
                </a:lnTo>
                <a:lnTo>
                  <a:pt x="232211" y="179692"/>
                </a:lnTo>
                <a:lnTo>
                  <a:pt x="237508" y="185523"/>
                </a:lnTo>
                <a:lnTo>
                  <a:pt x="243036" y="191290"/>
                </a:lnTo>
                <a:lnTo>
                  <a:pt x="246797" y="193209"/>
                </a:lnTo>
                <a:lnTo>
                  <a:pt x="260238" y="195909"/>
                </a:lnTo>
                <a:lnTo>
                  <a:pt x="276828" y="196897"/>
                </a:lnTo>
                <a:lnTo>
                  <a:pt x="301672" y="197033"/>
                </a:lnTo>
                <a:lnTo>
                  <a:pt x="310607" y="194501"/>
                </a:lnTo>
                <a:lnTo>
                  <a:pt x="326346" y="187719"/>
                </a:lnTo>
                <a:lnTo>
                  <a:pt x="343075" y="179678"/>
                </a:lnTo>
                <a:lnTo>
                  <a:pt x="354407" y="173134"/>
                </a:lnTo>
                <a:lnTo>
                  <a:pt x="360097" y="168722"/>
                </a:lnTo>
                <a:lnTo>
                  <a:pt x="365794" y="163876"/>
                </a:lnTo>
                <a:lnTo>
                  <a:pt x="371498" y="158740"/>
                </a:lnTo>
                <a:lnTo>
                  <a:pt x="382915" y="147954"/>
                </a:lnTo>
                <a:lnTo>
                  <a:pt x="388626" y="143363"/>
                </a:lnTo>
                <a:lnTo>
                  <a:pt x="394339" y="139350"/>
                </a:lnTo>
                <a:lnTo>
                  <a:pt x="400053" y="135722"/>
                </a:lnTo>
                <a:lnTo>
                  <a:pt x="405767" y="131398"/>
                </a:lnTo>
                <a:lnTo>
                  <a:pt x="411481" y="126611"/>
                </a:lnTo>
                <a:lnTo>
                  <a:pt x="417195" y="121515"/>
                </a:lnTo>
                <a:lnTo>
                  <a:pt x="428625" y="110772"/>
                </a:lnTo>
                <a:lnTo>
                  <a:pt x="434339" y="105240"/>
                </a:lnTo>
                <a:lnTo>
                  <a:pt x="439102" y="99647"/>
                </a:lnTo>
                <a:lnTo>
                  <a:pt x="443230" y="94013"/>
                </a:lnTo>
                <a:lnTo>
                  <a:pt x="446934" y="88353"/>
                </a:lnTo>
                <a:lnTo>
                  <a:pt x="451308" y="83626"/>
                </a:lnTo>
                <a:lnTo>
                  <a:pt x="456129" y="79523"/>
                </a:lnTo>
                <a:lnTo>
                  <a:pt x="461249" y="75835"/>
                </a:lnTo>
                <a:lnTo>
                  <a:pt x="465614" y="71471"/>
                </a:lnTo>
                <a:lnTo>
                  <a:pt x="469477" y="66657"/>
                </a:lnTo>
                <a:lnTo>
                  <a:pt x="473004" y="61543"/>
                </a:lnTo>
                <a:lnTo>
                  <a:pt x="476309" y="57181"/>
                </a:lnTo>
                <a:lnTo>
                  <a:pt x="482519" y="49794"/>
                </a:lnTo>
                <a:lnTo>
                  <a:pt x="488455" y="43335"/>
                </a:lnTo>
                <a:lnTo>
                  <a:pt x="497153" y="34345"/>
                </a:lnTo>
                <a:lnTo>
                  <a:pt x="500028" y="31428"/>
                </a:lnTo>
                <a:lnTo>
                  <a:pt x="501944" y="28532"/>
                </a:lnTo>
                <a:lnTo>
                  <a:pt x="504073" y="22773"/>
                </a:lnTo>
                <a:lnTo>
                  <a:pt x="503689" y="20857"/>
                </a:lnTo>
                <a:lnTo>
                  <a:pt x="502480" y="19579"/>
                </a:lnTo>
                <a:lnTo>
                  <a:pt x="500721" y="18727"/>
                </a:lnTo>
                <a:lnTo>
                  <a:pt x="499549" y="17207"/>
                </a:lnTo>
                <a:lnTo>
                  <a:pt x="498768" y="15241"/>
                </a:lnTo>
                <a:lnTo>
                  <a:pt x="497513" y="9792"/>
                </a:lnTo>
                <a:lnTo>
                  <a:pt x="496458" y="9345"/>
                </a:lnTo>
                <a:lnTo>
                  <a:pt x="492745" y="8849"/>
                </a:lnTo>
                <a:lnTo>
                  <a:pt x="490422" y="9668"/>
                </a:lnTo>
                <a:lnTo>
                  <a:pt x="482601" y="14421"/>
                </a:lnTo>
                <a:lnTo>
                  <a:pt x="464037" y="21232"/>
                </a:lnTo>
                <a:lnTo>
                  <a:pt x="456111" y="26196"/>
                </a:lnTo>
                <a:lnTo>
                  <a:pt x="452664" y="28854"/>
                </a:lnTo>
                <a:lnTo>
                  <a:pt x="449414" y="32530"/>
                </a:lnTo>
                <a:lnTo>
                  <a:pt x="446294" y="36887"/>
                </a:lnTo>
                <a:lnTo>
                  <a:pt x="443262" y="41696"/>
                </a:lnTo>
                <a:lnTo>
                  <a:pt x="439335" y="46806"/>
                </a:lnTo>
                <a:lnTo>
                  <a:pt x="434813" y="52119"/>
                </a:lnTo>
                <a:lnTo>
                  <a:pt x="429892" y="57566"/>
                </a:lnTo>
                <a:lnTo>
                  <a:pt x="425660" y="63102"/>
                </a:lnTo>
                <a:lnTo>
                  <a:pt x="421885" y="68697"/>
                </a:lnTo>
                <a:lnTo>
                  <a:pt x="418417" y="74333"/>
                </a:lnTo>
                <a:lnTo>
                  <a:pt x="416104" y="79995"/>
                </a:lnTo>
                <a:lnTo>
                  <a:pt x="414563" y="85674"/>
                </a:lnTo>
                <a:lnTo>
                  <a:pt x="413534" y="91366"/>
                </a:lnTo>
                <a:lnTo>
                  <a:pt x="412850" y="97065"/>
                </a:lnTo>
                <a:lnTo>
                  <a:pt x="412393" y="102769"/>
                </a:lnTo>
                <a:lnTo>
                  <a:pt x="412089" y="108478"/>
                </a:lnTo>
                <a:lnTo>
                  <a:pt x="410933" y="114188"/>
                </a:lnTo>
                <a:lnTo>
                  <a:pt x="409211" y="119900"/>
                </a:lnTo>
                <a:lnTo>
                  <a:pt x="407109" y="125613"/>
                </a:lnTo>
                <a:lnTo>
                  <a:pt x="405709" y="131327"/>
                </a:lnTo>
                <a:lnTo>
                  <a:pt x="404775" y="137041"/>
                </a:lnTo>
                <a:lnTo>
                  <a:pt x="404152" y="142755"/>
                </a:lnTo>
                <a:lnTo>
                  <a:pt x="404690" y="147517"/>
                </a:lnTo>
                <a:lnTo>
                  <a:pt x="406000" y="151644"/>
                </a:lnTo>
                <a:lnTo>
                  <a:pt x="407827" y="155348"/>
                </a:lnTo>
                <a:lnTo>
                  <a:pt x="409045" y="159722"/>
                </a:lnTo>
                <a:lnTo>
                  <a:pt x="409856" y="164544"/>
                </a:lnTo>
                <a:lnTo>
                  <a:pt x="410397" y="169663"/>
                </a:lnTo>
                <a:lnTo>
                  <a:pt x="410758" y="174029"/>
                </a:lnTo>
                <a:lnTo>
                  <a:pt x="411159" y="181418"/>
                </a:lnTo>
                <a:lnTo>
                  <a:pt x="413171" y="184722"/>
                </a:lnTo>
                <a:lnTo>
                  <a:pt x="420486" y="190934"/>
                </a:lnTo>
                <a:lnTo>
                  <a:pt x="426213" y="195235"/>
                </a:lnTo>
                <a:lnTo>
                  <a:pt x="430092" y="196242"/>
                </a:lnTo>
                <a:lnTo>
                  <a:pt x="448045" y="196940"/>
                </a:lnTo>
                <a:lnTo>
                  <a:pt x="451543" y="196999"/>
                </a:lnTo>
                <a:lnTo>
                  <a:pt x="462614" y="192481"/>
                </a:lnTo>
                <a:lnTo>
                  <a:pt x="473409" y="185110"/>
                </a:lnTo>
                <a:lnTo>
                  <a:pt x="477531" y="181469"/>
                </a:lnTo>
                <a:lnTo>
                  <a:pt x="487191" y="172343"/>
                </a:lnTo>
                <a:lnTo>
                  <a:pt x="490529" y="168195"/>
                </a:lnTo>
                <a:lnTo>
                  <a:pt x="494238" y="161046"/>
                </a:lnTo>
                <a:lnTo>
                  <a:pt x="498426" y="152154"/>
                </a:lnTo>
                <a:lnTo>
                  <a:pt x="500876" y="147115"/>
                </a:lnTo>
                <a:lnTo>
                  <a:pt x="504415" y="140899"/>
                </a:lnTo>
                <a:lnTo>
                  <a:pt x="508679" y="133897"/>
                </a:lnTo>
                <a:lnTo>
                  <a:pt x="513427" y="126372"/>
                </a:lnTo>
                <a:lnTo>
                  <a:pt x="516592" y="119450"/>
                </a:lnTo>
                <a:lnTo>
                  <a:pt x="518702" y="112930"/>
                </a:lnTo>
                <a:lnTo>
                  <a:pt x="520109" y="106679"/>
                </a:lnTo>
                <a:lnTo>
                  <a:pt x="521999" y="99654"/>
                </a:lnTo>
                <a:lnTo>
                  <a:pt x="526639" y="84228"/>
                </a:lnTo>
                <a:lnTo>
                  <a:pt x="528258" y="77067"/>
                </a:lnTo>
                <a:lnTo>
                  <a:pt x="529337" y="70387"/>
                </a:lnTo>
                <a:lnTo>
                  <a:pt x="530056" y="64029"/>
                </a:lnTo>
                <a:lnTo>
                  <a:pt x="531488" y="57886"/>
                </a:lnTo>
                <a:lnTo>
                  <a:pt x="533395" y="51885"/>
                </a:lnTo>
                <a:lnTo>
                  <a:pt x="535619" y="45980"/>
                </a:lnTo>
                <a:lnTo>
                  <a:pt x="537102" y="40138"/>
                </a:lnTo>
                <a:lnTo>
                  <a:pt x="538090" y="34338"/>
                </a:lnTo>
                <a:lnTo>
                  <a:pt x="538749" y="28567"/>
                </a:lnTo>
                <a:lnTo>
                  <a:pt x="539189" y="23766"/>
                </a:lnTo>
                <a:lnTo>
                  <a:pt x="539482" y="19614"/>
                </a:lnTo>
                <a:lnTo>
                  <a:pt x="539952" y="10656"/>
                </a:lnTo>
                <a:lnTo>
                  <a:pt x="539038" y="8968"/>
                </a:lnTo>
                <a:lnTo>
                  <a:pt x="533267" y="1956"/>
                </a:lnTo>
                <a:lnTo>
                  <a:pt x="531844" y="289"/>
                </a:lnTo>
                <a:lnTo>
                  <a:pt x="527048" y="0"/>
                </a:lnTo>
                <a:lnTo>
                  <a:pt x="525672" y="912"/>
                </a:lnTo>
                <a:lnTo>
                  <a:pt x="524756" y="2473"/>
                </a:lnTo>
                <a:lnTo>
                  <a:pt x="523737" y="6747"/>
                </a:lnTo>
                <a:lnTo>
                  <a:pt x="523284" y="11821"/>
                </a:lnTo>
                <a:lnTo>
                  <a:pt x="523084" y="17251"/>
                </a:lnTo>
                <a:lnTo>
                  <a:pt x="523029" y="20033"/>
                </a:lnTo>
                <a:lnTo>
                  <a:pt x="522041" y="23792"/>
                </a:lnTo>
                <a:lnTo>
                  <a:pt x="520430" y="28204"/>
                </a:lnTo>
                <a:lnTo>
                  <a:pt x="518403" y="33050"/>
                </a:lnTo>
                <a:lnTo>
                  <a:pt x="517052" y="37233"/>
                </a:lnTo>
                <a:lnTo>
                  <a:pt x="515551" y="44421"/>
                </a:lnTo>
                <a:lnTo>
                  <a:pt x="515151" y="48623"/>
                </a:lnTo>
                <a:lnTo>
                  <a:pt x="514884" y="53330"/>
                </a:lnTo>
                <a:lnTo>
                  <a:pt x="514587" y="63640"/>
                </a:lnTo>
                <a:lnTo>
                  <a:pt x="514455" y="74572"/>
                </a:lnTo>
                <a:lnTo>
                  <a:pt x="515372" y="80154"/>
                </a:lnTo>
                <a:lnTo>
                  <a:pt x="516937" y="85781"/>
                </a:lnTo>
                <a:lnTo>
                  <a:pt x="518931" y="91437"/>
                </a:lnTo>
                <a:lnTo>
                  <a:pt x="520262" y="97112"/>
                </a:lnTo>
                <a:lnTo>
                  <a:pt x="521149" y="102801"/>
                </a:lnTo>
                <a:lnTo>
                  <a:pt x="521740" y="108499"/>
                </a:lnTo>
                <a:lnTo>
                  <a:pt x="523087" y="114202"/>
                </a:lnTo>
                <a:lnTo>
                  <a:pt x="524936" y="119909"/>
                </a:lnTo>
                <a:lnTo>
                  <a:pt x="527123" y="125619"/>
                </a:lnTo>
                <a:lnTo>
                  <a:pt x="529533" y="130378"/>
                </a:lnTo>
                <a:lnTo>
                  <a:pt x="532092" y="134503"/>
                </a:lnTo>
                <a:lnTo>
                  <a:pt x="537475" y="141627"/>
                </a:lnTo>
                <a:lnTo>
                  <a:pt x="543043" y="147968"/>
                </a:lnTo>
                <a:lnTo>
                  <a:pt x="551232" y="153961"/>
                </a:lnTo>
                <a:lnTo>
                  <a:pt x="556083" y="156893"/>
                </a:lnTo>
                <a:lnTo>
                  <a:pt x="566553" y="160150"/>
                </a:lnTo>
                <a:lnTo>
                  <a:pt x="584246" y="162241"/>
                </a:lnTo>
                <a:lnTo>
                  <a:pt x="599872" y="162689"/>
                </a:lnTo>
                <a:lnTo>
                  <a:pt x="608647" y="16275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SMARTPenAnnotation401"/>
          <p:cNvSpPr/>
          <p:nvPr/>
        </p:nvSpPr>
        <p:spPr>
          <a:xfrm>
            <a:off x="6766559" y="4757737"/>
            <a:ext cx="144393" cy="171448"/>
          </a:xfrm>
          <a:custGeom>
            <a:avLst/>
            <a:gdLst/>
            <a:ahLst/>
            <a:cxnLst/>
            <a:rect l="0" t="0" r="0" b="0"/>
            <a:pathLst>
              <a:path w="144393" h="171448">
                <a:moveTo>
                  <a:pt x="77153" y="0"/>
                </a:moveTo>
                <a:lnTo>
                  <a:pt x="68933" y="0"/>
                </a:lnTo>
                <a:lnTo>
                  <a:pt x="66198" y="2540"/>
                </a:lnTo>
                <a:lnTo>
                  <a:pt x="56680" y="11932"/>
                </a:lnTo>
                <a:lnTo>
                  <a:pt x="54932" y="14622"/>
                </a:lnTo>
                <a:lnTo>
                  <a:pt x="53767" y="17368"/>
                </a:lnTo>
                <a:lnTo>
                  <a:pt x="52989" y="20151"/>
                </a:lnTo>
                <a:lnTo>
                  <a:pt x="51519" y="22959"/>
                </a:lnTo>
                <a:lnTo>
                  <a:pt x="49586" y="25784"/>
                </a:lnTo>
                <a:lnTo>
                  <a:pt x="47346" y="28620"/>
                </a:lnTo>
                <a:lnTo>
                  <a:pt x="45851" y="31462"/>
                </a:lnTo>
                <a:lnTo>
                  <a:pt x="44856" y="34310"/>
                </a:lnTo>
                <a:lnTo>
                  <a:pt x="43257" y="41173"/>
                </a:lnTo>
                <a:lnTo>
                  <a:pt x="43038" y="44652"/>
                </a:lnTo>
                <a:lnTo>
                  <a:pt x="42941" y="49373"/>
                </a:lnTo>
                <a:lnTo>
                  <a:pt x="42898" y="54646"/>
                </a:lnTo>
                <a:lnTo>
                  <a:pt x="43839" y="56433"/>
                </a:lnTo>
                <a:lnTo>
                  <a:pt x="45419" y="57625"/>
                </a:lnTo>
                <a:lnTo>
                  <a:pt x="47425" y="58419"/>
                </a:lnTo>
                <a:lnTo>
                  <a:pt x="49714" y="58949"/>
                </a:lnTo>
                <a:lnTo>
                  <a:pt x="52193" y="59302"/>
                </a:lnTo>
                <a:lnTo>
                  <a:pt x="54798" y="59537"/>
                </a:lnTo>
                <a:lnTo>
                  <a:pt x="57487" y="60646"/>
                </a:lnTo>
                <a:lnTo>
                  <a:pt x="60232" y="62338"/>
                </a:lnTo>
                <a:lnTo>
                  <a:pt x="63015" y="64419"/>
                </a:lnTo>
                <a:lnTo>
                  <a:pt x="65823" y="65806"/>
                </a:lnTo>
                <a:lnTo>
                  <a:pt x="68647" y="66731"/>
                </a:lnTo>
                <a:lnTo>
                  <a:pt x="71482" y="67347"/>
                </a:lnTo>
                <a:lnTo>
                  <a:pt x="74325" y="67758"/>
                </a:lnTo>
                <a:lnTo>
                  <a:pt x="77173" y="68032"/>
                </a:lnTo>
                <a:lnTo>
                  <a:pt x="80023" y="68215"/>
                </a:lnTo>
                <a:lnTo>
                  <a:pt x="88272" y="68418"/>
                </a:lnTo>
                <a:lnTo>
                  <a:pt x="93138" y="68472"/>
                </a:lnTo>
                <a:lnTo>
                  <a:pt x="97335" y="69460"/>
                </a:lnTo>
                <a:lnTo>
                  <a:pt x="101085" y="71072"/>
                </a:lnTo>
                <a:lnTo>
                  <a:pt x="104537" y="73099"/>
                </a:lnTo>
                <a:lnTo>
                  <a:pt x="107792" y="75402"/>
                </a:lnTo>
                <a:lnTo>
                  <a:pt x="110914" y="77891"/>
                </a:lnTo>
                <a:lnTo>
                  <a:pt x="113948" y="80502"/>
                </a:lnTo>
                <a:lnTo>
                  <a:pt x="116923" y="82243"/>
                </a:lnTo>
                <a:lnTo>
                  <a:pt x="119859" y="83404"/>
                </a:lnTo>
                <a:lnTo>
                  <a:pt x="122769" y="84177"/>
                </a:lnTo>
                <a:lnTo>
                  <a:pt x="125661" y="85646"/>
                </a:lnTo>
                <a:lnTo>
                  <a:pt x="128541" y="87577"/>
                </a:lnTo>
                <a:lnTo>
                  <a:pt x="131415" y="89818"/>
                </a:lnTo>
                <a:lnTo>
                  <a:pt x="133330" y="92263"/>
                </a:lnTo>
                <a:lnTo>
                  <a:pt x="134607" y="94847"/>
                </a:lnTo>
                <a:lnTo>
                  <a:pt x="135459" y="97521"/>
                </a:lnTo>
                <a:lnTo>
                  <a:pt x="136979" y="100257"/>
                </a:lnTo>
                <a:lnTo>
                  <a:pt x="138944" y="103033"/>
                </a:lnTo>
                <a:lnTo>
                  <a:pt x="141206" y="105836"/>
                </a:lnTo>
                <a:lnTo>
                  <a:pt x="142716" y="108657"/>
                </a:lnTo>
                <a:lnTo>
                  <a:pt x="143721" y="111491"/>
                </a:lnTo>
                <a:lnTo>
                  <a:pt x="144392" y="114332"/>
                </a:lnTo>
                <a:lnTo>
                  <a:pt x="143887" y="117179"/>
                </a:lnTo>
                <a:lnTo>
                  <a:pt x="142597" y="120030"/>
                </a:lnTo>
                <a:lnTo>
                  <a:pt x="140786" y="122882"/>
                </a:lnTo>
                <a:lnTo>
                  <a:pt x="139577" y="125737"/>
                </a:lnTo>
                <a:lnTo>
                  <a:pt x="138772" y="128592"/>
                </a:lnTo>
                <a:lnTo>
                  <a:pt x="138235" y="131448"/>
                </a:lnTo>
                <a:lnTo>
                  <a:pt x="136924" y="134304"/>
                </a:lnTo>
                <a:lnTo>
                  <a:pt x="135098" y="137162"/>
                </a:lnTo>
                <a:lnTo>
                  <a:pt x="132928" y="140019"/>
                </a:lnTo>
                <a:lnTo>
                  <a:pt x="130529" y="142876"/>
                </a:lnTo>
                <a:lnTo>
                  <a:pt x="127977" y="145733"/>
                </a:lnTo>
                <a:lnTo>
                  <a:pt x="125323" y="148591"/>
                </a:lnTo>
                <a:lnTo>
                  <a:pt x="121649" y="151448"/>
                </a:lnTo>
                <a:lnTo>
                  <a:pt x="117295" y="154305"/>
                </a:lnTo>
                <a:lnTo>
                  <a:pt x="112487" y="157163"/>
                </a:lnTo>
                <a:lnTo>
                  <a:pt x="107376" y="160020"/>
                </a:lnTo>
                <a:lnTo>
                  <a:pt x="96618" y="165735"/>
                </a:lnTo>
                <a:lnTo>
                  <a:pt x="91082" y="167640"/>
                </a:lnTo>
                <a:lnTo>
                  <a:pt x="85487" y="168910"/>
                </a:lnTo>
                <a:lnTo>
                  <a:pt x="79851" y="169757"/>
                </a:lnTo>
                <a:lnTo>
                  <a:pt x="75141" y="170321"/>
                </a:lnTo>
                <a:lnTo>
                  <a:pt x="71049" y="170698"/>
                </a:lnTo>
                <a:lnTo>
                  <a:pt x="67369" y="170948"/>
                </a:lnTo>
                <a:lnTo>
                  <a:pt x="63010" y="171116"/>
                </a:lnTo>
                <a:lnTo>
                  <a:pt x="48727" y="171351"/>
                </a:lnTo>
                <a:lnTo>
                  <a:pt x="22978" y="171447"/>
                </a:lnTo>
                <a:lnTo>
                  <a:pt x="20081" y="170495"/>
                </a:lnTo>
                <a:lnTo>
                  <a:pt x="17198" y="168908"/>
                </a:lnTo>
                <a:lnTo>
                  <a:pt x="14323" y="166898"/>
                </a:lnTo>
                <a:lnTo>
                  <a:pt x="11454" y="165558"/>
                </a:lnTo>
                <a:lnTo>
                  <a:pt x="8589" y="164664"/>
                </a:lnTo>
                <a:lnTo>
                  <a:pt x="1697" y="163230"/>
                </a:lnTo>
                <a:lnTo>
                  <a:pt x="1131" y="162160"/>
                </a:lnTo>
                <a:lnTo>
                  <a:pt x="336" y="157056"/>
                </a:lnTo>
                <a:lnTo>
                  <a:pt x="67" y="152309"/>
                </a:lnTo>
                <a:lnTo>
                  <a:pt x="0" y="14573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SMARTPenAnnotation402"/>
          <p:cNvSpPr/>
          <p:nvPr/>
        </p:nvSpPr>
        <p:spPr>
          <a:xfrm>
            <a:off x="6938009" y="4757737"/>
            <a:ext cx="25719" cy="188596"/>
          </a:xfrm>
          <a:custGeom>
            <a:avLst/>
            <a:gdLst/>
            <a:ahLst/>
            <a:cxnLst/>
            <a:rect l="0" t="0" r="0" b="0"/>
            <a:pathLst>
              <a:path w="25719" h="188596">
                <a:moveTo>
                  <a:pt x="0" y="0"/>
                </a:moveTo>
                <a:lnTo>
                  <a:pt x="0" y="20400"/>
                </a:lnTo>
                <a:lnTo>
                  <a:pt x="953" y="23125"/>
                </a:lnTo>
                <a:lnTo>
                  <a:pt x="2541" y="25895"/>
                </a:lnTo>
                <a:lnTo>
                  <a:pt x="4551" y="28693"/>
                </a:lnTo>
                <a:lnTo>
                  <a:pt x="5892" y="31511"/>
                </a:lnTo>
                <a:lnTo>
                  <a:pt x="6786" y="34342"/>
                </a:lnTo>
                <a:lnTo>
                  <a:pt x="7381" y="37183"/>
                </a:lnTo>
                <a:lnTo>
                  <a:pt x="7779" y="40981"/>
                </a:lnTo>
                <a:lnTo>
                  <a:pt x="8043" y="45418"/>
                </a:lnTo>
                <a:lnTo>
                  <a:pt x="8338" y="54476"/>
                </a:lnTo>
                <a:lnTo>
                  <a:pt x="8504" y="65883"/>
                </a:lnTo>
                <a:lnTo>
                  <a:pt x="8573" y="142886"/>
                </a:lnTo>
                <a:lnTo>
                  <a:pt x="9526" y="147644"/>
                </a:lnTo>
                <a:lnTo>
                  <a:pt x="11114" y="151770"/>
                </a:lnTo>
                <a:lnTo>
                  <a:pt x="13124" y="155472"/>
                </a:lnTo>
                <a:lnTo>
                  <a:pt x="14465" y="159846"/>
                </a:lnTo>
                <a:lnTo>
                  <a:pt x="15358" y="164666"/>
                </a:lnTo>
                <a:lnTo>
                  <a:pt x="15954" y="169785"/>
                </a:lnTo>
                <a:lnTo>
                  <a:pt x="17304" y="173198"/>
                </a:lnTo>
                <a:lnTo>
                  <a:pt x="19157" y="175473"/>
                </a:lnTo>
                <a:lnTo>
                  <a:pt x="21344" y="176990"/>
                </a:lnTo>
                <a:lnTo>
                  <a:pt x="22802" y="178953"/>
                </a:lnTo>
                <a:lnTo>
                  <a:pt x="23774" y="181215"/>
                </a:lnTo>
                <a:lnTo>
                  <a:pt x="25718" y="18859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SMARTPenAnnotation403"/>
          <p:cNvSpPr/>
          <p:nvPr/>
        </p:nvSpPr>
        <p:spPr>
          <a:xfrm>
            <a:off x="6946582" y="472344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SMARTPenAnnotation404"/>
          <p:cNvSpPr/>
          <p:nvPr/>
        </p:nvSpPr>
        <p:spPr>
          <a:xfrm>
            <a:off x="7066597" y="4706302"/>
            <a:ext cx="154306" cy="204470"/>
          </a:xfrm>
          <a:custGeom>
            <a:avLst/>
            <a:gdLst/>
            <a:ahLst/>
            <a:cxnLst/>
            <a:rect l="0" t="0" r="0" b="0"/>
            <a:pathLst>
              <a:path w="154306" h="204470">
                <a:moveTo>
                  <a:pt x="0" y="0"/>
                </a:moveTo>
                <a:lnTo>
                  <a:pt x="15600" y="15600"/>
                </a:lnTo>
                <a:lnTo>
                  <a:pt x="16459" y="21539"/>
                </a:lnTo>
                <a:lnTo>
                  <a:pt x="16687" y="25789"/>
                </a:lnTo>
                <a:lnTo>
                  <a:pt x="17793" y="30528"/>
                </a:lnTo>
                <a:lnTo>
                  <a:pt x="19482" y="35592"/>
                </a:lnTo>
                <a:lnTo>
                  <a:pt x="21561" y="40873"/>
                </a:lnTo>
                <a:lnTo>
                  <a:pt x="22946" y="46298"/>
                </a:lnTo>
                <a:lnTo>
                  <a:pt x="23870" y="51821"/>
                </a:lnTo>
                <a:lnTo>
                  <a:pt x="24486" y="57407"/>
                </a:lnTo>
                <a:lnTo>
                  <a:pt x="24897" y="63037"/>
                </a:lnTo>
                <a:lnTo>
                  <a:pt x="25170" y="68694"/>
                </a:lnTo>
                <a:lnTo>
                  <a:pt x="25475" y="81013"/>
                </a:lnTo>
                <a:lnTo>
                  <a:pt x="25686" y="115973"/>
                </a:lnTo>
                <a:lnTo>
                  <a:pt x="26649" y="123035"/>
                </a:lnTo>
                <a:lnTo>
                  <a:pt x="28244" y="130601"/>
                </a:lnTo>
                <a:lnTo>
                  <a:pt x="30259" y="138502"/>
                </a:lnTo>
                <a:lnTo>
                  <a:pt x="31603" y="145675"/>
                </a:lnTo>
                <a:lnTo>
                  <a:pt x="32499" y="152362"/>
                </a:lnTo>
                <a:lnTo>
                  <a:pt x="33095" y="158724"/>
                </a:lnTo>
                <a:lnTo>
                  <a:pt x="33494" y="163919"/>
                </a:lnTo>
                <a:lnTo>
                  <a:pt x="33760" y="168334"/>
                </a:lnTo>
                <a:lnTo>
                  <a:pt x="33936" y="172231"/>
                </a:lnTo>
                <a:lnTo>
                  <a:pt x="34133" y="181639"/>
                </a:lnTo>
                <a:lnTo>
                  <a:pt x="34185" y="186815"/>
                </a:lnTo>
                <a:lnTo>
                  <a:pt x="33268" y="190266"/>
                </a:lnTo>
                <a:lnTo>
                  <a:pt x="31703" y="192567"/>
                </a:lnTo>
                <a:lnTo>
                  <a:pt x="26900" y="196259"/>
                </a:lnTo>
                <a:lnTo>
                  <a:pt x="26506" y="197514"/>
                </a:lnTo>
                <a:lnTo>
                  <a:pt x="25873" y="203833"/>
                </a:lnTo>
                <a:lnTo>
                  <a:pt x="25821" y="204469"/>
                </a:lnTo>
                <a:lnTo>
                  <a:pt x="24834" y="203940"/>
                </a:lnTo>
                <a:lnTo>
                  <a:pt x="21197" y="200813"/>
                </a:lnTo>
                <a:lnTo>
                  <a:pt x="17501" y="197488"/>
                </a:lnTo>
                <a:lnTo>
                  <a:pt x="17303" y="192230"/>
                </a:lnTo>
                <a:lnTo>
                  <a:pt x="17155" y="164255"/>
                </a:lnTo>
                <a:lnTo>
                  <a:pt x="18103" y="158081"/>
                </a:lnTo>
                <a:lnTo>
                  <a:pt x="19689" y="151107"/>
                </a:lnTo>
                <a:lnTo>
                  <a:pt x="21699" y="143600"/>
                </a:lnTo>
                <a:lnTo>
                  <a:pt x="23991" y="136691"/>
                </a:lnTo>
                <a:lnTo>
                  <a:pt x="26471" y="130180"/>
                </a:lnTo>
                <a:lnTo>
                  <a:pt x="29077" y="123934"/>
                </a:lnTo>
                <a:lnTo>
                  <a:pt x="31768" y="116913"/>
                </a:lnTo>
                <a:lnTo>
                  <a:pt x="37297" y="101491"/>
                </a:lnTo>
                <a:lnTo>
                  <a:pt x="40104" y="94331"/>
                </a:lnTo>
                <a:lnTo>
                  <a:pt x="42929" y="87652"/>
                </a:lnTo>
                <a:lnTo>
                  <a:pt x="45764" y="81295"/>
                </a:lnTo>
                <a:lnTo>
                  <a:pt x="49560" y="75152"/>
                </a:lnTo>
                <a:lnTo>
                  <a:pt x="53995" y="69151"/>
                </a:lnTo>
                <a:lnTo>
                  <a:pt x="58857" y="63246"/>
                </a:lnTo>
                <a:lnTo>
                  <a:pt x="64003" y="57404"/>
                </a:lnTo>
                <a:lnTo>
                  <a:pt x="74801" y="45833"/>
                </a:lnTo>
                <a:lnTo>
                  <a:pt x="90411" y="29726"/>
                </a:lnTo>
                <a:lnTo>
                  <a:pt x="96698" y="23372"/>
                </a:lnTo>
                <a:lnTo>
                  <a:pt x="99708" y="21297"/>
                </a:lnTo>
                <a:lnTo>
                  <a:pt x="102667" y="19913"/>
                </a:lnTo>
                <a:lnTo>
                  <a:pt x="105593" y="18990"/>
                </a:lnTo>
                <a:lnTo>
                  <a:pt x="108496" y="18375"/>
                </a:lnTo>
                <a:lnTo>
                  <a:pt x="111382" y="17965"/>
                </a:lnTo>
                <a:lnTo>
                  <a:pt x="114260" y="17692"/>
                </a:lnTo>
                <a:lnTo>
                  <a:pt x="117131" y="18462"/>
                </a:lnTo>
                <a:lnTo>
                  <a:pt x="119997" y="19928"/>
                </a:lnTo>
                <a:lnTo>
                  <a:pt x="122861" y="21858"/>
                </a:lnTo>
                <a:lnTo>
                  <a:pt x="125722" y="23144"/>
                </a:lnTo>
                <a:lnTo>
                  <a:pt x="128582" y="24003"/>
                </a:lnTo>
                <a:lnTo>
                  <a:pt x="131441" y="24574"/>
                </a:lnTo>
                <a:lnTo>
                  <a:pt x="134300" y="25908"/>
                </a:lnTo>
                <a:lnTo>
                  <a:pt x="137158" y="27749"/>
                </a:lnTo>
                <a:lnTo>
                  <a:pt x="140016" y="29930"/>
                </a:lnTo>
                <a:lnTo>
                  <a:pt x="141922" y="33288"/>
                </a:lnTo>
                <a:lnTo>
                  <a:pt x="143192" y="37432"/>
                </a:lnTo>
                <a:lnTo>
                  <a:pt x="144039" y="42100"/>
                </a:lnTo>
                <a:lnTo>
                  <a:pt x="145556" y="47116"/>
                </a:lnTo>
                <a:lnTo>
                  <a:pt x="147520" y="52366"/>
                </a:lnTo>
                <a:lnTo>
                  <a:pt x="149781" y="57771"/>
                </a:lnTo>
                <a:lnTo>
                  <a:pt x="151290" y="63279"/>
                </a:lnTo>
                <a:lnTo>
                  <a:pt x="152294" y="68856"/>
                </a:lnTo>
                <a:lnTo>
                  <a:pt x="152965" y="74479"/>
                </a:lnTo>
                <a:lnTo>
                  <a:pt x="153412" y="80133"/>
                </a:lnTo>
                <a:lnTo>
                  <a:pt x="153710" y="85807"/>
                </a:lnTo>
                <a:lnTo>
                  <a:pt x="154040" y="97192"/>
                </a:lnTo>
                <a:lnTo>
                  <a:pt x="154290" y="141408"/>
                </a:lnTo>
                <a:lnTo>
                  <a:pt x="154305" y="19716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SMARTPenAnnotation405"/>
          <p:cNvSpPr/>
          <p:nvPr/>
        </p:nvSpPr>
        <p:spPr>
          <a:xfrm>
            <a:off x="7169467" y="4689188"/>
            <a:ext cx="282786" cy="436757"/>
          </a:xfrm>
          <a:custGeom>
            <a:avLst/>
            <a:gdLst/>
            <a:ahLst/>
            <a:cxnLst/>
            <a:rect l="0" t="0" r="0" b="0"/>
            <a:pathLst>
              <a:path w="282786" h="436757">
                <a:moveTo>
                  <a:pt x="240030" y="8541"/>
                </a:moveTo>
                <a:lnTo>
                  <a:pt x="240030" y="322"/>
                </a:lnTo>
                <a:lnTo>
                  <a:pt x="232650" y="0"/>
                </a:lnTo>
                <a:lnTo>
                  <a:pt x="223897" y="6819"/>
                </a:lnTo>
                <a:lnTo>
                  <a:pt x="215079" y="11904"/>
                </a:lnTo>
                <a:lnTo>
                  <a:pt x="207351" y="17339"/>
                </a:lnTo>
                <a:lnTo>
                  <a:pt x="200741" y="22929"/>
                </a:lnTo>
                <a:lnTo>
                  <a:pt x="194628" y="28588"/>
                </a:lnTo>
                <a:lnTo>
                  <a:pt x="170740" y="52163"/>
                </a:lnTo>
                <a:lnTo>
                  <a:pt x="153000" y="69863"/>
                </a:lnTo>
                <a:lnTo>
                  <a:pt x="146422" y="78976"/>
                </a:lnTo>
                <a:lnTo>
                  <a:pt x="140324" y="89376"/>
                </a:lnTo>
                <a:lnTo>
                  <a:pt x="134439" y="100348"/>
                </a:lnTo>
                <a:lnTo>
                  <a:pt x="125770" y="112685"/>
                </a:lnTo>
                <a:lnTo>
                  <a:pt x="120033" y="121820"/>
                </a:lnTo>
                <a:lnTo>
                  <a:pt x="115261" y="131277"/>
                </a:lnTo>
                <a:lnTo>
                  <a:pt x="113139" y="138656"/>
                </a:lnTo>
                <a:lnTo>
                  <a:pt x="111945" y="148165"/>
                </a:lnTo>
                <a:lnTo>
                  <a:pt x="112730" y="151154"/>
                </a:lnTo>
                <a:lnTo>
                  <a:pt x="117433" y="159911"/>
                </a:lnTo>
                <a:lnTo>
                  <a:pt x="118868" y="165669"/>
                </a:lnTo>
                <a:lnTo>
                  <a:pt x="120203" y="167586"/>
                </a:lnTo>
                <a:lnTo>
                  <a:pt x="122045" y="168864"/>
                </a:lnTo>
                <a:lnTo>
                  <a:pt x="124227" y="169715"/>
                </a:lnTo>
                <a:lnTo>
                  <a:pt x="131847" y="175465"/>
                </a:lnTo>
                <a:lnTo>
                  <a:pt x="134570" y="176974"/>
                </a:lnTo>
                <a:lnTo>
                  <a:pt x="140137" y="178650"/>
                </a:lnTo>
                <a:lnTo>
                  <a:pt x="143907" y="178145"/>
                </a:lnTo>
                <a:lnTo>
                  <a:pt x="148325" y="176856"/>
                </a:lnTo>
                <a:lnTo>
                  <a:pt x="153176" y="175043"/>
                </a:lnTo>
                <a:lnTo>
                  <a:pt x="161106" y="173030"/>
                </a:lnTo>
                <a:lnTo>
                  <a:pt x="164554" y="172493"/>
                </a:lnTo>
                <a:lnTo>
                  <a:pt x="168757" y="171183"/>
                </a:lnTo>
                <a:lnTo>
                  <a:pt x="173465" y="169356"/>
                </a:lnTo>
                <a:lnTo>
                  <a:pt x="178508" y="167187"/>
                </a:lnTo>
                <a:lnTo>
                  <a:pt x="186652" y="162236"/>
                </a:lnTo>
                <a:lnTo>
                  <a:pt x="194399" y="156860"/>
                </a:lnTo>
                <a:lnTo>
                  <a:pt x="199132" y="154093"/>
                </a:lnTo>
                <a:lnTo>
                  <a:pt x="204192" y="151296"/>
                </a:lnTo>
                <a:lnTo>
                  <a:pt x="212355" y="143108"/>
                </a:lnTo>
                <a:lnTo>
                  <a:pt x="220110" y="133119"/>
                </a:lnTo>
                <a:lnTo>
                  <a:pt x="224845" y="127788"/>
                </a:lnTo>
                <a:lnTo>
                  <a:pt x="234234" y="117738"/>
                </a:lnTo>
                <a:lnTo>
                  <a:pt x="241582" y="110096"/>
                </a:lnTo>
                <a:lnTo>
                  <a:pt x="243922" y="105772"/>
                </a:lnTo>
                <a:lnTo>
                  <a:pt x="246522" y="95888"/>
                </a:lnTo>
                <a:lnTo>
                  <a:pt x="250218" y="87684"/>
                </a:lnTo>
                <a:lnTo>
                  <a:pt x="257654" y="75171"/>
                </a:lnTo>
                <a:lnTo>
                  <a:pt x="262150" y="65777"/>
                </a:lnTo>
                <a:lnTo>
                  <a:pt x="264149" y="58427"/>
                </a:lnTo>
                <a:lnTo>
                  <a:pt x="265037" y="49446"/>
                </a:lnTo>
                <a:lnTo>
                  <a:pt x="265537" y="36219"/>
                </a:lnTo>
                <a:lnTo>
                  <a:pt x="265707" y="23216"/>
                </a:lnTo>
                <a:lnTo>
                  <a:pt x="264768" y="20230"/>
                </a:lnTo>
                <a:lnTo>
                  <a:pt x="258364" y="10269"/>
                </a:lnTo>
                <a:lnTo>
                  <a:pt x="257015" y="9693"/>
                </a:lnTo>
                <a:lnTo>
                  <a:pt x="249898" y="8693"/>
                </a:lnTo>
                <a:lnTo>
                  <a:pt x="249466" y="7690"/>
                </a:lnTo>
                <a:lnTo>
                  <a:pt x="248987" y="4036"/>
                </a:lnTo>
                <a:lnTo>
                  <a:pt x="247906" y="2681"/>
                </a:lnTo>
                <a:lnTo>
                  <a:pt x="246233" y="1777"/>
                </a:lnTo>
                <a:lnTo>
                  <a:pt x="244165" y="1174"/>
                </a:lnTo>
                <a:lnTo>
                  <a:pt x="242787" y="1725"/>
                </a:lnTo>
                <a:lnTo>
                  <a:pt x="241868" y="3044"/>
                </a:lnTo>
                <a:lnTo>
                  <a:pt x="240393" y="7456"/>
                </a:lnTo>
                <a:lnTo>
                  <a:pt x="242731" y="10599"/>
                </a:lnTo>
                <a:lnTo>
                  <a:pt x="244688" y="12771"/>
                </a:lnTo>
                <a:lnTo>
                  <a:pt x="245993" y="15171"/>
                </a:lnTo>
                <a:lnTo>
                  <a:pt x="250628" y="28407"/>
                </a:lnTo>
                <a:lnTo>
                  <a:pt x="254265" y="37373"/>
                </a:lnTo>
                <a:lnTo>
                  <a:pt x="257265" y="48729"/>
                </a:lnTo>
                <a:lnTo>
                  <a:pt x="263763" y="64687"/>
                </a:lnTo>
                <a:lnTo>
                  <a:pt x="268993" y="79215"/>
                </a:lnTo>
                <a:lnTo>
                  <a:pt x="271953" y="92657"/>
                </a:lnTo>
                <a:lnTo>
                  <a:pt x="273268" y="105934"/>
                </a:lnTo>
                <a:lnTo>
                  <a:pt x="273619" y="113475"/>
                </a:lnTo>
                <a:lnTo>
                  <a:pt x="273853" y="121360"/>
                </a:lnTo>
                <a:lnTo>
                  <a:pt x="274961" y="129474"/>
                </a:lnTo>
                <a:lnTo>
                  <a:pt x="276652" y="137740"/>
                </a:lnTo>
                <a:lnTo>
                  <a:pt x="278732" y="146109"/>
                </a:lnTo>
                <a:lnTo>
                  <a:pt x="280119" y="153593"/>
                </a:lnTo>
                <a:lnTo>
                  <a:pt x="281660" y="166989"/>
                </a:lnTo>
                <a:lnTo>
                  <a:pt x="282071" y="174181"/>
                </a:lnTo>
                <a:lnTo>
                  <a:pt x="282527" y="189792"/>
                </a:lnTo>
                <a:lnTo>
                  <a:pt x="282785" y="214645"/>
                </a:lnTo>
                <a:lnTo>
                  <a:pt x="281868" y="223096"/>
                </a:lnTo>
                <a:lnTo>
                  <a:pt x="280305" y="231588"/>
                </a:lnTo>
                <a:lnTo>
                  <a:pt x="270951" y="270299"/>
                </a:lnTo>
                <a:lnTo>
                  <a:pt x="268265" y="280202"/>
                </a:lnTo>
                <a:lnTo>
                  <a:pt x="262739" y="298824"/>
                </a:lnTo>
                <a:lnTo>
                  <a:pt x="258979" y="307791"/>
                </a:lnTo>
                <a:lnTo>
                  <a:pt x="254568" y="316626"/>
                </a:lnTo>
                <a:lnTo>
                  <a:pt x="249722" y="325374"/>
                </a:lnTo>
                <a:lnTo>
                  <a:pt x="244586" y="334063"/>
                </a:lnTo>
                <a:lnTo>
                  <a:pt x="233801" y="351338"/>
                </a:lnTo>
                <a:lnTo>
                  <a:pt x="228257" y="358993"/>
                </a:lnTo>
                <a:lnTo>
                  <a:pt x="222656" y="366001"/>
                </a:lnTo>
                <a:lnTo>
                  <a:pt x="217017" y="372578"/>
                </a:lnTo>
                <a:lnTo>
                  <a:pt x="210401" y="378867"/>
                </a:lnTo>
                <a:lnTo>
                  <a:pt x="203132" y="384966"/>
                </a:lnTo>
                <a:lnTo>
                  <a:pt x="195429" y="390936"/>
                </a:lnTo>
                <a:lnTo>
                  <a:pt x="188389" y="396821"/>
                </a:lnTo>
                <a:lnTo>
                  <a:pt x="181790" y="402650"/>
                </a:lnTo>
                <a:lnTo>
                  <a:pt x="175486" y="408441"/>
                </a:lnTo>
                <a:lnTo>
                  <a:pt x="168426" y="413253"/>
                </a:lnTo>
                <a:lnTo>
                  <a:pt x="160862" y="417415"/>
                </a:lnTo>
                <a:lnTo>
                  <a:pt x="152961" y="421141"/>
                </a:lnTo>
                <a:lnTo>
                  <a:pt x="145789" y="423625"/>
                </a:lnTo>
                <a:lnTo>
                  <a:pt x="139103" y="425281"/>
                </a:lnTo>
                <a:lnTo>
                  <a:pt x="132739" y="426386"/>
                </a:lnTo>
                <a:lnTo>
                  <a:pt x="126593" y="428074"/>
                </a:lnTo>
                <a:lnTo>
                  <a:pt x="120591" y="430153"/>
                </a:lnTo>
                <a:lnTo>
                  <a:pt x="114684" y="432490"/>
                </a:lnTo>
                <a:lnTo>
                  <a:pt x="107888" y="434049"/>
                </a:lnTo>
                <a:lnTo>
                  <a:pt x="100501" y="435088"/>
                </a:lnTo>
                <a:lnTo>
                  <a:pt x="92718" y="435781"/>
                </a:lnTo>
                <a:lnTo>
                  <a:pt x="85625" y="436243"/>
                </a:lnTo>
                <a:lnTo>
                  <a:pt x="72663" y="436756"/>
                </a:lnTo>
                <a:lnTo>
                  <a:pt x="66540" y="435941"/>
                </a:lnTo>
                <a:lnTo>
                  <a:pt x="60552" y="434444"/>
                </a:lnTo>
                <a:lnTo>
                  <a:pt x="54656" y="432494"/>
                </a:lnTo>
                <a:lnTo>
                  <a:pt x="48820" y="431194"/>
                </a:lnTo>
                <a:lnTo>
                  <a:pt x="43024" y="430328"/>
                </a:lnTo>
                <a:lnTo>
                  <a:pt x="37255" y="429750"/>
                </a:lnTo>
                <a:lnTo>
                  <a:pt x="32457" y="428412"/>
                </a:lnTo>
                <a:lnTo>
                  <a:pt x="24586" y="424386"/>
                </a:lnTo>
                <a:lnTo>
                  <a:pt x="17912" y="419421"/>
                </a:lnTo>
                <a:lnTo>
                  <a:pt x="14799" y="416764"/>
                </a:lnTo>
                <a:lnTo>
                  <a:pt x="11771" y="414992"/>
                </a:lnTo>
                <a:lnTo>
                  <a:pt x="8800" y="413811"/>
                </a:lnTo>
                <a:lnTo>
                  <a:pt x="0" y="41144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SMARTPenAnnotation406"/>
          <p:cNvSpPr/>
          <p:nvPr/>
        </p:nvSpPr>
        <p:spPr>
          <a:xfrm>
            <a:off x="7024247" y="2383656"/>
            <a:ext cx="308098" cy="308109"/>
          </a:xfrm>
          <a:custGeom>
            <a:avLst/>
            <a:gdLst/>
            <a:ahLst/>
            <a:cxnLst/>
            <a:rect l="0" t="0" r="0" b="0"/>
            <a:pathLst>
              <a:path w="308098" h="308109">
                <a:moveTo>
                  <a:pt x="42350" y="76651"/>
                </a:moveTo>
                <a:lnTo>
                  <a:pt x="42350" y="63881"/>
                </a:lnTo>
                <a:lnTo>
                  <a:pt x="43303" y="61470"/>
                </a:lnTo>
                <a:lnTo>
                  <a:pt x="46901" y="56252"/>
                </a:lnTo>
                <a:lnTo>
                  <a:pt x="54215" y="50757"/>
                </a:lnTo>
                <a:lnTo>
                  <a:pt x="62863" y="45140"/>
                </a:lnTo>
                <a:lnTo>
                  <a:pt x="69882" y="39469"/>
                </a:lnTo>
                <a:lnTo>
                  <a:pt x="78717" y="33773"/>
                </a:lnTo>
                <a:lnTo>
                  <a:pt x="83739" y="30921"/>
                </a:lnTo>
                <a:lnTo>
                  <a:pt x="89945" y="28067"/>
                </a:lnTo>
                <a:lnTo>
                  <a:pt x="96940" y="25211"/>
                </a:lnTo>
                <a:lnTo>
                  <a:pt x="104461" y="22356"/>
                </a:lnTo>
                <a:lnTo>
                  <a:pt x="111380" y="19499"/>
                </a:lnTo>
                <a:lnTo>
                  <a:pt x="117897" y="16642"/>
                </a:lnTo>
                <a:lnTo>
                  <a:pt x="124147" y="13785"/>
                </a:lnTo>
                <a:lnTo>
                  <a:pt x="131172" y="10928"/>
                </a:lnTo>
                <a:lnTo>
                  <a:pt x="138712" y="8071"/>
                </a:lnTo>
                <a:lnTo>
                  <a:pt x="146596" y="5213"/>
                </a:lnTo>
                <a:lnTo>
                  <a:pt x="154710" y="3308"/>
                </a:lnTo>
                <a:lnTo>
                  <a:pt x="162977" y="2039"/>
                </a:lnTo>
                <a:lnTo>
                  <a:pt x="171346" y="1192"/>
                </a:lnTo>
                <a:lnTo>
                  <a:pt x="178830" y="627"/>
                </a:lnTo>
                <a:lnTo>
                  <a:pt x="185724" y="251"/>
                </a:lnTo>
                <a:lnTo>
                  <a:pt x="192225" y="0"/>
                </a:lnTo>
                <a:lnTo>
                  <a:pt x="198464" y="785"/>
                </a:lnTo>
                <a:lnTo>
                  <a:pt x="204528" y="2261"/>
                </a:lnTo>
                <a:lnTo>
                  <a:pt x="210477" y="4198"/>
                </a:lnTo>
                <a:lnTo>
                  <a:pt x="216347" y="6442"/>
                </a:lnTo>
                <a:lnTo>
                  <a:pt x="222166" y="8890"/>
                </a:lnTo>
                <a:lnTo>
                  <a:pt x="227950" y="11474"/>
                </a:lnTo>
                <a:lnTo>
                  <a:pt x="239456" y="16886"/>
                </a:lnTo>
                <a:lnTo>
                  <a:pt x="245192" y="19663"/>
                </a:lnTo>
                <a:lnTo>
                  <a:pt x="254104" y="25288"/>
                </a:lnTo>
                <a:lnTo>
                  <a:pt x="262193" y="31915"/>
                </a:lnTo>
                <a:lnTo>
                  <a:pt x="267017" y="36350"/>
                </a:lnTo>
                <a:lnTo>
                  <a:pt x="272138" y="41211"/>
                </a:lnTo>
                <a:lnTo>
                  <a:pt x="275552" y="46357"/>
                </a:lnTo>
                <a:lnTo>
                  <a:pt x="277828" y="51693"/>
                </a:lnTo>
                <a:lnTo>
                  <a:pt x="279345" y="57154"/>
                </a:lnTo>
                <a:lnTo>
                  <a:pt x="280357" y="63653"/>
                </a:lnTo>
                <a:lnTo>
                  <a:pt x="281031" y="70843"/>
                </a:lnTo>
                <a:lnTo>
                  <a:pt x="281481" y="78494"/>
                </a:lnTo>
                <a:lnTo>
                  <a:pt x="281980" y="92075"/>
                </a:lnTo>
                <a:lnTo>
                  <a:pt x="282114" y="98364"/>
                </a:lnTo>
                <a:lnTo>
                  <a:pt x="281250" y="105414"/>
                </a:lnTo>
                <a:lnTo>
                  <a:pt x="279721" y="112971"/>
                </a:lnTo>
                <a:lnTo>
                  <a:pt x="277750" y="120867"/>
                </a:lnTo>
                <a:lnTo>
                  <a:pt x="274531" y="128988"/>
                </a:lnTo>
                <a:lnTo>
                  <a:pt x="270480" y="137260"/>
                </a:lnTo>
                <a:lnTo>
                  <a:pt x="265874" y="145632"/>
                </a:lnTo>
                <a:lnTo>
                  <a:pt x="260899" y="153118"/>
                </a:lnTo>
                <a:lnTo>
                  <a:pt x="255677" y="160014"/>
                </a:lnTo>
                <a:lnTo>
                  <a:pt x="250290" y="166517"/>
                </a:lnTo>
                <a:lnTo>
                  <a:pt x="244794" y="173709"/>
                </a:lnTo>
                <a:lnTo>
                  <a:pt x="239225" y="181361"/>
                </a:lnTo>
                <a:lnTo>
                  <a:pt x="233608" y="189321"/>
                </a:lnTo>
                <a:lnTo>
                  <a:pt x="227005" y="196532"/>
                </a:lnTo>
                <a:lnTo>
                  <a:pt x="219746" y="203244"/>
                </a:lnTo>
                <a:lnTo>
                  <a:pt x="212049" y="209624"/>
                </a:lnTo>
                <a:lnTo>
                  <a:pt x="205013" y="215782"/>
                </a:lnTo>
                <a:lnTo>
                  <a:pt x="198417" y="221793"/>
                </a:lnTo>
                <a:lnTo>
                  <a:pt x="192114" y="227704"/>
                </a:lnTo>
                <a:lnTo>
                  <a:pt x="185056" y="233551"/>
                </a:lnTo>
                <a:lnTo>
                  <a:pt x="177492" y="239354"/>
                </a:lnTo>
                <a:lnTo>
                  <a:pt x="169592" y="245127"/>
                </a:lnTo>
                <a:lnTo>
                  <a:pt x="161468" y="249928"/>
                </a:lnTo>
                <a:lnTo>
                  <a:pt x="153195" y="254082"/>
                </a:lnTo>
                <a:lnTo>
                  <a:pt x="137335" y="261237"/>
                </a:lnTo>
                <a:lnTo>
                  <a:pt x="123936" y="267592"/>
                </a:lnTo>
                <a:lnTo>
                  <a:pt x="116742" y="270620"/>
                </a:lnTo>
                <a:lnTo>
                  <a:pt x="109091" y="273591"/>
                </a:lnTo>
                <a:lnTo>
                  <a:pt x="101131" y="276524"/>
                </a:lnTo>
                <a:lnTo>
                  <a:pt x="93920" y="278480"/>
                </a:lnTo>
                <a:lnTo>
                  <a:pt x="87208" y="279784"/>
                </a:lnTo>
                <a:lnTo>
                  <a:pt x="80828" y="280653"/>
                </a:lnTo>
                <a:lnTo>
                  <a:pt x="74670" y="281232"/>
                </a:lnTo>
                <a:lnTo>
                  <a:pt x="68659" y="281618"/>
                </a:lnTo>
                <a:lnTo>
                  <a:pt x="62747" y="281876"/>
                </a:lnTo>
                <a:lnTo>
                  <a:pt x="57853" y="281095"/>
                </a:lnTo>
                <a:lnTo>
                  <a:pt x="49875" y="277687"/>
                </a:lnTo>
                <a:lnTo>
                  <a:pt x="40614" y="275538"/>
                </a:lnTo>
                <a:lnTo>
                  <a:pt x="35478" y="274965"/>
                </a:lnTo>
                <a:lnTo>
                  <a:pt x="31101" y="273631"/>
                </a:lnTo>
                <a:lnTo>
                  <a:pt x="23698" y="269607"/>
                </a:lnTo>
                <a:lnTo>
                  <a:pt x="17233" y="267185"/>
                </a:lnTo>
                <a:lnTo>
                  <a:pt x="14175" y="266538"/>
                </a:lnTo>
                <a:lnTo>
                  <a:pt x="8238" y="263281"/>
                </a:lnTo>
                <a:lnTo>
                  <a:pt x="5321" y="261078"/>
                </a:lnTo>
                <a:lnTo>
                  <a:pt x="3376" y="258657"/>
                </a:lnTo>
                <a:lnTo>
                  <a:pt x="2080" y="256091"/>
                </a:lnTo>
                <a:lnTo>
                  <a:pt x="640" y="250700"/>
                </a:lnTo>
                <a:lnTo>
                  <a:pt x="0" y="245129"/>
                </a:lnTo>
                <a:lnTo>
                  <a:pt x="781" y="242310"/>
                </a:lnTo>
                <a:lnTo>
                  <a:pt x="4189" y="236637"/>
                </a:lnTo>
                <a:lnTo>
                  <a:pt x="11420" y="230941"/>
                </a:lnTo>
                <a:lnTo>
                  <a:pt x="20031" y="225234"/>
                </a:lnTo>
                <a:lnTo>
                  <a:pt x="27033" y="219523"/>
                </a:lnTo>
                <a:lnTo>
                  <a:pt x="32139" y="216667"/>
                </a:lnTo>
                <a:lnTo>
                  <a:pt x="38400" y="213810"/>
                </a:lnTo>
                <a:lnTo>
                  <a:pt x="45432" y="210953"/>
                </a:lnTo>
                <a:lnTo>
                  <a:pt x="52025" y="208095"/>
                </a:lnTo>
                <a:lnTo>
                  <a:pt x="64430" y="202381"/>
                </a:lnTo>
                <a:lnTo>
                  <a:pt x="71357" y="200476"/>
                </a:lnTo>
                <a:lnTo>
                  <a:pt x="78834" y="199206"/>
                </a:lnTo>
                <a:lnTo>
                  <a:pt x="86675" y="198359"/>
                </a:lnTo>
                <a:lnTo>
                  <a:pt x="94760" y="196842"/>
                </a:lnTo>
                <a:lnTo>
                  <a:pt x="103007" y="194879"/>
                </a:lnTo>
                <a:lnTo>
                  <a:pt x="111363" y="192617"/>
                </a:lnTo>
                <a:lnTo>
                  <a:pt x="118839" y="192062"/>
                </a:lnTo>
                <a:lnTo>
                  <a:pt x="125728" y="192644"/>
                </a:lnTo>
                <a:lnTo>
                  <a:pt x="132226" y="193985"/>
                </a:lnTo>
                <a:lnTo>
                  <a:pt x="139414" y="194878"/>
                </a:lnTo>
                <a:lnTo>
                  <a:pt x="147065" y="195474"/>
                </a:lnTo>
                <a:lnTo>
                  <a:pt x="155022" y="195872"/>
                </a:lnTo>
                <a:lnTo>
                  <a:pt x="162232" y="197089"/>
                </a:lnTo>
                <a:lnTo>
                  <a:pt x="168944" y="198853"/>
                </a:lnTo>
                <a:lnTo>
                  <a:pt x="175324" y="200981"/>
                </a:lnTo>
                <a:lnTo>
                  <a:pt x="181482" y="203353"/>
                </a:lnTo>
                <a:lnTo>
                  <a:pt x="187492" y="205887"/>
                </a:lnTo>
                <a:lnTo>
                  <a:pt x="193403" y="208528"/>
                </a:lnTo>
                <a:lnTo>
                  <a:pt x="200202" y="211242"/>
                </a:lnTo>
                <a:lnTo>
                  <a:pt x="215377" y="216797"/>
                </a:lnTo>
                <a:lnTo>
                  <a:pt x="222471" y="219612"/>
                </a:lnTo>
                <a:lnTo>
                  <a:pt x="229106" y="222441"/>
                </a:lnTo>
                <a:lnTo>
                  <a:pt x="235434" y="225279"/>
                </a:lnTo>
                <a:lnTo>
                  <a:pt x="240605" y="229076"/>
                </a:lnTo>
                <a:lnTo>
                  <a:pt x="248891" y="238376"/>
                </a:lnTo>
                <a:lnTo>
                  <a:pt x="258289" y="246319"/>
                </a:lnTo>
                <a:lnTo>
                  <a:pt x="267862" y="253024"/>
                </a:lnTo>
                <a:lnTo>
                  <a:pt x="275293" y="259179"/>
                </a:lnTo>
                <a:lnTo>
                  <a:pt x="284831" y="267999"/>
                </a:lnTo>
                <a:lnTo>
                  <a:pt x="290772" y="276312"/>
                </a:lnTo>
                <a:lnTo>
                  <a:pt x="296587" y="285404"/>
                </a:lnTo>
                <a:lnTo>
                  <a:pt x="302347" y="292620"/>
                </a:lnTo>
                <a:lnTo>
                  <a:pt x="305542" y="299002"/>
                </a:lnTo>
                <a:lnTo>
                  <a:pt x="308097" y="30810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SMARTPenAnnotation407"/>
          <p:cNvSpPr/>
          <p:nvPr/>
        </p:nvSpPr>
        <p:spPr>
          <a:xfrm>
            <a:off x="7332344" y="2700337"/>
            <a:ext cx="2542" cy="1"/>
          </a:xfrm>
          <a:custGeom>
            <a:avLst/>
            <a:gdLst/>
            <a:ahLst/>
            <a:cxnLst/>
            <a:rect l="0" t="0" r="0" b="0"/>
            <a:pathLst>
              <a:path w="2542" h="1">
                <a:moveTo>
                  <a:pt x="0" y="0"/>
                </a:moveTo>
                <a:lnTo>
                  <a:pt x="2541" y="0"/>
                </a:lnTo>
                <a:close/>
              </a:path>
            </a:pathLst>
          </a:custGeom>
          <a:ln w="381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SMARTPenAnnotation408"/>
          <p:cNvSpPr/>
          <p:nvPr/>
        </p:nvSpPr>
        <p:spPr>
          <a:xfrm>
            <a:off x="7409497" y="2606039"/>
            <a:ext cx="42863" cy="162879"/>
          </a:xfrm>
          <a:custGeom>
            <a:avLst/>
            <a:gdLst/>
            <a:ahLst/>
            <a:cxnLst/>
            <a:rect l="0" t="0" r="0" b="0"/>
            <a:pathLst>
              <a:path w="42863" h="162879">
                <a:moveTo>
                  <a:pt x="0" y="0"/>
                </a:moveTo>
                <a:lnTo>
                  <a:pt x="15923" y="0"/>
                </a:lnTo>
                <a:lnTo>
                  <a:pt x="17283" y="953"/>
                </a:lnTo>
                <a:lnTo>
                  <a:pt x="19142" y="2541"/>
                </a:lnTo>
                <a:lnTo>
                  <a:pt x="21334" y="4552"/>
                </a:lnTo>
                <a:lnTo>
                  <a:pt x="26309" y="9326"/>
                </a:lnTo>
                <a:lnTo>
                  <a:pt x="28969" y="11932"/>
                </a:lnTo>
                <a:lnTo>
                  <a:pt x="30743" y="15575"/>
                </a:lnTo>
                <a:lnTo>
                  <a:pt x="31926" y="19909"/>
                </a:lnTo>
                <a:lnTo>
                  <a:pt x="32713" y="24703"/>
                </a:lnTo>
                <a:lnTo>
                  <a:pt x="34192" y="29804"/>
                </a:lnTo>
                <a:lnTo>
                  <a:pt x="36129" y="35109"/>
                </a:lnTo>
                <a:lnTo>
                  <a:pt x="38374" y="40551"/>
                </a:lnTo>
                <a:lnTo>
                  <a:pt x="39870" y="46084"/>
                </a:lnTo>
                <a:lnTo>
                  <a:pt x="40868" y="51678"/>
                </a:lnTo>
                <a:lnTo>
                  <a:pt x="41532" y="57312"/>
                </a:lnTo>
                <a:lnTo>
                  <a:pt x="41976" y="62973"/>
                </a:lnTo>
                <a:lnTo>
                  <a:pt x="42271" y="68652"/>
                </a:lnTo>
                <a:lnTo>
                  <a:pt x="42600" y="80042"/>
                </a:lnTo>
                <a:lnTo>
                  <a:pt x="42746" y="91455"/>
                </a:lnTo>
                <a:lnTo>
                  <a:pt x="41832" y="97165"/>
                </a:lnTo>
                <a:lnTo>
                  <a:pt x="40271" y="102877"/>
                </a:lnTo>
                <a:lnTo>
                  <a:pt x="38277" y="108590"/>
                </a:lnTo>
                <a:lnTo>
                  <a:pt x="36949" y="114303"/>
                </a:lnTo>
                <a:lnTo>
                  <a:pt x="36062" y="120017"/>
                </a:lnTo>
                <a:lnTo>
                  <a:pt x="35471" y="125732"/>
                </a:lnTo>
                <a:lnTo>
                  <a:pt x="35078" y="130494"/>
                </a:lnTo>
                <a:lnTo>
                  <a:pt x="34816" y="134621"/>
                </a:lnTo>
                <a:lnTo>
                  <a:pt x="34640" y="138325"/>
                </a:lnTo>
                <a:lnTo>
                  <a:pt x="33571" y="141747"/>
                </a:lnTo>
                <a:lnTo>
                  <a:pt x="31906" y="144981"/>
                </a:lnTo>
                <a:lnTo>
                  <a:pt x="29843" y="148089"/>
                </a:lnTo>
                <a:lnTo>
                  <a:pt x="29421" y="151114"/>
                </a:lnTo>
                <a:lnTo>
                  <a:pt x="30091" y="154083"/>
                </a:lnTo>
                <a:lnTo>
                  <a:pt x="34044" y="162363"/>
                </a:lnTo>
                <a:lnTo>
                  <a:pt x="35079" y="162535"/>
                </a:lnTo>
                <a:lnTo>
                  <a:pt x="36721" y="162649"/>
                </a:lnTo>
                <a:lnTo>
                  <a:pt x="42862" y="16287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SMARTPenAnnotation409"/>
          <p:cNvSpPr/>
          <p:nvPr/>
        </p:nvSpPr>
        <p:spPr>
          <a:xfrm>
            <a:off x="7516107" y="2452135"/>
            <a:ext cx="535092" cy="222475"/>
          </a:xfrm>
          <a:custGeom>
            <a:avLst/>
            <a:gdLst/>
            <a:ahLst/>
            <a:cxnLst/>
            <a:rect l="0" t="0" r="0" b="0"/>
            <a:pathLst>
              <a:path w="535092" h="222475">
                <a:moveTo>
                  <a:pt x="407740" y="25317"/>
                </a:moveTo>
                <a:lnTo>
                  <a:pt x="407740" y="9394"/>
                </a:lnTo>
                <a:lnTo>
                  <a:pt x="406788" y="8987"/>
                </a:lnTo>
                <a:lnTo>
                  <a:pt x="400360" y="8280"/>
                </a:lnTo>
                <a:lnTo>
                  <a:pt x="390419" y="12755"/>
                </a:lnTo>
                <a:lnTo>
                  <a:pt x="378134" y="14971"/>
                </a:lnTo>
                <a:lnTo>
                  <a:pt x="364102" y="16909"/>
                </a:lnTo>
                <a:lnTo>
                  <a:pt x="351515" y="20945"/>
                </a:lnTo>
                <a:lnTo>
                  <a:pt x="337032" y="23374"/>
                </a:lnTo>
                <a:lnTo>
                  <a:pt x="321069" y="25406"/>
                </a:lnTo>
                <a:lnTo>
                  <a:pt x="304450" y="29484"/>
                </a:lnTo>
                <a:lnTo>
                  <a:pt x="296017" y="31905"/>
                </a:lnTo>
                <a:lnTo>
                  <a:pt x="279028" y="37135"/>
                </a:lnTo>
                <a:lnTo>
                  <a:pt x="264492" y="42635"/>
                </a:lnTo>
                <a:lnTo>
                  <a:pt x="251682" y="48254"/>
                </a:lnTo>
                <a:lnTo>
                  <a:pt x="239638" y="53926"/>
                </a:lnTo>
                <a:lnTo>
                  <a:pt x="204900" y="71040"/>
                </a:lnTo>
                <a:lnTo>
                  <a:pt x="195987" y="76753"/>
                </a:lnTo>
                <a:lnTo>
                  <a:pt x="192276" y="79610"/>
                </a:lnTo>
                <a:lnTo>
                  <a:pt x="188850" y="83420"/>
                </a:lnTo>
                <a:lnTo>
                  <a:pt x="185613" y="87865"/>
                </a:lnTo>
                <a:lnTo>
                  <a:pt x="182503" y="92733"/>
                </a:lnTo>
                <a:lnTo>
                  <a:pt x="179477" y="96931"/>
                </a:lnTo>
                <a:lnTo>
                  <a:pt x="176507" y="100682"/>
                </a:lnTo>
                <a:lnTo>
                  <a:pt x="173575" y="104135"/>
                </a:lnTo>
                <a:lnTo>
                  <a:pt x="170316" y="110513"/>
                </a:lnTo>
                <a:lnTo>
                  <a:pt x="169447" y="113546"/>
                </a:lnTo>
                <a:lnTo>
                  <a:pt x="165942" y="119458"/>
                </a:lnTo>
                <a:lnTo>
                  <a:pt x="163674" y="122367"/>
                </a:lnTo>
                <a:lnTo>
                  <a:pt x="162163" y="126212"/>
                </a:lnTo>
                <a:lnTo>
                  <a:pt x="161154" y="130680"/>
                </a:lnTo>
                <a:lnTo>
                  <a:pt x="160482" y="135564"/>
                </a:lnTo>
                <a:lnTo>
                  <a:pt x="159081" y="139773"/>
                </a:lnTo>
                <a:lnTo>
                  <a:pt x="157195" y="143531"/>
                </a:lnTo>
                <a:lnTo>
                  <a:pt x="154986" y="146989"/>
                </a:lnTo>
                <a:lnTo>
                  <a:pt x="153512" y="151199"/>
                </a:lnTo>
                <a:lnTo>
                  <a:pt x="152530" y="155911"/>
                </a:lnTo>
                <a:lnTo>
                  <a:pt x="151875" y="160957"/>
                </a:lnTo>
                <a:lnTo>
                  <a:pt x="151438" y="165274"/>
                </a:lnTo>
                <a:lnTo>
                  <a:pt x="151148" y="169104"/>
                </a:lnTo>
                <a:lnTo>
                  <a:pt x="150953" y="172610"/>
                </a:lnTo>
                <a:lnTo>
                  <a:pt x="149871" y="176852"/>
                </a:lnTo>
                <a:lnTo>
                  <a:pt x="148198" y="181586"/>
                </a:lnTo>
                <a:lnTo>
                  <a:pt x="146129" y="186646"/>
                </a:lnTo>
                <a:lnTo>
                  <a:pt x="144750" y="190972"/>
                </a:lnTo>
                <a:lnTo>
                  <a:pt x="143831" y="194809"/>
                </a:lnTo>
                <a:lnTo>
                  <a:pt x="143219" y="198319"/>
                </a:lnTo>
                <a:lnTo>
                  <a:pt x="139997" y="204759"/>
                </a:lnTo>
                <a:lnTo>
                  <a:pt x="134719" y="212104"/>
                </a:lnTo>
                <a:lnTo>
                  <a:pt x="129254" y="217927"/>
                </a:lnTo>
                <a:lnTo>
                  <a:pt x="125880" y="219446"/>
                </a:lnTo>
                <a:lnTo>
                  <a:pt x="117051" y="221134"/>
                </a:lnTo>
                <a:lnTo>
                  <a:pt x="101371" y="222085"/>
                </a:lnTo>
                <a:lnTo>
                  <a:pt x="84898" y="222406"/>
                </a:lnTo>
                <a:lnTo>
                  <a:pt x="58756" y="222474"/>
                </a:lnTo>
                <a:lnTo>
                  <a:pt x="54116" y="221525"/>
                </a:lnTo>
                <a:lnTo>
                  <a:pt x="42083" y="216591"/>
                </a:lnTo>
                <a:lnTo>
                  <a:pt x="27829" y="213754"/>
                </a:lnTo>
                <a:lnTo>
                  <a:pt x="20451" y="209714"/>
                </a:lnTo>
                <a:lnTo>
                  <a:pt x="17150" y="206351"/>
                </a:lnTo>
                <a:lnTo>
                  <a:pt x="13996" y="202204"/>
                </a:lnTo>
                <a:lnTo>
                  <a:pt x="10942" y="197534"/>
                </a:lnTo>
                <a:lnTo>
                  <a:pt x="8905" y="193468"/>
                </a:lnTo>
                <a:lnTo>
                  <a:pt x="7548" y="189806"/>
                </a:lnTo>
                <a:lnTo>
                  <a:pt x="6039" y="183195"/>
                </a:lnTo>
                <a:lnTo>
                  <a:pt x="5369" y="177083"/>
                </a:lnTo>
                <a:lnTo>
                  <a:pt x="4237" y="173167"/>
                </a:lnTo>
                <a:lnTo>
                  <a:pt x="2531" y="168651"/>
                </a:lnTo>
                <a:lnTo>
                  <a:pt x="441" y="163736"/>
                </a:lnTo>
                <a:lnTo>
                  <a:pt x="0" y="158554"/>
                </a:lnTo>
                <a:lnTo>
                  <a:pt x="658" y="153194"/>
                </a:lnTo>
                <a:lnTo>
                  <a:pt x="2050" y="147716"/>
                </a:lnTo>
                <a:lnTo>
                  <a:pt x="3930" y="142159"/>
                </a:lnTo>
                <a:lnTo>
                  <a:pt x="6136" y="136549"/>
                </a:lnTo>
                <a:lnTo>
                  <a:pt x="8559" y="130904"/>
                </a:lnTo>
                <a:lnTo>
                  <a:pt x="12079" y="126189"/>
                </a:lnTo>
                <a:lnTo>
                  <a:pt x="16331" y="122092"/>
                </a:lnTo>
                <a:lnTo>
                  <a:pt x="21070" y="118409"/>
                </a:lnTo>
                <a:lnTo>
                  <a:pt x="26135" y="114048"/>
                </a:lnTo>
                <a:lnTo>
                  <a:pt x="31417" y="109236"/>
                </a:lnTo>
                <a:lnTo>
                  <a:pt x="42365" y="98809"/>
                </a:lnTo>
                <a:lnTo>
                  <a:pt x="53582" y="87825"/>
                </a:lnTo>
                <a:lnTo>
                  <a:pt x="59239" y="83182"/>
                </a:lnTo>
                <a:lnTo>
                  <a:pt x="64917" y="79133"/>
                </a:lnTo>
                <a:lnTo>
                  <a:pt x="70606" y="75482"/>
                </a:lnTo>
                <a:lnTo>
                  <a:pt x="82008" y="68885"/>
                </a:lnTo>
                <a:lnTo>
                  <a:pt x="94378" y="62778"/>
                </a:lnTo>
                <a:lnTo>
                  <a:pt x="116455" y="53985"/>
                </a:lnTo>
                <a:lnTo>
                  <a:pt x="129372" y="48218"/>
                </a:lnTo>
                <a:lnTo>
                  <a:pt x="144004" y="45020"/>
                </a:lnTo>
                <a:lnTo>
                  <a:pt x="159079" y="43599"/>
                </a:lnTo>
                <a:lnTo>
                  <a:pt x="172129" y="42967"/>
                </a:lnTo>
                <a:lnTo>
                  <a:pt x="184279" y="45227"/>
                </a:lnTo>
                <a:lnTo>
                  <a:pt x="196029" y="48453"/>
                </a:lnTo>
                <a:lnTo>
                  <a:pt x="212401" y="51222"/>
                </a:lnTo>
                <a:lnTo>
                  <a:pt x="224661" y="57652"/>
                </a:lnTo>
                <a:lnTo>
                  <a:pt x="239935" y="65589"/>
                </a:lnTo>
                <a:lnTo>
                  <a:pt x="250928" y="71156"/>
                </a:lnTo>
                <a:lnTo>
                  <a:pt x="256527" y="74926"/>
                </a:lnTo>
                <a:lnTo>
                  <a:pt x="262163" y="79345"/>
                </a:lnTo>
                <a:lnTo>
                  <a:pt x="267827" y="84196"/>
                </a:lnTo>
                <a:lnTo>
                  <a:pt x="273506" y="88382"/>
                </a:lnTo>
                <a:lnTo>
                  <a:pt x="279199" y="92125"/>
                </a:lnTo>
                <a:lnTo>
                  <a:pt x="289651" y="98824"/>
                </a:lnTo>
                <a:lnTo>
                  <a:pt x="297471" y="104977"/>
                </a:lnTo>
                <a:lnTo>
                  <a:pt x="306662" y="110887"/>
                </a:lnTo>
                <a:lnTo>
                  <a:pt x="317097" y="117640"/>
                </a:lnTo>
                <a:lnTo>
                  <a:pt x="322546" y="122109"/>
                </a:lnTo>
                <a:lnTo>
                  <a:pt x="328084" y="126992"/>
                </a:lnTo>
                <a:lnTo>
                  <a:pt x="333682" y="131201"/>
                </a:lnTo>
                <a:lnTo>
                  <a:pt x="339318" y="134959"/>
                </a:lnTo>
                <a:lnTo>
                  <a:pt x="349707" y="141674"/>
                </a:lnTo>
                <a:lnTo>
                  <a:pt x="357500" y="147834"/>
                </a:lnTo>
                <a:lnTo>
                  <a:pt x="361864" y="149857"/>
                </a:lnTo>
                <a:lnTo>
                  <a:pt x="371793" y="152106"/>
                </a:lnTo>
                <a:lnTo>
                  <a:pt x="388094" y="153372"/>
                </a:lnTo>
                <a:lnTo>
                  <a:pt x="392737" y="154502"/>
                </a:lnTo>
                <a:lnTo>
                  <a:pt x="407034" y="160620"/>
                </a:lnTo>
                <a:lnTo>
                  <a:pt x="418643" y="161927"/>
                </a:lnTo>
                <a:lnTo>
                  <a:pt x="435082" y="162368"/>
                </a:lnTo>
                <a:lnTo>
                  <a:pt x="444022" y="159889"/>
                </a:lnTo>
                <a:lnTo>
                  <a:pt x="459765" y="153138"/>
                </a:lnTo>
                <a:lnTo>
                  <a:pt x="469914" y="148801"/>
                </a:lnTo>
                <a:lnTo>
                  <a:pt x="481936" y="145407"/>
                </a:lnTo>
                <a:lnTo>
                  <a:pt x="496188" y="138793"/>
                </a:lnTo>
                <a:lnTo>
                  <a:pt x="503565" y="133536"/>
                </a:lnTo>
                <a:lnTo>
                  <a:pt x="510019" y="128024"/>
                </a:lnTo>
                <a:lnTo>
                  <a:pt x="516063" y="122400"/>
                </a:lnTo>
                <a:lnTo>
                  <a:pt x="521923" y="116725"/>
                </a:lnTo>
                <a:lnTo>
                  <a:pt x="523868" y="112926"/>
                </a:lnTo>
                <a:lnTo>
                  <a:pt x="525163" y="108488"/>
                </a:lnTo>
                <a:lnTo>
                  <a:pt x="526027" y="103624"/>
                </a:lnTo>
                <a:lnTo>
                  <a:pt x="526603" y="99429"/>
                </a:lnTo>
                <a:lnTo>
                  <a:pt x="526987" y="95680"/>
                </a:lnTo>
                <a:lnTo>
                  <a:pt x="527243" y="92228"/>
                </a:lnTo>
                <a:lnTo>
                  <a:pt x="528366" y="88975"/>
                </a:lnTo>
                <a:lnTo>
                  <a:pt x="532154" y="82819"/>
                </a:lnTo>
                <a:lnTo>
                  <a:pt x="533545" y="78892"/>
                </a:lnTo>
                <a:lnTo>
                  <a:pt x="534473" y="74368"/>
                </a:lnTo>
                <a:lnTo>
                  <a:pt x="535091" y="69448"/>
                </a:lnTo>
                <a:lnTo>
                  <a:pt x="534551" y="65215"/>
                </a:lnTo>
                <a:lnTo>
                  <a:pt x="533238" y="61441"/>
                </a:lnTo>
                <a:lnTo>
                  <a:pt x="530192" y="54707"/>
                </a:lnTo>
                <a:lnTo>
                  <a:pt x="528838" y="48539"/>
                </a:lnTo>
                <a:lnTo>
                  <a:pt x="527525" y="44609"/>
                </a:lnTo>
                <a:lnTo>
                  <a:pt x="525697" y="40083"/>
                </a:lnTo>
                <a:lnTo>
                  <a:pt x="523525" y="35161"/>
                </a:lnTo>
                <a:lnTo>
                  <a:pt x="521124" y="30927"/>
                </a:lnTo>
                <a:lnTo>
                  <a:pt x="518573" y="27152"/>
                </a:lnTo>
                <a:lnTo>
                  <a:pt x="515919" y="23683"/>
                </a:lnTo>
                <a:lnTo>
                  <a:pt x="507890" y="17288"/>
                </a:lnTo>
                <a:lnTo>
                  <a:pt x="498923" y="12224"/>
                </a:lnTo>
                <a:lnTo>
                  <a:pt x="486616" y="8420"/>
                </a:lnTo>
                <a:lnTo>
                  <a:pt x="473276" y="4155"/>
                </a:lnTo>
                <a:lnTo>
                  <a:pt x="460361" y="1624"/>
                </a:lnTo>
                <a:lnTo>
                  <a:pt x="448272" y="499"/>
                </a:lnTo>
                <a:lnTo>
                  <a:pt x="436550" y="0"/>
                </a:lnTo>
                <a:lnTo>
                  <a:pt x="422449" y="2317"/>
                </a:lnTo>
                <a:lnTo>
                  <a:pt x="406657" y="5570"/>
                </a:lnTo>
                <a:lnTo>
                  <a:pt x="390114" y="7015"/>
                </a:lnTo>
                <a:lnTo>
                  <a:pt x="381701" y="8354"/>
                </a:lnTo>
                <a:lnTo>
                  <a:pt x="373237" y="10198"/>
                </a:lnTo>
                <a:lnTo>
                  <a:pt x="357162" y="14787"/>
                </a:lnTo>
                <a:lnTo>
                  <a:pt x="343669" y="20002"/>
                </a:lnTo>
                <a:lnTo>
                  <a:pt x="331321" y="22955"/>
                </a:lnTo>
                <a:lnTo>
                  <a:pt x="319484" y="25220"/>
                </a:lnTo>
                <a:lnTo>
                  <a:pt x="307873" y="29401"/>
                </a:lnTo>
                <a:lnTo>
                  <a:pt x="296362" y="31895"/>
                </a:lnTo>
                <a:lnTo>
                  <a:pt x="279152" y="3389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SMARTPenAnnotation410"/>
          <p:cNvSpPr/>
          <p:nvPr/>
        </p:nvSpPr>
        <p:spPr>
          <a:xfrm>
            <a:off x="7332344" y="2906077"/>
            <a:ext cx="42511" cy="218965"/>
          </a:xfrm>
          <a:custGeom>
            <a:avLst/>
            <a:gdLst/>
            <a:ahLst/>
            <a:cxnLst/>
            <a:rect l="0" t="0" r="0" b="0"/>
            <a:pathLst>
              <a:path w="42511" h="218965">
                <a:moveTo>
                  <a:pt x="0" y="0"/>
                </a:moveTo>
                <a:lnTo>
                  <a:pt x="0" y="25024"/>
                </a:lnTo>
                <a:lnTo>
                  <a:pt x="954" y="30018"/>
                </a:lnTo>
                <a:lnTo>
                  <a:pt x="2541" y="35252"/>
                </a:lnTo>
                <a:lnTo>
                  <a:pt x="4552" y="40646"/>
                </a:lnTo>
                <a:lnTo>
                  <a:pt x="6845" y="46148"/>
                </a:lnTo>
                <a:lnTo>
                  <a:pt x="9326" y="51720"/>
                </a:lnTo>
                <a:lnTo>
                  <a:pt x="11932" y="57340"/>
                </a:lnTo>
                <a:lnTo>
                  <a:pt x="13670" y="62992"/>
                </a:lnTo>
                <a:lnTo>
                  <a:pt x="14829" y="68665"/>
                </a:lnTo>
                <a:lnTo>
                  <a:pt x="15601" y="74351"/>
                </a:lnTo>
                <a:lnTo>
                  <a:pt x="17068" y="80048"/>
                </a:lnTo>
                <a:lnTo>
                  <a:pt x="18999" y="85750"/>
                </a:lnTo>
                <a:lnTo>
                  <a:pt x="21239" y="91457"/>
                </a:lnTo>
                <a:lnTo>
                  <a:pt x="22732" y="98119"/>
                </a:lnTo>
                <a:lnTo>
                  <a:pt x="23727" y="105418"/>
                </a:lnTo>
                <a:lnTo>
                  <a:pt x="24391" y="113141"/>
                </a:lnTo>
                <a:lnTo>
                  <a:pt x="25786" y="120195"/>
                </a:lnTo>
                <a:lnTo>
                  <a:pt x="27668" y="126802"/>
                </a:lnTo>
                <a:lnTo>
                  <a:pt x="29876" y="133112"/>
                </a:lnTo>
                <a:lnTo>
                  <a:pt x="31347" y="139224"/>
                </a:lnTo>
                <a:lnTo>
                  <a:pt x="32328" y="145204"/>
                </a:lnTo>
                <a:lnTo>
                  <a:pt x="32983" y="151095"/>
                </a:lnTo>
                <a:lnTo>
                  <a:pt x="33419" y="156927"/>
                </a:lnTo>
                <a:lnTo>
                  <a:pt x="33709" y="162721"/>
                </a:lnTo>
                <a:lnTo>
                  <a:pt x="34118" y="177436"/>
                </a:lnTo>
                <a:lnTo>
                  <a:pt x="34283" y="204668"/>
                </a:lnTo>
                <a:lnTo>
                  <a:pt x="34287" y="209391"/>
                </a:lnTo>
                <a:lnTo>
                  <a:pt x="35241" y="211032"/>
                </a:lnTo>
                <a:lnTo>
                  <a:pt x="36829" y="212125"/>
                </a:lnTo>
                <a:lnTo>
                  <a:pt x="38840" y="212854"/>
                </a:lnTo>
                <a:lnTo>
                  <a:pt x="40181" y="214293"/>
                </a:lnTo>
                <a:lnTo>
                  <a:pt x="41075" y="216205"/>
                </a:lnTo>
                <a:lnTo>
                  <a:pt x="41671" y="218431"/>
                </a:lnTo>
                <a:lnTo>
                  <a:pt x="42069" y="218964"/>
                </a:lnTo>
                <a:lnTo>
                  <a:pt x="42333" y="218366"/>
                </a:lnTo>
                <a:lnTo>
                  <a:pt x="42510" y="217014"/>
                </a:lnTo>
                <a:lnTo>
                  <a:pt x="41675" y="216114"/>
                </a:lnTo>
                <a:lnTo>
                  <a:pt x="40166" y="215514"/>
                </a:lnTo>
                <a:lnTo>
                  <a:pt x="38208" y="215113"/>
                </a:lnTo>
                <a:lnTo>
                  <a:pt x="36902" y="213894"/>
                </a:lnTo>
                <a:lnTo>
                  <a:pt x="36032" y="212128"/>
                </a:lnTo>
                <a:lnTo>
                  <a:pt x="35065" y="207627"/>
                </a:lnTo>
                <a:lnTo>
                  <a:pt x="34807" y="205093"/>
                </a:lnTo>
                <a:lnTo>
                  <a:pt x="34290" y="1971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SMARTPenAnnotation411"/>
          <p:cNvSpPr/>
          <p:nvPr/>
        </p:nvSpPr>
        <p:spPr>
          <a:xfrm>
            <a:off x="7486650" y="2864956"/>
            <a:ext cx="240031" cy="203954"/>
          </a:xfrm>
          <a:custGeom>
            <a:avLst/>
            <a:gdLst/>
            <a:ahLst/>
            <a:cxnLst/>
            <a:rect l="0" t="0" r="0" b="0"/>
            <a:pathLst>
              <a:path w="240031" h="203954">
                <a:moveTo>
                  <a:pt x="0" y="23976"/>
                </a:moveTo>
                <a:lnTo>
                  <a:pt x="4550" y="28527"/>
                </a:lnTo>
                <a:lnTo>
                  <a:pt x="5891" y="30820"/>
                </a:lnTo>
                <a:lnTo>
                  <a:pt x="7380" y="35908"/>
                </a:lnTo>
                <a:lnTo>
                  <a:pt x="10583" y="41344"/>
                </a:lnTo>
                <a:lnTo>
                  <a:pt x="12770" y="44127"/>
                </a:lnTo>
                <a:lnTo>
                  <a:pt x="15181" y="47888"/>
                </a:lnTo>
                <a:lnTo>
                  <a:pt x="17740" y="52300"/>
                </a:lnTo>
                <a:lnTo>
                  <a:pt x="20400" y="57146"/>
                </a:lnTo>
                <a:lnTo>
                  <a:pt x="22173" y="63234"/>
                </a:lnTo>
                <a:lnTo>
                  <a:pt x="23354" y="70151"/>
                </a:lnTo>
                <a:lnTo>
                  <a:pt x="24141" y="77619"/>
                </a:lnTo>
                <a:lnTo>
                  <a:pt x="25619" y="84503"/>
                </a:lnTo>
                <a:lnTo>
                  <a:pt x="27557" y="90997"/>
                </a:lnTo>
                <a:lnTo>
                  <a:pt x="29802" y="97232"/>
                </a:lnTo>
                <a:lnTo>
                  <a:pt x="32250" y="103293"/>
                </a:lnTo>
                <a:lnTo>
                  <a:pt x="34835" y="109239"/>
                </a:lnTo>
                <a:lnTo>
                  <a:pt x="37510" y="115108"/>
                </a:lnTo>
                <a:lnTo>
                  <a:pt x="39294" y="120926"/>
                </a:lnTo>
                <a:lnTo>
                  <a:pt x="40483" y="126709"/>
                </a:lnTo>
                <a:lnTo>
                  <a:pt x="41277" y="132470"/>
                </a:lnTo>
                <a:lnTo>
                  <a:pt x="41805" y="138215"/>
                </a:lnTo>
                <a:lnTo>
                  <a:pt x="42157" y="143951"/>
                </a:lnTo>
                <a:lnTo>
                  <a:pt x="42549" y="154450"/>
                </a:lnTo>
                <a:lnTo>
                  <a:pt x="42722" y="162292"/>
                </a:lnTo>
                <a:lnTo>
                  <a:pt x="43722" y="165717"/>
                </a:lnTo>
                <a:lnTo>
                  <a:pt x="47372" y="172062"/>
                </a:lnTo>
                <a:lnTo>
                  <a:pt x="49629" y="178057"/>
                </a:lnTo>
                <a:lnTo>
                  <a:pt x="50632" y="183897"/>
                </a:lnTo>
                <a:lnTo>
                  <a:pt x="51079" y="189667"/>
                </a:lnTo>
                <a:lnTo>
                  <a:pt x="51425" y="195276"/>
                </a:lnTo>
                <a:lnTo>
                  <a:pt x="51434" y="121083"/>
                </a:lnTo>
                <a:lnTo>
                  <a:pt x="53340" y="114432"/>
                </a:lnTo>
                <a:lnTo>
                  <a:pt x="56515" y="107140"/>
                </a:lnTo>
                <a:lnTo>
                  <a:pt x="60536" y="99421"/>
                </a:lnTo>
                <a:lnTo>
                  <a:pt x="64170" y="91418"/>
                </a:lnTo>
                <a:lnTo>
                  <a:pt x="67544" y="83225"/>
                </a:lnTo>
                <a:lnTo>
                  <a:pt x="70746" y="74905"/>
                </a:lnTo>
                <a:lnTo>
                  <a:pt x="74787" y="67454"/>
                </a:lnTo>
                <a:lnTo>
                  <a:pt x="79385" y="60581"/>
                </a:lnTo>
                <a:lnTo>
                  <a:pt x="84356" y="54095"/>
                </a:lnTo>
                <a:lnTo>
                  <a:pt x="88622" y="47865"/>
                </a:lnTo>
                <a:lnTo>
                  <a:pt x="92419" y="41807"/>
                </a:lnTo>
                <a:lnTo>
                  <a:pt x="95903" y="35864"/>
                </a:lnTo>
                <a:lnTo>
                  <a:pt x="100130" y="30949"/>
                </a:lnTo>
                <a:lnTo>
                  <a:pt x="104853" y="26719"/>
                </a:lnTo>
                <a:lnTo>
                  <a:pt x="109908" y="22947"/>
                </a:lnTo>
                <a:lnTo>
                  <a:pt x="115182" y="19480"/>
                </a:lnTo>
                <a:lnTo>
                  <a:pt x="120603" y="16216"/>
                </a:lnTo>
                <a:lnTo>
                  <a:pt x="126121" y="13088"/>
                </a:lnTo>
                <a:lnTo>
                  <a:pt x="137334" y="7072"/>
                </a:lnTo>
                <a:lnTo>
                  <a:pt x="142990" y="4134"/>
                </a:lnTo>
                <a:lnTo>
                  <a:pt x="147715" y="2176"/>
                </a:lnTo>
                <a:lnTo>
                  <a:pt x="151816" y="870"/>
                </a:lnTo>
                <a:lnTo>
                  <a:pt x="155503" y="0"/>
                </a:lnTo>
                <a:lnTo>
                  <a:pt x="158914" y="372"/>
                </a:lnTo>
                <a:lnTo>
                  <a:pt x="162140" y="1572"/>
                </a:lnTo>
                <a:lnTo>
                  <a:pt x="168264" y="5446"/>
                </a:lnTo>
                <a:lnTo>
                  <a:pt x="174162" y="10343"/>
                </a:lnTo>
                <a:lnTo>
                  <a:pt x="179958" y="15694"/>
                </a:lnTo>
                <a:lnTo>
                  <a:pt x="182836" y="18455"/>
                </a:lnTo>
                <a:lnTo>
                  <a:pt x="185708" y="22200"/>
                </a:lnTo>
                <a:lnTo>
                  <a:pt x="188575" y="26602"/>
                </a:lnTo>
                <a:lnTo>
                  <a:pt x="191439" y="31442"/>
                </a:lnTo>
                <a:lnTo>
                  <a:pt x="193348" y="37526"/>
                </a:lnTo>
                <a:lnTo>
                  <a:pt x="194622" y="44439"/>
                </a:lnTo>
                <a:lnTo>
                  <a:pt x="195470" y="51906"/>
                </a:lnTo>
                <a:lnTo>
                  <a:pt x="196036" y="58788"/>
                </a:lnTo>
                <a:lnTo>
                  <a:pt x="196413" y="65282"/>
                </a:lnTo>
                <a:lnTo>
                  <a:pt x="196664" y="71516"/>
                </a:lnTo>
                <a:lnTo>
                  <a:pt x="196943" y="86062"/>
                </a:lnTo>
                <a:lnTo>
                  <a:pt x="197166" y="167905"/>
                </a:lnTo>
                <a:lnTo>
                  <a:pt x="198118" y="172316"/>
                </a:lnTo>
                <a:lnTo>
                  <a:pt x="199707" y="176209"/>
                </a:lnTo>
                <a:lnTo>
                  <a:pt x="201717" y="179757"/>
                </a:lnTo>
                <a:lnTo>
                  <a:pt x="203058" y="183075"/>
                </a:lnTo>
                <a:lnTo>
                  <a:pt x="204547" y="189302"/>
                </a:lnTo>
                <a:lnTo>
                  <a:pt x="207750" y="195244"/>
                </a:lnTo>
                <a:lnTo>
                  <a:pt x="213016" y="202269"/>
                </a:lnTo>
                <a:lnTo>
                  <a:pt x="214400" y="202846"/>
                </a:lnTo>
                <a:lnTo>
                  <a:pt x="220900" y="203657"/>
                </a:lnTo>
                <a:lnTo>
                  <a:pt x="227906" y="203897"/>
                </a:lnTo>
                <a:lnTo>
                  <a:pt x="229879" y="203953"/>
                </a:lnTo>
                <a:lnTo>
                  <a:pt x="233295" y="201439"/>
                </a:lnTo>
                <a:lnTo>
                  <a:pt x="240030" y="19542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SMARTPenAnnotation412"/>
          <p:cNvSpPr/>
          <p:nvPr/>
        </p:nvSpPr>
        <p:spPr>
          <a:xfrm>
            <a:off x="7778157" y="2871828"/>
            <a:ext cx="179981" cy="205550"/>
          </a:xfrm>
          <a:custGeom>
            <a:avLst/>
            <a:gdLst/>
            <a:ahLst/>
            <a:cxnLst/>
            <a:rect l="0" t="0" r="0" b="0"/>
            <a:pathLst>
              <a:path w="179981" h="205550">
                <a:moveTo>
                  <a:pt x="51393" y="25677"/>
                </a:moveTo>
                <a:lnTo>
                  <a:pt x="51393" y="1535"/>
                </a:lnTo>
                <a:lnTo>
                  <a:pt x="50441" y="1010"/>
                </a:lnTo>
                <a:lnTo>
                  <a:pt x="46842" y="426"/>
                </a:lnTo>
                <a:lnTo>
                  <a:pt x="42067" y="167"/>
                </a:lnTo>
                <a:lnTo>
                  <a:pt x="35792" y="0"/>
                </a:lnTo>
                <a:lnTo>
                  <a:pt x="32394" y="2517"/>
                </a:lnTo>
                <a:lnTo>
                  <a:pt x="27709" y="6811"/>
                </a:lnTo>
                <a:lnTo>
                  <a:pt x="22452" y="11895"/>
                </a:lnTo>
                <a:lnTo>
                  <a:pt x="20669" y="15536"/>
                </a:lnTo>
                <a:lnTo>
                  <a:pt x="19480" y="19869"/>
                </a:lnTo>
                <a:lnTo>
                  <a:pt x="18688" y="24662"/>
                </a:lnTo>
                <a:lnTo>
                  <a:pt x="17207" y="29763"/>
                </a:lnTo>
                <a:lnTo>
                  <a:pt x="15267" y="35068"/>
                </a:lnTo>
                <a:lnTo>
                  <a:pt x="13021" y="40510"/>
                </a:lnTo>
                <a:lnTo>
                  <a:pt x="10573" y="45091"/>
                </a:lnTo>
                <a:lnTo>
                  <a:pt x="7987" y="49097"/>
                </a:lnTo>
                <a:lnTo>
                  <a:pt x="5309" y="52720"/>
                </a:lnTo>
                <a:lnTo>
                  <a:pt x="3526" y="57040"/>
                </a:lnTo>
                <a:lnTo>
                  <a:pt x="2337" y="61826"/>
                </a:lnTo>
                <a:lnTo>
                  <a:pt x="1544" y="66921"/>
                </a:lnTo>
                <a:lnTo>
                  <a:pt x="1014" y="73176"/>
                </a:lnTo>
                <a:lnTo>
                  <a:pt x="662" y="80203"/>
                </a:lnTo>
                <a:lnTo>
                  <a:pt x="271" y="94678"/>
                </a:lnTo>
                <a:lnTo>
                  <a:pt x="0" y="125368"/>
                </a:lnTo>
                <a:lnTo>
                  <a:pt x="938" y="131190"/>
                </a:lnTo>
                <a:lnTo>
                  <a:pt x="2516" y="136976"/>
                </a:lnTo>
                <a:lnTo>
                  <a:pt x="4521" y="142739"/>
                </a:lnTo>
                <a:lnTo>
                  <a:pt x="6810" y="148486"/>
                </a:lnTo>
                <a:lnTo>
                  <a:pt x="9288" y="154222"/>
                </a:lnTo>
                <a:lnTo>
                  <a:pt x="11893" y="159951"/>
                </a:lnTo>
                <a:lnTo>
                  <a:pt x="14582" y="164723"/>
                </a:lnTo>
                <a:lnTo>
                  <a:pt x="17327" y="168856"/>
                </a:lnTo>
                <a:lnTo>
                  <a:pt x="20110" y="172565"/>
                </a:lnTo>
                <a:lnTo>
                  <a:pt x="22917" y="175990"/>
                </a:lnTo>
                <a:lnTo>
                  <a:pt x="25742" y="179225"/>
                </a:lnTo>
                <a:lnTo>
                  <a:pt x="28578" y="182335"/>
                </a:lnTo>
                <a:lnTo>
                  <a:pt x="34267" y="188330"/>
                </a:lnTo>
                <a:lnTo>
                  <a:pt x="45681" y="199940"/>
                </a:lnTo>
                <a:lnTo>
                  <a:pt x="48538" y="201860"/>
                </a:lnTo>
                <a:lnTo>
                  <a:pt x="51394" y="203139"/>
                </a:lnTo>
                <a:lnTo>
                  <a:pt x="54251" y="203992"/>
                </a:lnTo>
                <a:lnTo>
                  <a:pt x="58061" y="204562"/>
                </a:lnTo>
                <a:lnTo>
                  <a:pt x="62506" y="204941"/>
                </a:lnTo>
                <a:lnTo>
                  <a:pt x="67374" y="205194"/>
                </a:lnTo>
                <a:lnTo>
                  <a:pt x="77863" y="205474"/>
                </a:lnTo>
                <a:lnTo>
                  <a:pt x="83327" y="205549"/>
                </a:lnTo>
                <a:lnTo>
                  <a:pt x="87922" y="204647"/>
                </a:lnTo>
                <a:lnTo>
                  <a:pt x="91938" y="203093"/>
                </a:lnTo>
                <a:lnTo>
                  <a:pt x="95568" y="201104"/>
                </a:lnTo>
                <a:lnTo>
                  <a:pt x="109778" y="193754"/>
                </a:lnTo>
                <a:lnTo>
                  <a:pt x="126055" y="185544"/>
                </a:lnTo>
                <a:lnTo>
                  <a:pt x="131647" y="181785"/>
                </a:lnTo>
                <a:lnTo>
                  <a:pt x="137281" y="177374"/>
                </a:lnTo>
                <a:lnTo>
                  <a:pt x="142941" y="172528"/>
                </a:lnTo>
                <a:lnTo>
                  <a:pt x="147668" y="168345"/>
                </a:lnTo>
                <a:lnTo>
                  <a:pt x="155458" y="161157"/>
                </a:lnTo>
                <a:lnTo>
                  <a:pt x="159822" y="157907"/>
                </a:lnTo>
                <a:lnTo>
                  <a:pt x="164637" y="154788"/>
                </a:lnTo>
                <a:lnTo>
                  <a:pt x="169751" y="151756"/>
                </a:lnTo>
                <a:lnTo>
                  <a:pt x="173161" y="148782"/>
                </a:lnTo>
                <a:lnTo>
                  <a:pt x="175435" y="145847"/>
                </a:lnTo>
                <a:lnTo>
                  <a:pt x="179980" y="13711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SMARTPenAnnotation413"/>
          <p:cNvSpPr/>
          <p:nvPr/>
        </p:nvSpPr>
        <p:spPr>
          <a:xfrm>
            <a:off x="7975283" y="2837850"/>
            <a:ext cx="231458" cy="239550"/>
          </a:xfrm>
          <a:custGeom>
            <a:avLst/>
            <a:gdLst/>
            <a:ahLst/>
            <a:cxnLst/>
            <a:rect l="0" t="0" r="0" b="0"/>
            <a:pathLst>
              <a:path w="231458" h="239550">
                <a:moveTo>
                  <a:pt x="8572" y="8220"/>
                </a:moveTo>
                <a:lnTo>
                  <a:pt x="353" y="0"/>
                </a:lnTo>
                <a:lnTo>
                  <a:pt x="30" y="7059"/>
                </a:lnTo>
                <a:lnTo>
                  <a:pt x="0" y="40272"/>
                </a:lnTo>
                <a:lnTo>
                  <a:pt x="952" y="45780"/>
                </a:lnTo>
                <a:lnTo>
                  <a:pt x="2540" y="51358"/>
                </a:lnTo>
                <a:lnTo>
                  <a:pt x="4550" y="56981"/>
                </a:lnTo>
                <a:lnTo>
                  <a:pt x="5891" y="62635"/>
                </a:lnTo>
                <a:lnTo>
                  <a:pt x="6784" y="68309"/>
                </a:lnTo>
                <a:lnTo>
                  <a:pt x="7380" y="73997"/>
                </a:lnTo>
                <a:lnTo>
                  <a:pt x="8729" y="80646"/>
                </a:lnTo>
                <a:lnTo>
                  <a:pt x="10582" y="87936"/>
                </a:lnTo>
                <a:lnTo>
                  <a:pt x="12770" y="95654"/>
                </a:lnTo>
                <a:lnTo>
                  <a:pt x="17740" y="111849"/>
                </a:lnTo>
                <a:lnTo>
                  <a:pt x="20400" y="120169"/>
                </a:lnTo>
                <a:lnTo>
                  <a:pt x="22171" y="127620"/>
                </a:lnTo>
                <a:lnTo>
                  <a:pt x="23354" y="134492"/>
                </a:lnTo>
                <a:lnTo>
                  <a:pt x="24141" y="140979"/>
                </a:lnTo>
                <a:lnTo>
                  <a:pt x="24666" y="147208"/>
                </a:lnTo>
                <a:lnTo>
                  <a:pt x="25017" y="153266"/>
                </a:lnTo>
                <a:lnTo>
                  <a:pt x="25250" y="159210"/>
                </a:lnTo>
                <a:lnTo>
                  <a:pt x="26358" y="165077"/>
                </a:lnTo>
                <a:lnTo>
                  <a:pt x="28049" y="170894"/>
                </a:lnTo>
                <a:lnTo>
                  <a:pt x="30129" y="176677"/>
                </a:lnTo>
                <a:lnTo>
                  <a:pt x="31516" y="182437"/>
                </a:lnTo>
                <a:lnTo>
                  <a:pt x="32440" y="188182"/>
                </a:lnTo>
                <a:lnTo>
                  <a:pt x="33057" y="193917"/>
                </a:lnTo>
                <a:lnTo>
                  <a:pt x="34420" y="198693"/>
                </a:lnTo>
                <a:lnTo>
                  <a:pt x="36282" y="202829"/>
                </a:lnTo>
                <a:lnTo>
                  <a:pt x="38475" y="206539"/>
                </a:lnTo>
                <a:lnTo>
                  <a:pt x="39937" y="210918"/>
                </a:lnTo>
                <a:lnTo>
                  <a:pt x="40912" y="215742"/>
                </a:lnTo>
                <a:lnTo>
                  <a:pt x="42477" y="228070"/>
                </a:lnTo>
                <a:lnTo>
                  <a:pt x="42747" y="234756"/>
                </a:lnTo>
                <a:lnTo>
                  <a:pt x="42858" y="239549"/>
                </a:lnTo>
                <a:lnTo>
                  <a:pt x="42860" y="235088"/>
                </a:lnTo>
                <a:lnTo>
                  <a:pt x="41909" y="233760"/>
                </a:lnTo>
                <a:lnTo>
                  <a:pt x="40322" y="232875"/>
                </a:lnTo>
                <a:lnTo>
                  <a:pt x="38310" y="232285"/>
                </a:lnTo>
                <a:lnTo>
                  <a:pt x="36970" y="230939"/>
                </a:lnTo>
                <a:lnTo>
                  <a:pt x="36076" y="229089"/>
                </a:lnTo>
                <a:lnTo>
                  <a:pt x="34131" y="223541"/>
                </a:lnTo>
                <a:lnTo>
                  <a:pt x="32279" y="219395"/>
                </a:lnTo>
                <a:lnTo>
                  <a:pt x="30091" y="214726"/>
                </a:lnTo>
                <a:lnTo>
                  <a:pt x="28633" y="209708"/>
                </a:lnTo>
                <a:lnTo>
                  <a:pt x="27661" y="204458"/>
                </a:lnTo>
                <a:lnTo>
                  <a:pt x="27013" y="199052"/>
                </a:lnTo>
                <a:lnTo>
                  <a:pt x="25629" y="193544"/>
                </a:lnTo>
                <a:lnTo>
                  <a:pt x="23752" y="187967"/>
                </a:lnTo>
                <a:lnTo>
                  <a:pt x="21549" y="182343"/>
                </a:lnTo>
                <a:lnTo>
                  <a:pt x="21034" y="176690"/>
                </a:lnTo>
                <a:lnTo>
                  <a:pt x="21642" y="171015"/>
                </a:lnTo>
                <a:lnTo>
                  <a:pt x="23001" y="165328"/>
                </a:lnTo>
                <a:lnTo>
                  <a:pt x="23907" y="158678"/>
                </a:lnTo>
                <a:lnTo>
                  <a:pt x="24510" y="151388"/>
                </a:lnTo>
                <a:lnTo>
                  <a:pt x="24912" y="143670"/>
                </a:lnTo>
                <a:lnTo>
                  <a:pt x="26132" y="135667"/>
                </a:lnTo>
                <a:lnTo>
                  <a:pt x="27899" y="127475"/>
                </a:lnTo>
                <a:lnTo>
                  <a:pt x="30029" y="119156"/>
                </a:lnTo>
                <a:lnTo>
                  <a:pt x="33353" y="111704"/>
                </a:lnTo>
                <a:lnTo>
                  <a:pt x="37475" y="104832"/>
                </a:lnTo>
                <a:lnTo>
                  <a:pt x="47135" y="91163"/>
                </a:lnTo>
                <a:lnTo>
                  <a:pt x="57779" y="75564"/>
                </a:lnTo>
                <a:lnTo>
                  <a:pt x="63284" y="68355"/>
                </a:lnTo>
                <a:lnTo>
                  <a:pt x="68858" y="61645"/>
                </a:lnTo>
                <a:lnTo>
                  <a:pt x="74481" y="55267"/>
                </a:lnTo>
                <a:lnTo>
                  <a:pt x="80134" y="50062"/>
                </a:lnTo>
                <a:lnTo>
                  <a:pt x="85807" y="45639"/>
                </a:lnTo>
                <a:lnTo>
                  <a:pt x="91494" y="41739"/>
                </a:lnTo>
                <a:lnTo>
                  <a:pt x="98143" y="38186"/>
                </a:lnTo>
                <a:lnTo>
                  <a:pt x="105434" y="34864"/>
                </a:lnTo>
                <a:lnTo>
                  <a:pt x="113151" y="31698"/>
                </a:lnTo>
                <a:lnTo>
                  <a:pt x="121153" y="28634"/>
                </a:lnTo>
                <a:lnTo>
                  <a:pt x="137665" y="22690"/>
                </a:lnTo>
                <a:lnTo>
                  <a:pt x="144164" y="20724"/>
                </a:lnTo>
                <a:lnTo>
                  <a:pt x="149449" y="19414"/>
                </a:lnTo>
                <a:lnTo>
                  <a:pt x="153925" y="18540"/>
                </a:lnTo>
                <a:lnTo>
                  <a:pt x="158815" y="17957"/>
                </a:lnTo>
                <a:lnTo>
                  <a:pt x="163979" y="17569"/>
                </a:lnTo>
                <a:lnTo>
                  <a:pt x="169326" y="17310"/>
                </a:lnTo>
                <a:lnTo>
                  <a:pt x="174796" y="18090"/>
                </a:lnTo>
                <a:lnTo>
                  <a:pt x="180348" y="19562"/>
                </a:lnTo>
                <a:lnTo>
                  <a:pt x="185954" y="21496"/>
                </a:lnTo>
                <a:lnTo>
                  <a:pt x="191596" y="23738"/>
                </a:lnTo>
                <a:lnTo>
                  <a:pt x="197264" y="26185"/>
                </a:lnTo>
                <a:lnTo>
                  <a:pt x="202946" y="28769"/>
                </a:lnTo>
                <a:lnTo>
                  <a:pt x="207688" y="31444"/>
                </a:lnTo>
                <a:lnTo>
                  <a:pt x="211800" y="34180"/>
                </a:lnTo>
                <a:lnTo>
                  <a:pt x="218911" y="39760"/>
                </a:lnTo>
                <a:lnTo>
                  <a:pt x="225246" y="45415"/>
                </a:lnTo>
                <a:lnTo>
                  <a:pt x="227316" y="48257"/>
                </a:lnTo>
                <a:lnTo>
                  <a:pt x="228696" y="51104"/>
                </a:lnTo>
                <a:lnTo>
                  <a:pt x="231457" y="5965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SMARTPenAnnotation414"/>
          <p:cNvSpPr/>
          <p:nvPr/>
        </p:nvSpPr>
        <p:spPr>
          <a:xfrm>
            <a:off x="8223884" y="3068955"/>
            <a:ext cx="17147" cy="25718"/>
          </a:xfrm>
          <a:custGeom>
            <a:avLst/>
            <a:gdLst/>
            <a:ahLst/>
            <a:cxnLst/>
            <a:rect l="0" t="0" r="0" b="0"/>
            <a:pathLst>
              <a:path w="17147" h="25718">
                <a:moveTo>
                  <a:pt x="0" y="25717"/>
                </a:moveTo>
                <a:lnTo>
                  <a:pt x="8220" y="25717"/>
                </a:lnTo>
                <a:lnTo>
                  <a:pt x="8338" y="24765"/>
                </a:lnTo>
                <a:lnTo>
                  <a:pt x="8416" y="23177"/>
                </a:lnTo>
                <a:lnTo>
                  <a:pt x="8503" y="18873"/>
                </a:lnTo>
                <a:lnTo>
                  <a:pt x="8542" y="13785"/>
                </a:lnTo>
                <a:lnTo>
                  <a:pt x="9505" y="12048"/>
                </a:lnTo>
                <a:lnTo>
                  <a:pt x="11099" y="10889"/>
                </a:lnTo>
                <a:lnTo>
                  <a:pt x="15951" y="9030"/>
                </a:lnTo>
                <a:lnTo>
                  <a:pt x="16349" y="7925"/>
                </a:lnTo>
                <a:lnTo>
                  <a:pt x="16615" y="6236"/>
                </a:lnTo>
                <a:lnTo>
                  <a:pt x="17146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SMARTPenAnnotation415"/>
          <p:cNvSpPr/>
          <p:nvPr/>
        </p:nvSpPr>
        <p:spPr>
          <a:xfrm>
            <a:off x="3586162" y="4989195"/>
            <a:ext cx="162878" cy="497206"/>
          </a:xfrm>
          <a:custGeom>
            <a:avLst/>
            <a:gdLst/>
            <a:ahLst/>
            <a:cxnLst/>
            <a:rect l="0" t="0" r="0" b="0"/>
            <a:pathLst>
              <a:path w="162878" h="497206">
                <a:moveTo>
                  <a:pt x="162877" y="0"/>
                </a:moveTo>
                <a:lnTo>
                  <a:pt x="133076" y="0"/>
                </a:lnTo>
                <a:lnTo>
                  <a:pt x="131580" y="952"/>
                </a:lnTo>
                <a:lnTo>
                  <a:pt x="130582" y="2540"/>
                </a:lnTo>
                <a:lnTo>
                  <a:pt x="129918" y="4550"/>
                </a:lnTo>
                <a:lnTo>
                  <a:pt x="128522" y="5891"/>
                </a:lnTo>
                <a:lnTo>
                  <a:pt x="126638" y="6785"/>
                </a:lnTo>
                <a:lnTo>
                  <a:pt x="121324" y="8219"/>
                </a:lnTo>
                <a:lnTo>
                  <a:pt x="118056" y="10955"/>
                </a:lnTo>
                <a:lnTo>
                  <a:pt x="115852" y="13019"/>
                </a:lnTo>
                <a:lnTo>
                  <a:pt x="113430" y="14394"/>
                </a:lnTo>
                <a:lnTo>
                  <a:pt x="110862" y="15311"/>
                </a:lnTo>
                <a:lnTo>
                  <a:pt x="108198" y="15922"/>
                </a:lnTo>
                <a:lnTo>
                  <a:pt x="105469" y="17282"/>
                </a:lnTo>
                <a:lnTo>
                  <a:pt x="102698" y="19141"/>
                </a:lnTo>
                <a:lnTo>
                  <a:pt x="99897" y="21333"/>
                </a:lnTo>
                <a:lnTo>
                  <a:pt x="97079" y="23747"/>
                </a:lnTo>
                <a:lnTo>
                  <a:pt x="94247" y="26309"/>
                </a:lnTo>
                <a:lnTo>
                  <a:pt x="91406" y="28969"/>
                </a:lnTo>
                <a:lnTo>
                  <a:pt x="89512" y="31695"/>
                </a:lnTo>
                <a:lnTo>
                  <a:pt x="87408" y="37264"/>
                </a:lnTo>
                <a:lnTo>
                  <a:pt x="84942" y="40083"/>
                </a:lnTo>
                <a:lnTo>
                  <a:pt x="81393" y="42914"/>
                </a:lnTo>
                <a:lnTo>
                  <a:pt x="77122" y="45755"/>
                </a:lnTo>
                <a:lnTo>
                  <a:pt x="74275" y="49552"/>
                </a:lnTo>
                <a:lnTo>
                  <a:pt x="72377" y="53990"/>
                </a:lnTo>
                <a:lnTo>
                  <a:pt x="71111" y="58853"/>
                </a:lnTo>
                <a:lnTo>
                  <a:pt x="67165" y="66797"/>
                </a:lnTo>
                <a:lnTo>
                  <a:pt x="64779" y="70249"/>
                </a:lnTo>
                <a:lnTo>
                  <a:pt x="61283" y="74455"/>
                </a:lnTo>
                <a:lnTo>
                  <a:pt x="57048" y="79164"/>
                </a:lnTo>
                <a:lnTo>
                  <a:pt x="52320" y="84208"/>
                </a:lnTo>
                <a:lnTo>
                  <a:pt x="49167" y="88524"/>
                </a:lnTo>
                <a:lnTo>
                  <a:pt x="45664" y="95859"/>
                </a:lnTo>
                <a:lnTo>
                  <a:pt x="41568" y="104834"/>
                </a:lnTo>
                <a:lnTo>
                  <a:pt x="28404" y="131704"/>
                </a:lnTo>
                <a:lnTo>
                  <a:pt x="22784" y="142990"/>
                </a:lnTo>
                <a:lnTo>
                  <a:pt x="19651" y="154356"/>
                </a:lnTo>
                <a:lnTo>
                  <a:pt x="17307" y="166710"/>
                </a:lnTo>
                <a:lnTo>
                  <a:pt x="13089" y="181726"/>
                </a:lnTo>
                <a:lnTo>
                  <a:pt x="8040" y="195385"/>
                </a:lnTo>
                <a:lnTo>
                  <a:pt x="3573" y="207805"/>
                </a:lnTo>
                <a:lnTo>
                  <a:pt x="1588" y="219675"/>
                </a:lnTo>
                <a:lnTo>
                  <a:pt x="706" y="231301"/>
                </a:lnTo>
                <a:lnTo>
                  <a:pt x="314" y="242817"/>
                </a:lnTo>
                <a:lnTo>
                  <a:pt x="62" y="265733"/>
                </a:lnTo>
                <a:lnTo>
                  <a:pt x="0" y="365407"/>
                </a:lnTo>
                <a:lnTo>
                  <a:pt x="2540" y="377033"/>
                </a:lnTo>
                <a:lnTo>
                  <a:pt x="6844" y="387598"/>
                </a:lnTo>
                <a:lnTo>
                  <a:pt x="14622" y="399853"/>
                </a:lnTo>
                <a:lnTo>
                  <a:pt x="17368" y="404681"/>
                </a:lnTo>
                <a:lnTo>
                  <a:pt x="22007" y="414173"/>
                </a:lnTo>
                <a:lnTo>
                  <a:pt x="25571" y="424872"/>
                </a:lnTo>
                <a:lnTo>
                  <a:pt x="29780" y="431084"/>
                </a:lnTo>
                <a:lnTo>
                  <a:pt x="34825" y="437020"/>
                </a:lnTo>
                <a:lnTo>
                  <a:pt x="37504" y="439937"/>
                </a:lnTo>
                <a:lnTo>
                  <a:pt x="43021" y="445717"/>
                </a:lnTo>
                <a:lnTo>
                  <a:pt x="62874" y="465769"/>
                </a:lnTo>
                <a:lnTo>
                  <a:pt x="65729" y="467675"/>
                </a:lnTo>
                <a:lnTo>
                  <a:pt x="68584" y="468946"/>
                </a:lnTo>
                <a:lnTo>
                  <a:pt x="71441" y="469793"/>
                </a:lnTo>
                <a:lnTo>
                  <a:pt x="74297" y="471310"/>
                </a:lnTo>
                <a:lnTo>
                  <a:pt x="77154" y="473275"/>
                </a:lnTo>
                <a:lnTo>
                  <a:pt x="80011" y="475536"/>
                </a:lnTo>
                <a:lnTo>
                  <a:pt x="82868" y="477044"/>
                </a:lnTo>
                <a:lnTo>
                  <a:pt x="85725" y="478049"/>
                </a:lnTo>
                <a:lnTo>
                  <a:pt x="88583" y="478719"/>
                </a:lnTo>
                <a:lnTo>
                  <a:pt x="90488" y="480119"/>
                </a:lnTo>
                <a:lnTo>
                  <a:pt x="91758" y="482004"/>
                </a:lnTo>
                <a:lnTo>
                  <a:pt x="92604" y="484213"/>
                </a:lnTo>
                <a:lnTo>
                  <a:pt x="94121" y="485686"/>
                </a:lnTo>
                <a:lnTo>
                  <a:pt x="96085" y="486668"/>
                </a:lnTo>
                <a:lnTo>
                  <a:pt x="101529" y="488244"/>
                </a:lnTo>
                <a:lnTo>
                  <a:pt x="104814" y="488460"/>
                </a:lnTo>
                <a:lnTo>
                  <a:pt x="111055" y="488622"/>
                </a:lnTo>
                <a:lnTo>
                  <a:pt x="111408" y="496012"/>
                </a:lnTo>
                <a:lnTo>
                  <a:pt x="112372" y="496410"/>
                </a:lnTo>
                <a:lnTo>
                  <a:pt x="117327" y="496969"/>
                </a:lnTo>
                <a:lnTo>
                  <a:pt x="120015" y="4972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SMARTPenAnnotation416"/>
          <p:cNvSpPr/>
          <p:nvPr/>
        </p:nvSpPr>
        <p:spPr>
          <a:xfrm>
            <a:off x="4932045" y="5323246"/>
            <a:ext cx="72967" cy="17422"/>
          </a:xfrm>
          <a:custGeom>
            <a:avLst/>
            <a:gdLst/>
            <a:ahLst/>
            <a:cxnLst/>
            <a:rect l="0" t="0" r="0" b="0"/>
            <a:pathLst>
              <a:path w="72967" h="17422">
                <a:moveTo>
                  <a:pt x="72966" y="0"/>
                </a:moveTo>
                <a:lnTo>
                  <a:pt x="69109" y="119"/>
                </a:lnTo>
                <a:lnTo>
                  <a:pt x="66075" y="172"/>
                </a:lnTo>
                <a:lnTo>
                  <a:pt x="62147" y="1159"/>
                </a:lnTo>
                <a:lnTo>
                  <a:pt x="57624" y="2770"/>
                </a:lnTo>
                <a:lnTo>
                  <a:pt x="52703" y="4796"/>
                </a:lnTo>
                <a:lnTo>
                  <a:pt x="48470" y="6147"/>
                </a:lnTo>
                <a:lnTo>
                  <a:pt x="41227" y="7648"/>
                </a:lnTo>
                <a:lnTo>
                  <a:pt x="34833" y="8315"/>
                </a:lnTo>
                <a:lnTo>
                  <a:pt x="28816" y="8611"/>
                </a:lnTo>
                <a:lnTo>
                  <a:pt x="22967" y="8744"/>
                </a:lnTo>
                <a:lnTo>
                  <a:pt x="20074" y="9731"/>
                </a:lnTo>
                <a:lnTo>
                  <a:pt x="14319" y="13368"/>
                </a:lnTo>
                <a:lnTo>
                  <a:pt x="8586" y="15620"/>
                </a:lnTo>
                <a:lnTo>
                  <a:pt x="66" y="17407"/>
                </a:lnTo>
                <a:lnTo>
                  <a:pt x="0" y="1742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SMARTPenAnnotation417"/>
          <p:cNvSpPr/>
          <p:nvPr/>
        </p:nvSpPr>
        <p:spPr>
          <a:xfrm>
            <a:off x="4846320" y="4937760"/>
            <a:ext cx="137160" cy="291465"/>
          </a:xfrm>
          <a:custGeom>
            <a:avLst/>
            <a:gdLst/>
            <a:ahLst/>
            <a:cxnLst/>
            <a:rect l="0" t="0" r="0" b="0"/>
            <a:pathLst>
              <a:path w="137160" h="291465">
                <a:moveTo>
                  <a:pt x="0" y="8572"/>
                </a:moveTo>
                <a:lnTo>
                  <a:pt x="4550" y="4022"/>
                </a:lnTo>
                <a:lnTo>
                  <a:pt x="6843" y="2681"/>
                </a:lnTo>
                <a:lnTo>
                  <a:pt x="9324" y="1787"/>
                </a:lnTo>
                <a:lnTo>
                  <a:pt x="15600" y="353"/>
                </a:lnTo>
                <a:lnTo>
                  <a:pt x="18998" y="157"/>
                </a:lnTo>
                <a:lnTo>
                  <a:pt x="23683" y="70"/>
                </a:lnTo>
                <a:lnTo>
                  <a:pt x="55487" y="0"/>
                </a:lnTo>
                <a:lnTo>
                  <a:pt x="57946" y="952"/>
                </a:lnTo>
                <a:lnTo>
                  <a:pt x="60538" y="2540"/>
                </a:lnTo>
                <a:lnTo>
                  <a:pt x="66991" y="7381"/>
                </a:lnTo>
                <a:lnTo>
                  <a:pt x="70413" y="10583"/>
                </a:lnTo>
                <a:lnTo>
                  <a:pt x="72660" y="12770"/>
                </a:lnTo>
                <a:lnTo>
                  <a:pt x="75110" y="14228"/>
                </a:lnTo>
                <a:lnTo>
                  <a:pt x="77696" y="15200"/>
                </a:lnTo>
                <a:lnTo>
                  <a:pt x="80372" y="15848"/>
                </a:lnTo>
                <a:lnTo>
                  <a:pt x="83109" y="17233"/>
                </a:lnTo>
                <a:lnTo>
                  <a:pt x="85886" y="19109"/>
                </a:lnTo>
                <a:lnTo>
                  <a:pt x="92635" y="24412"/>
                </a:lnTo>
                <a:lnTo>
                  <a:pt x="96098" y="27677"/>
                </a:lnTo>
                <a:lnTo>
                  <a:pt x="106083" y="37535"/>
                </a:lnTo>
                <a:lnTo>
                  <a:pt x="107869" y="40263"/>
                </a:lnTo>
                <a:lnTo>
                  <a:pt x="111336" y="48654"/>
                </a:lnTo>
                <a:lnTo>
                  <a:pt x="115523" y="54326"/>
                </a:lnTo>
                <a:lnTo>
                  <a:pt x="117972" y="56220"/>
                </a:lnTo>
                <a:lnTo>
                  <a:pt x="120558" y="57483"/>
                </a:lnTo>
                <a:lnTo>
                  <a:pt x="123234" y="58324"/>
                </a:lnTo>
                <a:lnTo>
                  <a:pt x="125019" y="59838"/>
                </a:lnTo>
                <a:lnTo>
                  <a:pt x="126209" y="61799"/>
                </a:lnTo>
                <a:lnTo>
                  <a:pt x="127529" y="66519"/>
                </a:lnTo>
                <a:lnTo>
                  <a:pt x="128117" y="71791"/>
                </a:lnTo>
                <a:lnTo>
                  <a:pt x="130918" y="79849"/>
                </a:lnTo>
                <a:lnTo>
                  <a:pt x="134386" y="88828"/>
                </a:lnTo>
                <a:lnTo>
                  <a:pt x="135927" y="95994"/>
                </a:lnTo>
                <a:lnTo>
                  <a:pt x="136612" y="102354"/>
                </a:lnTo>
                <a:lnTo>
                  <a:pt x="136997" y="111289"/>
                </a:lnTo>
                <a:lnTo>
                  <a:pt x="137128" y="122842"/>
                </a:lnTo>
                <a:lnTo>
                  <a:pt x="137159" y="174307"/>
                </a:lnTo>
                <a:lnTo>
                  <a:pt x="136207" y="177165"/>
                </a:lnTo>
                <a:lnTo>
                  <a:pt x="132609" y="182879"/>
                </a:lnTo>
                <a:lnTo>
                  <a:pt x="130374" y="188594"/>
                </a:lnTo>
                <a:lnTo>
                  <a:pt x="129117" y="197167"/>
                </a:lnTo>
                <a:lnTo>
                  <a:pt x="128940" y="200024"/>
                </a:lnTo>
                <a:lnTo>
                  <a:pt x="127870" y="202882"/>
                </a:lnTo>
                <a:lnTo>
                  <a:pt x="124140" y="208597"/>
                </a:lnTo>
                <a:lnTo>
                  <a:pt x="121848" y="214312"/>
                </a:lnTo>
                <a:lnTo>
                  <a:pt x="120256" y="222708"/>
                </a:lnTo>
                <a:lnTo>
                  <a:pt x="120122" y="226934"/>
                </a:lnTo>
                <a:lnTo>
                  <a:pt x="119133" y="229394"/>
                </a:lnTo>
                <a:lnTo>
                  <a:pt x="115495" y="234668"/>
                </a:lnTo>
                <a:lnTo>
                  <a:pt x="113243" y="240187"/>
                </a:lnTo>
                <a:lnTo>
                  <a:pt x="111798" y="246940"/>
                </a:lnTo>
                <a:lnTo>
                  <a:pt x="109060" y="250403"/>
                </a:lnTo>
                <a:lnTo>
                  <a:pt x="104092" y="255837"/>
                </a:lnTo>
                <a:lnTo>
                  <a:pt x="103413" y="259120"/>
                </a:lnTo>
                <a:lnTo>
                  <a:pt x="102977" y="264438"/>
                </a:lnTo>
                <a:lnTo>
                  <a:pt x="100377" y="267705"/>
                </a:lnTo>
                <a:lnTo>
                  <a:pt x="94653" y="273932"/>
                </a:lnTo>
                <a:lnTo>
                  <a:pt x="94306" y="282529"/>
                </a:lnTo>
                <a:lnTo>
                  <a:pt x="91761" y="282731"/>
                </a:lnTo>
                <a:lnTo>
                  <a:pt x="86917" y="282860"/>
                </a:lnTo>
                <a:lnTo>
                  <a:pt x="86519" y="283823"/>
                </a:lnTo>
                <a:lnTo>
                  <a:pt x="85725" y="291458"/>
                </a:lnTo>
                <a:lnTo>
                  <a:pt x="85725" y="291462"/>
                </a:lnTo>
                <a:lnTo>
                  <a:pt x="93106" y="291464"/>
                </a:lnTo>
                <a:lnTo>
                  <a:pt x="93503" y="290512"/>
                </a:lnTo>
                <a:lnTo>
                  <a:pt x="93944" y="286914"/>
                </a:lnTo>
                <a:lnTo>
                  <a:pt x="95014" y="285573"/>
                </a:lnTo>
                <a:lnTo>
                  <a:pt x="96680" y="284679"/>
                </a:lnTo>
                <a:lnTo>
                  <a:pt x="102870" y="28289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SMARTPenAnnotation418"/>
          <p:cNvSpPr/>
          <p:nvPr/>
        </p:nvSpPr>
        <p:spPr>
          <a:xfrm>
            <a:off x="4940617" y="4723447"/>
            <a:ext cx="240030" cy="642939"/>
          </a:xfrm>
          <a:custGeom>
            <a:avLst/>
            <a:gdLst/>
            <a:ahLst/>
            <a:cxnLst/>
            <a:rect l="0" t="0" r="0" b="0"/>
            <a:pathLst>
              <a:path w="240030" h="642939">
                <a:moveTo>
                  <a:pt x="0" y="0"/>
                </a:moveTo>
                <a:lnTo>
                  <a:pt x="13093" y="0"/>
                </a:lnTo>
                <a:lnTo>
                  <a:pt x="14444" y="953"/>
                </a:lnTo>
                <a:lnTo>
                  <a:pt x="15344" y="2540"/>
                </a:lnTo>
                <a:lnTo>
                  <a:pt x="15945" y="4551"/>
                </a:lnTo>
                <a:lnTo>
                  <a:pt x="17297" y="5892"/>
                </a:lnTo>
                <a:lnTo>
                  <a:pt x="19151" y="6785"/>
                </a:lnTo>
                <a:lnTo>
                  <a:pt x="23752" y="7778"/>
                </a:lnTo>
                <a:lnTo>
                  <a:pt x="28971" y="8219"/>
                </a:lnTo>
                <a:lnTo>
                  <a:pt x="31697" y="9290"/>
                </a:lnTo>
                <a:lnTo>
                  <a:pt x="37265" y="13019"/>
                </a:lnTo>
                <a:lnTo>
                  <a:pt x="42915" y="15311"/>
                </a:lnTo>
                <a:lnTo>
                  <a:pt x="48601" y="16330"/>
                </a:lnTo>
                <a:lnTo>
                  <a:pt x="54303" y="16783"/>
                </a:lnTo>
                <a:lnTo>
                  <a:pt x="57157" y="17856"/>
                </a:lnTo>
                <a:lnTo>
                  <a:pt x="62868" y="21589"/>
                </a:lnTo>
                <a:lnTo>
                  <a:pt x="68581" y="23882"/>
                </a:lnTo>
                <a:lnTo>
                  <a:pt x="75248" y="25855"/>
                </a:lnTo>
                <a:lnTo>
                  <a:pt x="79693" y="27714"/>
                </a:lnTo>
                <a:lnTo>
                  <a:pt x="84561" y="29906"/>
                </a:lnTo>
                <a:lnTo>
                  <a:pt x="88759" y="31367"/>
                </a:lnTo>
                <a:lnTo>
                  <a:pt x="95963" y="32991"/>
                </a:lnTo>
                <a:lnTo>
                  <a:pt x="102341" y="36253"/>
                </a:lnTo>
                <a:lnTo>
                  <a:pt x="105374" y="38456"/>
                </a:lnTo>
                <a:lnTo>
                  <a:pt x="111285" y="40904"/>
                </a:lnTo>
                <a:lnTo>
                  <a:pt x="114196" y="41557"/>
                </a:lnTo>
                <a:lnTo>
                  <a:pt x="119969" y="44823"/>
                </a:lnTo>
                <a:lnTo>
                  <a:pt x="125709" y="49449"/>
                </a:lnTo>
                <a:lnTo>
                  <a:pt x="131436" y="54680"/>
                </a:lnTo>
                <a:lnTo>
                  <a:pt x="140015" y="62980"/>
                </a:lnTo>
                <a:lnTo>
                  <a:pt x="191452" y="114300"/>
                </a:lnTo>
                <a:lnTo>
                  <a:pt x="193358" y="117158"/>
                </a:lnTo>
                <a:lnTo>
                  <a:pt x="198955" y="131128"/>
                </a:lnTo>
                <a:lnTo>
                  <a:pt x="203677" y="140194"/>
                </a:lnTo>
                <a:lnTo>
                  <a:pt x="208950" y="147399"/>
                </a:lnTo>
                <a:lnTo>
                  <a:pt x="214469" y="156316"/>
                </a:lnTo>
                <a:lnTo>
                  <a:pt x="217275" y="161361"/>
                </a:lnTo>
                <a:lnTo>
                  <a:pt x="220392" y="172046"/>
                </a:lnTo>
                <a:lnTo>
                  <a:pt x="221223" y="177562"/>
                </a:lnTo>
                <a:lnTo>
                  <a:pt x="224687" y="186232"/>
                </a:lnTo>
                <a:lnTo>
                  <a:pt x="226944" y="189877"/>
                </a:lnTo>
                <a:lnTo>
                  <a:pt x="229451" y="199007"/>
                </a:lnTo>
                <a:lnTo>
                  <a:pt x="231061" y="215841"/>
                </a:lnTo>
                <a:lnTo>
                  <a:pt x="231340" y="229899"/>
                </a:lnTo>
                <a:lnTo>
                  <a:pt x="233945" y="240608"/>
                </a:lnTo>
                <a:lnTo>
                  <a:pt x="238227" y="254806"/>
                </a:lnTo>
                <a:lnTo>
                  <a:pt x="239674" y="272688"/>
                </a:lnTo>
                <a:lnTo>
                  <a:pt x="239960" y="288673"/>
                </a:lnTo>
                <a:lnTo>
                  <a:pt x="240029" y="353000"/>
                </a:lnTo>
                <a:lnTo>
                  <a:pt x="237490" y="361994"/>
                </a:lnTo>
                <a:lnTo>
                  <a:pt x="234138" y="371388"/>
                </a:lnTo>
                <a:lnTo>
                  <a:pt x="232252" y="382985"/>
                </a:lnTo>
                <a:lnTo>
                  <a:pt x="231811" y="392783"/>
                </a:lnTo>
                <a:lnTo>
                  <a:pt x="230740" y="397111"/>
                </a:lnTo>
                <a:lnTo>
                  <a:pt x="224719" y="410899"/>
                </a:lnTo>
                <a:lnTo>
                  <a:pt x="222748" y="417889"/>
                </a:lnTo>
                <a:lnTo>
                  <a:pt x="216261" y="435359"/>
                </a:lnTo>
                <a:lnTo>
                  <a:pt x="214226" y="443048"/>
                </a:lnTo>
                <a:lnTo>
                  <a:pt x="207698" y="460967"/>
                </a:lnTo>
                <a:lnTo>
                  <a:pt x="207045" y="464473"/>
                </a:lnTo>
                <a:lnTo>
                  <a:pt x="203781" y="470911"/>
                </a:lnTo>
                <a:lnTo>
                  <a:pt x="201576" y="473960"/>
                </a:lnTo>
                <a:lnTo>
                  <a:pt x="199127" y="479889"/>
                </a:lnTo>
                <a:lnTo>
                  <a:pt x="197748" y="488582"/>
                </a:lnTo>
                <a:lnTo>
                  <a:pt x="197555" y="491456"/>
                </a:lnTo>
                <a:lnTo>
                  <a:pt x="196473" y="494325"/>
                </a:lnTo>
                <a:lnTo>
                  <a:pt x="190400" y="503866"/>
                </a:lnTo>
                <a:lnTo>
                  <a:pt x="183521" y="517382"/>
                </a:lnTo>
                <a:lnTo>
                  <a:pt x="180107" y="527842"/>
                </a:lnTo>
                <a:lnTo>
                  <a:pt x="175933" y="533999"/>
                </a:lnTo>
                <a:lnTo>
                  <a:pt x="173486" y="536022"/>
                </a:lnTo>
                <a:lnTo>
                  <a:pt x="170902" y="537371"/>
                </a:lnTo>
                <a:lnTo>
                  <a:pt x="168228" y="538270"/>
                </a:lnTo>
                <a:lnTo>
                  <a:pt x="166444" y="539822"/>
                </a:lnTo>
                <a:lnTo>
                  <a:pt x="165255" y="541808"/>
                </a:lnTo>
                <a:lnTo>
                  <a:pt x="164462" y="544085"/>
                </a:lnTo>
                <a:lnTo>
                  <a:pt x="161042" y="549156"/>
                </a:lnTo>
                <a:lnTo>
                  <a:pt x="153761" y="557365"/>
                </a:lnTo>
                <a:lnTo>
                  <a:pt x="146202" y="565292"/>
                </a:lnTo>
                <a:lnTo>
                  <a:pt x="130144" y="581372"/>
                </a:lnTo>
                <a:lnTo>
                  <a:pt x="128673" y="581892"/>
                </a:lnTo>
                <a:lnTo>
                  <a:pt x="121343" y="582793"/>
                </a:lnTo>
                <a:lnTo>
                  <a:pt x="114386" y="588795"/>
                </a:lnTo>
                <a:lnTo>
                  <a:pt x="112750" y="590299"/>
                </a:lnTo>
                <a:lnTo>
                  <a:pt x="109484" y="590968"/>
                </a:lnTo>
                <a:lnTo>
                  <a:pt x="107279" y="591146"/>
                </a:lnTo>
                <a:lnTo>
                  <a:pt x="105809" y="592217"/>
                </a:lnTo>
                <a:lnTo>
                  <a:pt x="104830" y="593884"/>
                </a:lnTo>
                <a:lnTo>
                  <a:pt x="103257" y="598852"/>
                </a:lnTo>
                <a:lnTo>
                  <a:pt x="102175" y="599260"/>
                </a:lnTo>
                <a:lnTo>
                  <a:pt x="96103" y="599833"/>
                </a:lnTo>
                <a:lnTo>
                  <a:pt x="86186" y="600066"/>
                </a:lnTo>
                <a:lnTo>
                  <a:pt x="81310" y="600073"/>
                </a:lnTo>
                <a:lnTo>
                  <a:pt x="79925" y="601026"/>
                </a:lnTo>
                <a:lnTo>
                  <a:pt x="79001" y="602614"/>
                </a:lnTo>
                <a:lnTo>
                  <a:pt x="77261" y="608294"/>
                </a:lnTo>
                <a:lnTo>
                  <a:pt x="72634" y="608543"/>
                </a:lnTo>
                <a:lnTo>
                  <a:pt x="71282" y="609530"/>
                </a:lnTo>
                <a:lnTo>
                  <a:pt x="70382" y="611141"/>
                </a:lnTo>
                <a:lnTo>
                  <a:pt x="68936" y="616019"/>
                </a:lnTo>
                <a:lnTo>
                  <a:pt x="67865" y="616420"/>
                </a:lnTo>
                <a:lnTo>
                  <a:pt x="61230" y="617115"/>
                </a:lnTo>
                <a:lnTo>
                  <a:pt x="60823" y="618102"/>
                </a:lnTo>
                <a:lnTo>
                  <a:pt x="60370" y="621740"/>
                </a:lnTo>
                <a:lnTo>
                  <a:pt x="59296" y="623090"/>
                </a:lnTo>
                <a:lnTo>
                  <a:pt x="57629" y="623992"/>
                </a:lnTo>
                <a:lnTo>
                  <a:pt x="55564" y="624592"/>
                </a:lnTo>
                <a:lnTo>
                  <a:pt x="54188" y="625944"/>
                </a:lnTo>
                <a:lnTo>
                  <a:pt x="53270" y="627799"/>
                </a:lnTo>
                <a:lnTo>
                  <a:pt x="52658" y="629988"/>
                </a:lnTo>
                <a:lnTo>
                  <a:pt x="51298" y="631447"/>
                </a:lnTo>
                <a:lnTo>
                  <a:pt x="49439" y="632420"/>
                </a:lnTo>
                <a:lnTo>
                  <a:pt x="44162" y="633981"/>
                </a:lnTo>
                <a:lnTo>
                  <a:pt x="37228" y="640181"/>
                </a:lnTo>
                <a:lnTo>
                  <a:pt x="35595" y="641712"/>
                </a:lnTo>
                <a:lnTo>
                  <a:pt x="32331" y="642393"/>
                </a:lnTo>
                <a:lnTo>
                  <a:pt x="25636" y="642866"/>
                </a:lnTo>
                <a:lnTo>
                  <a:pt x="8573" y="64293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SMARTPenAnnotation419"/>
          <p:cNvSpPr/>
          <p:nvPr/>
        </p:nvSpPr>
        <p:spPr>
          <a:xfrm>
            <a:off x="5686425" y="4680585"/>
            <a:ext cx="42863" cy="282893"/>
          </a:xfrm>
          <a:custGeom>
            <a:avLst/>
            <a:gdLst/>
            <a:ahLst/>
            <a:cxnLst/>
            <a:rect l="0" t="0" r="0" b="0"/>
            <a:pathLst>
              <a:path w="42863" h="282893">
                <a:moveTo>
                  <a:pt x="42862" y="282892"/>
                </a:moveTo>
                <a:lnTo>
                  <a:pt x="38312" y="282892"/>
                </a:lnTo>
                <a:lnTo>
                  <a:pt x="36970" y="281940"/>
                </a:lnTo>
                <a:lnTo>
                  <a:pt x="36077" y="280352"/>
                </a:lnTo>
                <a:lnTo>
                  <a:pt x="34643" y="275511"/>
                </a:lnTo>
                <a:lnTo>
                  <a:pt x="33573" y="274162"/>
                </a:lnTo>
                <a:lnTo>
                  <a:pt x="31907" y="272309"/>
                </a:lnTo>
                <a:lnTo>
                  <a:pt x="26940" y="267044"/>
                </a:lnTo>
                <a:lnTo>
                  <a:pt x="21528" y="261581"/>
                </a:lnTo>
                <a:lnTo>
                  <a:pt x="20067" y="259159"/>
                </a:lnTo>
                <a:lnTo>
                  <a:pt x="19093" y="256593"/>
                </a:lnTo>
                <a:lnTo>
                  <a:pt x="18443" y="253929"/>
                </a:lnTo>
                <a:lnTo>
                  <a:pt x="17058" y="251201"/>
                </a:lnTo>
                <a:lnTo>
                  <a:pt x="15182" y="248430"/>
                </a:lnTo>
                <a:lnTo>
                  <a:pt x="12979" y="245630"/>
                </a:lnTo>
                <a:lnTo>
                  <a:pt x="11510" y="242810"/>
                </a:lnTo>
                <a:lnTo>
                  <a:pt x="10530" y="239978"/>
                </a:lnTo>
                <a:lnTo>
                  <a:pt x="9878" y="237138"/>
                </a:lnTo>
                <a:lnTo>
                  <a:pt x="8490" y="234292"/>
                </a:lnTo>
                <a:lnTo>
                  <a:pt x="6613" y="231442"/>
                </a:lnTo>
                <a:lnTo>
                  <a:pt x="4408" y="228589"/>
                </a:lnTo>
                <a:lnTo>
                  <a:pt x="2938" y="224783"/>
                </a:lnTo>
                <a:lnTo>
                  <a:pt x="1959" y="220340"/>
                </a:lnTo>
                <a:lnTo>
                  <a:pt x="1306" y="215473"/>
                </a:lnTo>
                <a:lnTo>
                  <a:pt x="870" y="210324"/>
                </a:lnTo>
                <a:lnTo>
                  <a:pt x="580" y="204986"/>
                </a:lnTo>
                <a:lnTo>
                  <a:pt x="258" y="193974"/>
                </a:lnTo>
                <a:lnTo>
                  <a:pt x="15" y="15853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SMARTPenAnnotation420"/>
          <p:cNvSpPr/>
          <p:nvPr/>
        </p:nvSpPr>
        <p:spPr>
          <a:xfrm>
            <a:off x="5566409" y="4852035"/>
            <a:ext cx="180024" cy="68581"/>
          </a:xfrm>
          <a:custGeom>
            <a:avLst/>
            <a:gdLst/>
            <a:ahLst/>
            <a:cxnLst/>
            <a:rect l="0" t="0" r="0" b="0"/>
            <a:pathLst>
              <a:path w="180024" h="68581">
                <a:moveTo>
                  <a:pt x="8573" y="68580"/>
                </a:moveTo>
                <a:lnTo>
                  <a:pt x="1" y="68580"/>
                </a:lnTo>
                <a:lnTo>
                  <a:pt x="0" y="64029"/>
                </a:lnTo>
                <a:lnTo>
                  <a:pt x="953" y="62688"/>
                </a:lnTo>
                <a:lnTo>
                  <a:pt x="2541" y="61794"/>
                </a:lnTo>
                <a:lnTo>
                  <a:pt x="7382" y="60360"/>
                </a:lnTo>
                <a:lnTo>
                  <a:pt x="12771" y="60112"/>
                </a:lnTo>
                <a:lnTo>
                  <a:pt x="15182" y="59124"/>
                </a:lnTo>
                <a:lnTo>
                  <a:pt x="17742" y="57514"/>
                </a:lnTo>
                <a:lnTo>
                  <a:pt x="20401" y="55487"/>
                </a:lnTo>
                <a:lnTo>
                  <a:pt x="23125" y="54136"/>
                </a:lnTo>
                <a:lnTo>
                  <a:pt x="28694" y="52635"/>
                </a:lnTo>
                <a:lnTo>
                  <a:pt x="30559" y="51283"/>
                </a:lnTo>
                <a:lnTo>
                  <a:pt x="31803" y="49428"/>
                </a:lnTo>
                <a:lnTo>
                  <a:pt x="32632" y="47239"/>
                </a:lnTo>
                <a:lnTo>
                  <a:pt x="34137" y="45781"/>
                </a:lnTo>
                <a:lnTo>
                  <a:pt x="36093" y="44807"/>
                </a:lnTo>
                <a:lnTo>
                  <a:pt x="38350" y="44159"/>
                </a:lnTo>
                <a:lnTo>
                  <a:pt x="40807" y="42774"/>
                </a:lnTo>
                <a:lnTo>
                  <a:pt x="43397" y="40898"/>
                </a:lnTo>
                <a:lnTo>
                  <a:pt x="46077" y="38696"/>
                </a:lnTo>
                <a:lnTo>
                  <a:pt x="48816" y="36274"/>
                </a:lnTo>
                <a:lnTo>
                  <a:pt x="54399" y="31044"/>
                </a:lnTo>
                <a:lnTo>
                  <a:pt x="58174" y="29269"/>
                </a:lnTo>
                <a:lnTo>
                  <a:pt x="62595" y="28085"/>
                </a:lnTo>
                <a:lnTo>
                  <a:pt x="74277" y="26185"/>
                </a:lnTo>
                <a:lnTo>
                  <a:pt x="77141" y="25076"/>
                </a:lnTo>
                <a:lnTo>
                  <a:pt x="80955" y="23385"/>
                </a:lnTo>
                <a:lnTo>
                  <a:pt x="85402" y="21305"/>
                </a:lnTo>
                <a:lnTo>
                  <a:pt x="89320" y="19918"/>
                </a:lnTo>
                <a:lnTo>
                  <a:pt x="92885" y="18994"/>
                </a:lnTo>
                <a:lnTo>
                  <a:pt x="96213" y="18377"/>
                </a:lnTo>
                <a:lnTo>
                  <a:pt x="99385" y="17966"/>
                </a:lnTo>
                <a:lnTo>
                  <a:pt x="102452" y="17692"/>
                </a:lnTo>
                <a:lnTo>
                  <a:pt x="105449" y="17510"/>
                </a:lnTo>
                <a:lnTo>
                  <a:pt x="108400" y="16436"/>
                </a:lnTo>
                <a:lnTo>
                  <a:pt x="111319" y="14767"/>
                </a:lnTo>
                <a:lnTo>
                  <a:pt x="114218" y="12702"/>
                </a:lnTo>
                <a:lnTo>
                  <a:pt x="117103" y="11325"/>
                </a:lnTo>
                <a:lnTo>
                  <a:pt x="119979" y="10408"/>
                </a:lnTo>
                <a:lnTo>
                  <a:pt x="122849" y="9796"/>
                </a:lnTo>
                <a:lnTo>
                  <a:pt x="125714" y="9388"/>
                </a:lnTo>
                <a:lnTo>
                  <a:pt x="128577" y="9116"/>
                </a:lnTo>
                <a:lnTo>
                  <a:pt x="131438" y="8935"/>
                </a:lnTo>
                <a:lnTo>
                  <a:pt x="137157" y="8733"/>
                </a:lnTo>
                <a:lnTo>
                  <a:pt x="140016" y="8680"/>
                </a:lnTo>
                <a:lnTo>
                  <a:pt x="142874" y="7692"/>
                </a:lnTo>
                <a:lnTo>
                  <a:pt x="145732" y="6080"/>
                </a:lnTo>
                <a:lnTo>
                  <a:pt x="152612" y="1201"/>
                </a:lnTo>
                <a:lnTo>
                  <a:pt x="156093" y="533"/>
                </a:lnTo>
                <a:lnTo>
                  <a:pt x="161537" y="105"/>
                </a:lnTo>
                <a:lnTo>
                  <a:pt x="167032" y="31"/>
                </a:lnTo>
                <a:lnTo>
                  <a:pt x="180023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MARTPenAnnotation421"/>
          <p:cNvSpPr/>
          <p:nvPr/>
        </p:nvSpPr>
        <p:spPr>
          <a:xfrm>
            <a:off x="5823584" y="4843568"/>
            <a:ext cx="90642" cy="162773"/>
          </a:xfrm>
          <a:custGeom>
            <a:avLst/>
            <a:gdLst/>
            <a:ahLst/>
            <a:cxnLst/>
            <a:rect l="0" t="0" r="0" b="0"/>
            <a:pathLst>
              <a:path w="90642" h="162773">
                <a:moveTo>
                  <a:pt x="0" y="154199"/>
                </a:moveTo>
                <a:lnTo>
                  <a:pt x="0" y="145980"/>
                </a:lnTo>
                <a:lnTo>
                  <a:pt x="2541" y="145784"/>
                </a:lnTo>
                <a:lnTo>
                  <a:pt x="4552" y="145731"/>
                </a:lnTo>
                <a:lnTo>
                  <a:pt x="6844" y="144744"/>
                </a:lnTo>
                <a:lnTo>
                  <a:pt x="9325" y="143133"/>
                </a:lnTo>
                <a:lnTo>
                  <a:pt x="11932" y="141107"/>
                </a:lnTo>
                <a:lnTo>
                  <a:pt x="13670" y="138803"/>
                </a:lnTo>
                <a:lnTo>
                  <a:pt x="14829" y="136315"/>
                </a:lnTo>
                <a:lnTo>
                  <a:pt x="15601" y="133704"/>
                </a:lnTo>
                <a:lnTo>
                  <a:pt x="17068" y="131011"/>
                </a:lnTo>
                <a:lnTo>
                  <a:pt x="18999" y="128263"/>
                </a:lnTo>
                <a:lnTo>
                  <a:pt x="21239" y="125478"/>
                </a:lnTo>
                <a:lnTo>
                  <a:pt x="23684" y="123622"/>
                </a:lnTo>
                <a:lnTo>
                  <a:pt x="26267" y="122385"/>
                </a:lnTo>
                <a:lnTo>
                  <a:pt x="28942" y="121559"/>
                </a:lnTo>
                <a:lnTo>
                  <a:pt x="31677" y="119105"/>
                </a:lnTo>
                <a:lnTo>
                  <a:pt x="34453" y="115563"/>
                </a:lnTo>
                <a:lnTo>
                  <a:pt x="37257" y="111296"/>
                </a:lnTo>
                <a:lnTo>
                  <a:pt x="39125" y="107500"/>
                </a:lnTo>
                <a:lnTo>
                  <a:pt x="40372" y="104016"/>
                </a:lnTo>
                <a:lnTo>
                  <a:pt x="41202" y="100741"/>
                </a:lnTo>
                <a:lnTo>
                  <a:pt x="42708" y="97605"/>
                </a:lnTo>
                <a:lnTo>
                  <a:pt x="44665" y="94563"/>
                </a:lnTo>
                <a:lnTo>
                  <a:pt x="46922" y="91582"/>
                </a:lnTo>
                <a:lnTo>
                  <a:pt x="49379" y="88642"/>
                </a:lnTo>
                <a:lnTo>
                  <a:pt x="51970" y="85729"/>
                </a:lnTo>
                <a:lnTo>
                  <a:pt x="57388" y="79953"/>
                </a:lnTo>
                <a:lnTo>
                  <a:pt x="71469" y="65623"/>
                </a:lnTo>
                <a:lnTo>
                  <a:pt x="73364" y="62764"/>
                </a:lnTo>
                <a:lnTo>
                  <a:pt x="74627" y="59905"/>
                </a:lnTo>
                <a:lnTo>
                  <a:pt x="75469" y="57046"/>
                </a:lnTo>
                <a:lnTo>
                  <a:pt x="76983" y="54188"/>
                </a:lnTo>
                <a:lnTo>
                  <a:pt x="78944" y="51330"/>
                </a:lnTo>
                <a:lnTo>
                  <a:pt x="81205" y="48472"/>
                </a:lnTo>
                <a:lnTo>
                  <a:pt x="82712" y="45614"/>
                </a:lnTo>
                <a:lnTo>
                  <a:pt x="83716" y="42757"/>
                </a:lnTo>
                <a:lnTo>
                  <a:pt x="84386" y="39899"/>
                </a:lnTo>
                <a:lnTo>
                  <a:pt x="84832" y="37042"/>
                </a:lnTo>
                <a:lnTo>
                  <a:pt x="85130" y="34184"/>
                </a:lnTo>
                <a:lnTo>
                  <a:pt x="85608" y="27305"/>
                </a:lnTo>
                <a:lnTo>
                  <a:pt x="88214" y="23824"/>
                </a:lnTo>
                <a:lnTo>
                  <a:pt x="90241" y="21562"/>
                </a:lnTo>
                <a:lnTo>
                  <a:pt x="90641" y="19102"/>
                </a:lnTo>
                <a:lnTo>
                  <a:pt x="89955" y="16510"/>
                </a:lnTo>
                <a:lnTo>
                  <a:pt x="85799" y="8606"/>
                </a:lnTo>
                <a:lnTo>
                  <a:pt x="78351" y="1098"/>
                </a:lnTo>
                <a:lnTo>
                  <a:pt x="76999" y="697"/>
                </a:lnTo>
                <a:lnTo>
                  <a:pt x="75145" y="429"/>
                </a:lnTo>
                <a:lnTo>
                  <a:pt x="72957" y="251"/>
                </a:lnTo>
                <a:lnTo>
                  <a:pt x="70546" y="132"/>
                </a:lnTo>
                <a:lnTo>
                  <a:pt x="65327" y="0"/>
                </a:lnTo>
                <a:lnTo>
                  <a:pt x="62601" y="917"/>
                </a:lnTo>
                <a:lnTo>
                  <a:pt x="59832" y="2481"/>
                </a:lnTo>
                <a:lnTo>
                  <a:pt x="57033" y="4476"/>
                </a:lnTo>
                <a:lnTo>
                  <a:pt x="54215" y="5806"/>
                </a:lnTo>
                <a:lnTo>
                  <a:pt x="51383" y="6693"/>
                </a:lnTo>
                <a:lnTo>
                  <a:pt x="48543" y="7285"/>
                </a:lnTo>
                <a:lnTo>
                  <a:pt x="45697" y="7679"/>
                </a:lnTo>
                <a:lnTo>
                  <a:pt x="42848" y="7941"/>
                </a:lnTo>
                <a:lnTo>
                  <a:pt x="39995" y="8116"/>
                </a:lnTo>
                <a:lnTo>
                  <a:pt x="38094" y="9186"/>
                </a:lnTo>
                <a:lnTo>
                  <a:pt x="36826" y="10851"/>
                </a:lnTo>
                <a:lnTo>
                  <a:pt x="35981" y="12914"/>
                </a:lnTo>
                <a:lnTo>
                  <a:pt x="34465" y="15241"/>
                </a:lnTo>
                <a:lnTo>
                  <a:pt x="32502" y="17746"/>
                </a:lnTo>
                <a:lnTo>
                  <a:pt x="30241" y="20368"/>
                </a:lnTo>
                <a:lnTo>
                  <a:pt x="27780" y="23068"/>
                </a:lnTo>
                <a:lnTo>
                  <a:pt x="22507" y="28609"/>
                </a:lnTo>
                <a:lnTo>
                  <a:pt x="20720" y="31420"/>
                </a:lnTo>
                <a:lnTo>
                  <a:pt x="19529" y="34246"/>
                </a:lnTo>
                <a:lnTo>
                  <a:pt x="18734" y="37083"/>
                </a:lnTo>
                <a:lnTo>
                  <a:pt x="17252" y="39926"/>
                </a:lnTo>
                <a:lnTo>
                  <a:pt x="15311" y="42775"/>
                </a:lnTo>
                <a:lnTo>
                  <a:pt x="13065" y="45626"/>
                </a:lnTo>
                <a:lnTo>
                  <a:pt x="11568" y="48480"/>
                </a:lnTo>
                <a:lnTo>
                  <a:pt x="10569" y="51334"/>
                </a:lnTo>
                <a:lnTo>
                  <a:pt x="9904" y="54191"/>
                </a:lnTo>
                <a:lnTo>
                  <a:pt x="8508" y="56094"/>
                </a:lnTo>
                <a:lnTo>
                  <a:pt x="6624" y="57363"/>
                </a:lnTo>
                <a:lnTo>
                  <a:pt x="4416" y="58209"/>
                </a:lnTo>
                <a:lnTo>
                  <a:pt x="2945" y="60679"/>
                </a:lnTo>
                <a:lnTo>
                  <a:pt x="1963" y="64230"/>
                </a:lnTo>
                <a:lnTo>
                  <a:pt x="1309" y="68502"/>
                </a:lnTo>
                <a:lnTo>
                  <a:pt x="873" y="72302"/>
                </a:lnTo>
                <a:lnTo>
                  <a:pt x="582" y="75789"/>
                </a:lnTo>
                <a:lnTo>
                  <a:pt x="388" y="79066"/>
                </a:lnTo>
                <a:lnTo>
                  <a:pt x="173" y="85247"/>
                </a:lnTo>
                <a:lnTo>
                  <a:pt x="34" y="96976"/>
                </a:lnTo>
                <a:lnTo>
                  <a:pt x="2" y="118214"/>
                </a:lnTo>
                <a:lnTo>
                  <a:pt x="2541" y="121696"/>
                </a:lnTo>
                <a:lnTo>
                  <a:pt x="4552" y="123958"/>
                </a:lnTo>
                <a:lnTo>
                  <a:pt x="5892" y="126418"/>
                </a:lnTo>
                <a:lnTo>
                  <a:pt x="6786" y="129011"/>
                </a:lnTo>
                <a:lnTo>
                  <a:pt x="7382" y="131692"/>
                </a:lnTo>
                <a:lnTo>
                  <a:pt x="8731" y="134432"/>
                </a:lnTo>
                <a:lnTo>
                  <a:pt x="10584" y="137211"/>
                </a:lnTo>
                <a:lnTo>
                  <a:pt x="12771" y="140016"/>
                </a:lnTo>
                <a:lnTo>
                  <a:pt x="14229" y="142839"/>
                </a:lnTo>
                <a:lnTo>
                  <a:pt x="15201" y="145673"/>
                </a:lnTo>
                <a:lnTo>
                  <a:pt x="15849" y="148515"/>
                </a:lnTo>
                <a:lnTo>
                  <a:pt x="17234" y="150410"/>
                </a:lnTo>
                <a:lnTo>
                  <a:pt x="19110" y="151673"/>
                </a:lnTo>
                <a:lnTo>
                  <a:pt x="24412" y="153701"/>
                </a:lnTo>
                <a:lnTo>
                  <a:pt x="25800" y="154819"/>
                </a:lnTo>
                <a:lnTo>
                  <a:pt x="27678" y="156517"/>
                </a:lnTo>
                <a:lnTo>
                  <a:pt x="29882" y="158602"/>
                </a:lnTo>
                <a:lnTo>
                  <a:pt x="32304" y="159992"/>
                </a:lnTo>
                <a:lnTo>
                  <a:pt x="34871" y="160919"/>
                </a:lnTo>
                <a:lnTo>
                  <a:pt x="42863" y="16277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SMARTPenAnnotation422"/>
          <p:cNvSpPr/>
          <p:nvPr/>
        </p:nvSpPr>
        <p:spPr>
          <a:xfrm>
            <a:off x="5652136" y="4252064"/>
            <a:ext cx="154305" cy="419949"/>
          </a:xfrm>
          <a:custGeom>
            <a:avLst/>
            <a:gdLst/>
            <a:ahLst/>
            <a:cxnLst/>
            <a:rect l="0" t="0" r="0" b="0"/>
            <a:pathLst>
              <a:path w="154305" h="419949">
                <a:moveTo>
                  <a:pt x="154304" y="8468"/>
                </a:moveTo>
                <a:lnTo>
                  <a:pt x="154304" y="1087"/>
                </a:lnTo>
                <a:lnTo>
                  <a:pt x="153351" y="690"/>
                </a:lnTo>
                <a:lnTo>
                  <a:pt x="149753" y="249"/>
                </a:lnTo>
                <a:lnTo>
                  <a:pt x="144979" y="53"/>
                </a:lnTo>
                <a:lnTo>
                  <a:pt x="142372" y="0"/>
                </a:lnTo>
                <a:lnTo>
                  <a:pt x="140634" y="918"/>
                </a:lnTo>
                <a:lnTo>
                  <a:pt x="139476" y="2482"/>
                </a:lnTo>
                <a:lnTo>
                  <a:pt x="138703" y="4478"/>
                </a:lnTo>
                <a:lnTo>
                  <a:pt x="137236" y="5808"/>
                </a:lnTo>
                <a:lnTo>
                  <a:pt x="135305" y="6695"/>
                </a:lnTo>
                <a:lnTo>
                  <a:pt x="130620" y="7680"/>
                </a:lnTo>
                <a:lnTo>
                  <a:pt x="128037" y="7943"/>
                </a:lnTo>
                <a:lnTo>
                  <a:pt x="125362" y="8118"/>
                </a:lnTo>
                <a:lnTo>
                  <a:pt x="123579" y="9187"/>
                </a:lnTo>
                <a:lnTo>
                  <a:pt x="122391" y="10852"/>
                </a:lnTo>
                <a:lnTo>
                  <a:pt x="121598" y="12915"/>
                </a:lnTo>
                <a:lnTo>
                  <a:pt x="118178" y="17747"/>
                </a:lnTo>
                <a:lnTo>
                  <a:pt x="113483" y="23070"/>
                </a:lnTo>
                <a:lnTo>
                  <a:pt x="108221" y="28610"/>
                </a:lnTo>
                <a:lnTo>
                  <a:pt x="91407" y="45628"/>
                </a:lnTo>
                <a:lnTo>
                  <a:pt x="88560" y="49434"/>
                </a:lnTo>
                <a:lnTo>
                  <a:pt x="85709" y="53876"/>
                </a:lnTo>
                <a:lnTo>
                  <a:pt x="82857" y="58743"/>
                </a:lnTo>
                <a:lnTo>
                  <a:pt x="80002" y="62939"/>
                </a:lnTo>
                <a:lnTo>
                  <a:pt x="77147" y="66690"/>
                </a:lnTo>
                <a:lnTo>
                  <a:pt x="74291" y="70143"/>
                </a:lnTo>
                <a:lnTo>
                  <a:pt x="70482" y="74349"/>
                </a:lnTo>
                <a:lnTo>
                  <a:pt x="61170" y="84104"/>
                </a:lnTo>
                <a:lnTo>
                  <a:pt x="45217" y="100305"/>
                </a:lnTo>
                <a:lnTo>
                  <a:pt x="41574" y="105888"/>
                </a:lnTo>
                <a:lnTo>
                  <a:pt x="37527" y="117171"/>
                </a:lnTo>
                <a:lnTo>
                  <a:pt x="33188" y="128536"/>
                </a:lnTo>
                <a:lnTo>
                  <a:pt x="30697" y="134233"/>
                </a:lnTo>
                <a:lnTo>
                  <a:pt x="25390" y="145644"/>
                </a:lnTo>
                <a:lnTo>
                  <a:pt x="14222" y="168491"/>
                </a:lnTo>
                <a:lnTo>
                  <a:pt x="11083" y="179920"/>
                </a:lnTo>
                <a:lnTo>
                  <a:pt x="8735" y="191349"/>
                </a:lnTo>
                <a:lnTo>
                  <a:pt x="4517" y="202778"/>
                </a:lnTo>
                <a:lnTo>
                  <a:pt x="2007" y="214208"/>
                </a:lnTo>
                <a:lnTo>
                  <a:pt x="891" y="224686"/>
                </a:lnTo>
                <a:lnTo>
                  <a:pt x="263" y="236892"/>
                </a:lnTo>
                <a:lnTo>
                  <a:pt x="51" y="257600"/>
                </a:lnTo>
                <a:lnTo>
                  <a:pt x="0" y="306849"/>
                </a:lnTo>
                <a:lnTo>
                  <a:pt x="952" y="311211"/>
                </a:lnTo>
                <a:lnTo>
                  <a:pt x="4550" y="318598"/>
                </a:lnTo>
                <a:lnTo>
                  <a:pt x="6784" y="327596"/>
                </a:lnTo>
                <a:lnTo>
                  <a:pt x="7380" y="332663"/>
                </a:lnTo>
                <a:lnTo>
                  <a:pt x="8729" y="336993"/>
                </a:lnTo>
                <a:lnTo>
                  <a:pt x="12769" y="344344"/>
                </a:lnTo>
                <a:lnTo>
                  <a:pt x="15199" y="350786"/>
                </a:lnTo>
                <a:lnTo>
                  <a:pt x="15847" y="353838"/>
                </a:lnTo>
                <a:lnTo>
                  <a:pt x="19108" y="359768"/>
                </a:lnTo>
                <a:lnTo>
                  <a:pt x="21311" y="362683"/>
                </a:lnTo>
                <a:lnTo>
                  <a:pt x="23758" y="368462"/>
                </a:lnTo>
                <a:lnTo>
                  <a:pt x="24410" y="371336"/>
                </a:lnTo>
                <a:lnTo>
                  <a:pt x="27676" y="377070"/>
                </a:lnTo>
                <a:lnTo>
                  <a:pt x="32302" y="382794"/>
                </a:lnTo>
                <a:lnTo>
                  <a:pt x="34869" y="385653"/>
                </a:lnTo>
                <a:lnTo>
                  <a:pt x="41282" y="392536"/>
                </a:lnTo>
                <a:lnTo>
                  <a:pt x="43714" y="394054"/>
                </a:lnTo>
                <a:lnTo>
                  <a:pt x="47239" y="396018"/>
                </a:lnTo>
                <a:lnTo>
                  <a:pt x="51495" y="398279"/>
                </a:lnTo>
                <a:lnTo>
                  <a:pt x="54332" y="400740"/>
                </a:lnTo>
                <a:lnTo>
                  <a:pt x="56224" y="403333"/>
                </a:lnTo>
                <a:lnTo>
                  <a:pt x="57485" y="406014"/>
                </a:lnTo>
                <a:lnTo>
                  <a:pt x="60230" y="408753"/>
                </a:lnTo>
                <a:lnTo>
                  <a:pt x="63965" y="411533"/>
                </a:lnTo>
                <a:lnTo>
                  <a:pt x="77151" y="419948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SMARTPenAnnotation423"/>
          <p:cNvSpPr/>
          <p:nvPr/>
        </p:nvSpPr>
        <p:spPr>
          <a:xfrm>
            <a:off x="5815441" y="4346656"/>
            <a:ext cx="213371" cy="222007"/>
          </a:xfrm>
          <a:custGeom>
            <a:avLst/>
            <a:gdLst/>
            <a:ahLst/>
            <a:cxnLst/>
            <a:rect l="0" t="0" r="0" b="0"/>
            <a:pathLst>
              <a:path w="213371" h="222007">
                <a:moveTo>
                  <a:pt x="136731" y="16746"/>
                </a:moveTo>
                <a:lnTo>
                  <a:pt x="132180" y="16746"/>
                </a:lnTo>
                <a:lnTo>
                  <a:pt x="130839" y="15794"/>
                </a:lnTo>
                <a:lnTo>
                  <a:pt x="129946" y="14206"/>
                </a:lnTo>
                <a:lnTo>
                  <a:pt x="128512" y="9365"/>
                </a:lnTo>
                <a:lnTo>
                  <a:pt x="127441" y="8968"/>
                </a:lnTo>
                <a:lnTo>
                  <a:pt x="121384" y="8409"/>
                </a:lnTo>
                <a:lnTo>
                  <a:pt x="116258" y="8278"/>
                </a:lnTo>
                <a:lnTo>
                  <a:pt x="108016" y="8205"/>
                </a:lnTo>
                <a:lnTo>
                  <a:pt x="105206" y="9147"/>
                </a:lnTo>
                <a:lnTo>
                  <a:pt x="99542" y="12734"/>
                </a:lnTo>
                <a:lnTo>
                  <a:pt x="93850" y="14963"/>
                </a:lnTo>
                <a:lnTo>
                  <a:pt x="90999" y="15557"/>
                </a:lnTo>
                <a:lnTo>
                  <a:pt x="85291" y="18758"/>
                </a:lnTo>
                <a:lnTo>
                  <a:pt x="82435" y="20945"/>
                </a:lnTo>
                <a:lnTo>
                  <a:pt x="79579" y="24308"/>
                </a:lnTo>
                <a:lnTo>
                  <a:pt x="76722" y="28454"/>
                </a:lnTo>
                <a:lnTo>
                  <a:pt x="73865" y="33124"/>
                </a:lnTo>
                <a:lnTo>
                  <a:pt x="70055" y="37190"/>
                </a:lnTo>
                <a:lnTo>
                  <a:pt x="65611" y="40853"/>
                </a:lnTo>
                <a:lnTo>
                  <a:pt x="60743" y="44247"/>
                </a:lnTo>
                <a:lnTo>
                  <a:pt x="56544" y="48415"/>
                </a:lnTo>
                <a:lnTo>
                  <a:pt x="52793" y="53099"/>
                </a:lnTo>
                <a:lnTo>
                  <a:pt x="49340" y="58126"/>
                </a:lnTo>
                <a:lnTo>
                  <a:pt x="46086" y="62430"/>
                </a:lnTo>
                <a:lnTo>
                  <a:pt x="42963" y="66252"/>
                </a:lnTo>
                <a:lnTo>
                  <a:pt x="39929" y="69753"/>
                </a:lnTo>
                <a:lnTo>
                  <a:pt x="36954" y="73991"/>
                </a:lnTo>
                <a:lnTo>
                  <a:pt x="34018" y="78722"/>
                </a:lnTo>
                <a:lnTo>
                  <a:pt x="31108" y="83781"/>
                </a:lnTo>
                <a:lnTo>
                  <a:pt x="27263" y="89059"/>
                </a:lnTo>
                <a:lnTo>
                  <a:pt x="22795" y="94482"/>
                </a:lnTo>
                <a:lnTo>
                  <a:pt x="17912" y="100003"/>
                </a:lnTo>
                <a:lnTo>
                  <a:pt x="14655" y="105588"/>
                </a:lnTo>
                <a:lnTo>
                  <a:pt x="12485" y="111216"/>
                </a:lnTo>
                <a:lnTo>
                  <a:pt x="11037" y="116874"/>
                </a:lnTo>
                <a:lnTo>
                  <a:pt x="9120" y="122550"/>
                </a:lnTo>
                <a:lnTo>
                  <a:pt x="6890" y="128240"/>
                </a:lnTo>
                <a:lnTo>
                  <a:pt x="4450" y="133938"/>
                </a:lnTo>
                <a:lnTo>
                  <a:pt x="2824" y="138689"/>
                </a:lnTo>
                <a:lnTo>
                  <a:pt x="1740" y="142809"/>
                </a:lnTo>
                <a:lnTo>
                  <a:pt x="1017" y="146508"/>
                </a:lnTo>
                <a:lnTo>
                  <a:pt x="535" y="150879"/>
                </a:lnTo>
                <a:lnTo>
                  <a:pt x="214" y="155698"/>
                </a:lnTo>
                <a:lnTo>
                  <a:pt x="0" y="160816"/>
                </a:lnTo>
                <a:lnTo>
                  <a:pt x="809" y="165180"/>
                </a:lnTo>
                <a:lnTo>
                  <a:pt x="2302" y="169042"/>
                </a:lnTo>
                <a:lnTo>
                  <a:pt x="5547" y="175873"/>
                </a:lnTo>
                <a:lnTo>
                  <a:pt x="6989" y="182084"/>
                </a:lnTo>
                <a:lnTo>
                  <a:pt x="8327" y="186026"/>
                </a:lnTo>
                <a:lnTo>
                  <a:pt x="10170" y="190560"/>
                </a:lnTo>
                <a:lnTo>
                  <a:pt x="12353" y="195487"/>
                </a:lnTo>
                <a:lnTo>
                  <a:pt x="14760" y="198771"/>
                </a:lnTo>
                <a:lnTo>
                  <a:pt x="17317" y="200962"/>
                </a:lnTo>
                <a:lnTo>
                  <a:pt x="23651" y="204347"/>
                </a:lnTo>
                <a:lnTo>
                  <a:pt x="32815" y="209027"/>
                </a:lnTo>
                <a:lnTo>
                  <a:pt x="36974" y="211608"/>
                </a:lnTo>
                <a:lnTo>
                  <a:pt x="40699" y="214282"/>
                </a:lnTo>
                <a:lnTo>
                  <a:pt x="44135" y="217016"/>
                </a:lnTo>
                <a:lnTo>
                  <a:pt x="50492" y="220055"/>
                </a:lnTo>
                <a:lnTo>
                  <a:pt x="53521" y="220865"/>
                </a:lnTo>
                <a:lnTo>
                  <a:pt x="57445" y="221406"/>
                </a:lnTo>
                <a:lnTo>
                  <a:pt x="61966" y="221765"/>
                </a:lnTo>
                <a:lnTo>
                  <a:pt x="66885" y="222006"/>
                </a:lnTo>
                <a:lnTo>
                  <a:pt x="72070" y="221214"/>
                </a:lnTo>
                <a:lnTo>
                  <a:pt x="77431" y="219733"/>
                </a:lnTo>
                <a:lnTo>
                  <a:pt x="82910" y="217793"/>
                </a:lnTo>
                <a:lnTo>
                  <a:pt x="88468" y="216500"/>
                </a:lnTo>
                <a:lnTo>
                  <a:pt x="94078" y="215638"/>
                </a:lnTo>
                <a:lnTo>
                  <a:pt x="99723" y="215063"/>
                </a:lnTo>
                <a:lnTo>
                  <a:pt x="105392" y="213727"/>
                </a:lnTo>
                <a:lnTo>
                  <a:pt x="111076" y="211885"/>
                </a:lnTo>
                <a:lnTo>
                  <a:pt x="116770" y="209703"/>
                </a:lnTo>
                <a:lnTo>
                  <a:pt x="122471" y="207297"/>
                </a:lnTo>
                <a:lnTo>
                  <a:pt x="128177" y="204740"/>
                </a:lnTo>
                <a:lnTo>
                  <a:pt x="133886" y="202083"/>
                </a:lnTo>
                <a:lnTo>
                  <a:pt x="138644" y="199359"/>
                </a:lnTo>
                <a:lnTo>
                  <a:pt x="142769" y="196591"/>
                </a:lnTo>
                <a:lnTo>
                  <a:pt x="146471" y="193792"/>
                </a:lnTo>
                <a:lnTo>
                  <a:pt x="150845" y="190022"/>
                </a:lnTo>
                <a:lnTo>
                  <a:pt x="155665" y="185604"/>
                </a:lnTo>
                <a:lnTo>
                  <a:pt x="166101" y="175614"/>
                </a:lnTo>
                <a:lnTo>
                  <a:pt x="177089" y="164824"/>
                </a:lnTo>
                <a:lnTo>
                  <a:pt x="181734" y="159280"/>
                </a:lnTo>
                <a:lnTo>
                  <a:pt x="185783" y="153678"/>
                </a:lnTo>
                <a:lnTo>
                  <a:pt x="189435" y="148040"/>
                </a:lnTo>
                <a:lnTo>
                  <a:pt x="192822" y="142375"/>
                </a:lnTo>
                <a:lnTo>
                  <a:pt x="196033" y="136693"/>
                </a:lnTo>
                <a:lnTo>
                  <a:pt x="202140" y="125301"/>
                </a:lnTo>
                <a:lnTo>
                  <a:pt x="208029" y="113888"/>
                </a:lnTo>
                <a:lnTo>
                  <a:pt x="209981" y="107225"/>
                </a:lnTo>
                <a:lnTo>
                  <a:pt x="211281" y="99925"/>
                </a:lnTo>
                <a:lnTo>
                  <a:pt x="212149" y="92201"/>
                </a:lnTo>
                <a:lnTo>
                  <a:pt x="212727" y="86099"/>
                </a:lnTo>
                <a:lnTo>
                  <a:pt x="213113" y="81079"/>
                </a:lnTo>
                <a:lnTo>
                  <a:pt x="213370" y="76780"/>
                </a:lnTo>
                <a:lnTo>
                  <a:pt x="212589" y="72008"/>
                </a:lnTo>
                <a:lnTo>
                  <a:pt x="211115" y="66923"/>
                </a:lnTo>
                <a:lnTo>
                  <a:pt x="209181" y="61627"/>
                </a:lnTo>
                <a:lnTo>
                  <a:pt x="206938" y="56192"/>
                </a:lnTo>
                <a:lnTo>
                  <a:pt x="204491" y="50663"/>
                </a:lnTo>
                <a:lnTo>
                  <a:pt x="201907" y="45073"/>
                </a:lnTo>
                <a:lnTo>
                  <a:pt x="199232" y="40393"/>
                </a:lnTo>
                <a:lnTo>
                  <a:pt x="196496" y="36321"/>
                </a:lnTo>
                <a:lnTo>
                  <a:pt x="193719" y="32653"/>
                </a:lnTo>
                <a:lnTo>
                  <a:pt x="189963" y="29256"/>
                </a:lnTo>
                <a:lnTo>
                  <a:pt x="185554" y="26039"/>
                </a:lnTo>
                <a:lnTo>
                  <a:pt x="180710" y="22941"/>
                </a:lnTo>
                <a:lnTo>
                  <a:pt x="176528" y="19923"/>
                </a:lnTo>
                <a:lnTo>
                  <a:pt x="172788" y="16960"/>
                </a:lnTo>
                <a:lnTo>
                  <a:pt x="169341" y="14031"/>
                </a:lnTo>
                <a:lnTo>
                  <a:pt x="165138" y="12078"/>
                </a:lnTo>
                <a:lnTo>
                  <a:pt x="160432" y="10777"/>
                </a:lnTo>
                <a:lnTo>
                  <a:pt x="155389" y="9909"/>
                </a:lnTo>
                <a:lnTo>
                  <a:pt x="150122" y="8378"/>
                </a:lnTo>
                <a:lnTo>
                  <a:pt x="144706" y="6405"/>
                </a:lnTo>
                <a:lnTo>
                  <a:pt x="139190" y="4137"/>
                </a:lnTo>
                <a:lnTo>
                  <a:pt x="134561" y="2625"/>
                </a:lnTo>
                <a:lnTo>
                  <a:pt x="130522" y="1617"/>
                </a:lnTo>
                <a:lnTo>
                  <a:pt x="126876" y="945"/>
                </a:lnTo>
                <a:lnTo>
                  <a:pt x="120286" y="199"/>
                </a:lnTo>
                <a:lnTo>
                  <a:pt x="117195" y="0"/>
                </a:lnTo>
                <a:lnTo>
                  <a:pt x="113230" y="819"/>
                </a:lnTo>
                <a:lnTo>
                  <a:pt x="108681" y="2318"/>
                </a:lnTo>
                <a:lnTo>
                  <a:pt x="96795" y="7017"/>
                </a:lnTo>
                <a:lnTo>
                  <a:pt x="92629" y="10200"/>
                </a:lnTo>
                <a:lnTo>
                  <a:pt x="85296" y="1674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SMARTPenAnnotation424"/>
          <p:cNvSpPr/>
          <p:nvPr/>
        </p:nvSpPr>
        <p:spPr>
          <a:xfrm>
            <a:off x="6140767" y="4466272"/>
            <a:ext cx="17146" cy="231458"/>
          </a:xfrm>
          <a:custGeom>
            <a:avLst/>
            <a:gdLst/>
            <a:ahLst/>
            <a:cxnLst/>
            <a:rect l="0" t="0" r="0" b="0"/>
            <a:pathLst>
              <a:path w="17146" h="231458">
                <a:moveTo>
                  <a:pt x="17145" y="0"/>
                </a:moveTo>
                <a:lnTo>
                  <a:pt x="17145" y="91583"/>
                </a:lnTo>
                <a:lnTo>
                  <a:pt x="16193" y="97250"/>
                </a:lnTo>
                <a:lnTo>
                  <a:pt x="14605" y="102933"/>
                </a:lnTo>
                <a:lnTo>
                  <a:pt x="12595" y="108627"/>
                </a:lnTo>
                <a:lnTo>
                  <a:pt x="11253" y="114328"/>
                </a:lnTo>
                <a:lnTo>
                  <a:pt x="10360" y="120034"/>
                </a:lnTo>
                <a:lnTo>
                  <a:pt x="9764" y="125742"/>
                </a:lnTo>
                <a:lnTo>
                  <a:pt x="9367" y="131453"/>
                </a:lnTo>
                <a:lnTo>
                  <a:pt x="9102" y="137166"/>
                </a:lnTo>
                <a:lnTo>
                  <a:pt x="8808" y="148593"/>
                </a:lnTo>
                <a:lnTo>
                  <a:pt x="8677" y="160021"/>
                </a:lnTo>
                <a:lnTo>
                  <a:pt x="7690" y="164784"/>
                </a:lnTo>
                <a:lnTo>
                  <a:pt x="6079" y="168911"/>
                </a:lnTo>
                <a:lnTo>
                  <a:pt x="4053" y="172615"/>
                </a:lnTo>
                <a:lnTo>
                  <a:pt x="2702" y="176989"/>
                </a:lnTo>
                <a:lnTo>
                  <a:pt x="1801" y="181810"/>
                </a:lnTo>
                <a:lnTo>
                  <a:pt x="1201" y="186930"/>
                </a:lnTo>
                <a:lnTo>
                  <a:pt x="801" y="191295"/>
                </a:lnTo>
                <a:lnTo>
                  <a:pt x="534" y="195157"/>
                </a:lnTo>
                <a:lnTo>
                  <a:pt x="238" y="201989"/>
                </a:lnTo>
                <a:lnTo>
                  <a:pt x="70" y="211190"/>
                </a:lnTo>
                <a:lnTo>
                  <a:pt x="0" y="23145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SMARTPenAnnotation425"/>
          <p:cNvSpPr/>
          <p:nvPr/>
        </p:nvSpPr>
        <p:spPr>
          <a:xfrm>
            <a:off x="6243637" y="4389234"/>
            <a:ext cx="274321" cy="179909"/>
          </a:xfrm>
          <a:custGeom>
            <a:avLst/>
            <a:gdLst/>
            <a:ahLst/>
            <a:cxnLst/>
            <a:rect l="0" t="0" r="0" b="0"/>
            <a:pathLst>
              <a:path w="274321" h="179909">
                <a:moveTo>
                  <a:pt x="0" y="51320"/>
                </a:moveTo>
                <a:lnTo>
                  <a:pt x="0" y="21439"/>
                </a:lnTo>
                <a:lnTo>
                  <a:pt x="953" y="19970"/>
                </a:lnTo>
                <a:lnTo>
                  <a:pt x="2540" y="18990"/>
                </a:lnTo>
                <a:lnTo>
                  <a:pt x="4551" y="18337"/>
                </a:lnTo>
                <a:lnTo>
                  <a:pt x="9325" y="15071"/>
                </a:lnTo>
                <a:lnTo>
                  <a:pt x="11931" y="12867"/>
                </a:lnTo>
                <a:lnTo>
                  <a:pt x="14622" y="11397"/>
                </a:lnTo>
                <a:lnTo>
                  <a:pt x="23912" y="8377"/>
                </a:lnTo>
                <a:lnTo>
                  <a:pt x="28324" y="6499"/>
                </a:lnTo>
                <a:lnTo>
                  <a:pt x="33170" y="4294"/>
                </a:lnTo>
                <a:lnTo>
                  <a:pt x="38306" y="2825"/>
                </a:lnTo>
                <a:lnTo>
                  <a:pt x="43635" y="1845"/>
                </a:lnTo>
                <a:lnTo>
                  <a:pt x="49092" y="1192"/>
                </a:lnTo>
                <a:lnTo>
                  <a:pt x="53683" y="756"/>
                </a:lnTo>
                <a:lnTo>
                  <a:pt x="61325" y="273"/>
                </a:lnTo>
                <a:lnTo>
                  <a:pt x="70435" y="58"/>
                </a:lnTo>
                <a:lnTo>
                  <a:pt x="75532" y="0"/>
                </a:lnTo>
                <a:lnTo>
                  <a:pt x="80835" y="915"/>
                </a:lnTo>
                <a:lnTo>
                  <a:pt x="86275" y="2477"/>
                </a:lnTo>
                <a:lnTo>
                  <a:pt x="91806" y="4471"/>
                </a:lnTo>
                <a:lnTo>
                  <a:pt x="96447" y="5800"/>
                </a:lnTo>
                <a:lnTo>
                  <a:pt x="104143" y="7277"/>
                </a:lnTo>
                <a:lnTo>
                  <a:pt x="110738" y="10473"/>
                </a:lnTo>
                <a:lnTo>
                  <a:pt x="113831" y="12659"/>
                </a:lnTo>
                <a:lnTo>
                  <a:pt x="119806" y="15088"/>
                </a:lnTo>
                <a:lnTo>
                  <a:pt x="122734" y="15735"/>
                </a:lnTo>
                <a:lnTo>
                  <a:pt x="128526" y="18995"/>
                </a:lnTo>
                <a:lnTo>
                  <a:pt x="131404" y="21197"/>
                </a:lnTo>
                <a:lnTo>
                  <a:pt x="133323" y="23619"/>
                </a:lnTo>
                <a:lnTo>
                  <a:pt x="134602" y="26185"/>
                </a:lnTo>
                <a:lnTo>
                  <a:pt x="135454" y="28849"/>
                </a:lnTo>
                <a:lnTo>
                  <a:pt x="136975" y="30624"/>
                </a:lnTo>
                <a:lnTo>
                  <a:pt x="138942" y="31808"/>
                </a:lnTo>
                <a:lnTo>
                  <a:pt x="141206" y="32597"/>
                </a:lnTo>
                <a:lnTo>
                  <a:pt x="142715" y="34076"/>
                </a:lnTo>
                <a:lnTo>
                  <a:pt x="143721" y="36014"/>
                </a:lnTo>
                <a:lnTo>
                  <a:pt x="144838" y="40708"/>
                </a:lnTo>
                <a:lnTo>
                  <a:pt x="145335" y="45968"/>
                </a:lnTo>
                <a:lnTo>
                  <a:pt x="144515" y="49658"/>
                </a:lnTo>
                <a:lnTo>
                  <a:pt x="143016" y="54022"/>
                </a:lnTo>
                <a:lnTo>
                  <a:pt x="141064" y="58837"/>
                </a:lnTo>
                <a:lnTo>
                  <a:pt x="138810" y="62998"/>
                </a:lnTo>
                <a:lnTo>
                  <a:pt x="136355" y="66726"/>
                </a:lnTo>
                <a:lnTo>
                  <a:pt x="133766" y="70163"/>
                </a:lnTo>
                <a:lnTo>
                  <a:pt x="132040" y="74360"/>
                </a:lnTo>
                <a:lnTo>
                  <a:pt x="130889" y="79063"/>
                </a:lnTo>
                <a:lnTo>
                  <a:pt x="130122" y="84103"/>
                </a:lnTo>
                <a:lnTo>
                  <a:pt x="127705" y="88415"/>
                </a:lnTo>
                <a:lnTo>
                  <a:pt x="124190" y="92243"/>
                </a:lnTo>
                <a:lnTo>
                  <a:pt x="119941" y="95748"/>
                </a:lnTo>
                <a:lnTo>
                  <a:pt x="116156" y="99036"/>
                </a:lnTo>
                <a:lnTo>
                  <a:pt x="112680" y="102181"/>
                </a:lnTo>
                <a:lnTo>
                  <a:pt x="109410" y="105230"/>
                </a:lnTo>
                <a:lnTo>
                  <a:pt x="91427" y="122859"/>
                </a:lnTo>
                <a:lnTo>
                  <a:pt x="65834" y="148368"/>
                </a:lnTo>
                <a:lnTo>
                  <a:pt x="62939" y="150309"/>
                </a:lnTo>
                <a:lnTo>
                  <a:pt x="57183" y="152465"/>
                </a:lnTo>
                <a:lnTo>
                  <a:pt x="51450" y="155964"/>
                </a:lnTo>
                <a:lnTo>
                  <a:pt x="44559" y="161421"/>
                </a:lnTo>
                <a:lnTo>
                  <a:pt x="38814" y="166916"/>
                </a:lnTo>
                <a:lnTo>
                  <a:pt x="34687" y="170948"/>
                </a:lnTo>
                <a:lnTo>
                  <a:pt x="34408" y="175771"/>
                </a:lnTo>
                <a:lnTo>
                  <a:pt x="35321" y="177151"/>
                </a:lnTo>
                <a:lnTo>
                  <a:pt x="36883" y="178070"/>
                </a:lnTo>
                <a:lnTo>
                  <a:pt x="42513" y="179800"/>
                </a:lnTo>
                <a:lnTo>
                  <a:pt x="50213" y="179899"/>
                </a:lnTo>
                <a:lnTo>
                  <a:pt x="95974" y="179908"/>
                </a:lnTo>
                <a:lnTo>
                  <a:pt x="100178" y="178956"/>
                </a:lnTo>
                <a:lnTo>
                  <a:pt x="104885" y="177369"/>
                </a:lnTo>
                <a:lnTo>
                  <a:pt x="109928" y="175357"/>
                </a:lnTo>
                <a:lnTo>
                  <a:pt x="118072" y="173123"/>
                </a:lnTo>
                <a:lnTo>
                  <a:pt x="125819" y="172130"/>
                </a:lnTo>
                <a:lnTo>
                  <a:pt x="130552" y="171865"/>
                </a:lnTo>
                <a:lnTo>
                  <a:pt x="140891" y="171571"/>
                </a:lnTo>
                <a:lnTo>
                  <a:pt x="189140" y="171340"/>
                </a:lnTo>
                <a:lnTo>
                  <a:pt x="274320" y="17133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SMARTPenAnnotation426"/>
          <p:cNvSpPr/>
          <p:nvPr/>
        </p:nvSpPr>
        <p:spPr>
          <a:xfrm>
            <a:off x="6466562" y="4313159"/>
            <a:ext cx="179500" cy="358854"/>
          </a:xfrm>
          <a:custGeom>
            <a:avLst/>
            <a:gdLst/>
            <a:ahLst/>
            <a:cxnLst/>
            <a:rect l="0" t="0" r="0" b="0"/>
            <a:pathLst>
              <a:path w="179500" h="358854">
                <a:moveTo>
                  <a:pt x="17105" y="7381"/>
                </a:moveTo>
                <a:lnTo>
                  <a:pt x="418" y="7381"/>
                </a:lnTo>
                <a:lnTo>
                  <a:pt x="0" y="0"/>
                </a:lnTo>
                <a:lnTo>
                  <a:pt x="940" y="555"/>
                </a:lnTo>
                <a:lnTo>
                  <a:pt x="5859" y="4935"/>
                </a:lnTo>
                <a:lnTo>
                  <a:pt x="7344" y="6294"/>
                </a:lnTo>
                <a:lnTo>
                  <a:pt x="10544" y="6897"/>
                </a:lnTo>
                <a:lnTo>
                  <a:pt x="16094" y="7166"/>
                </a:lnTo>
                <a:lnTo>
                  <a:pt x="36034" y="7352"/>
                </a:lnTo>
                <a:lnTo>
                  <a:pt x="40202" y="8314"/>
                </a:lnTo>
                <a:lnTo>
                  <a:pt x="44886" y="9908"/>
                </a:lnTo>
                <a:lnTo>
                  <a:pt x="49913" y="11923"/>
                </a:lnTo>
                <a:lnTo>
                  <a:pt x="55170" y="14219"/>
                </a:lnTo>
                <a:lnTo>
                  <a:pt x="66090" y="19310"/>
                </a:lnTo>
                <a:lnTo>
                  <a:pt x="70717" y="22001"/>
                </a:lnTo>
                <a:lnTo>
                  <a:pt x="74754" y="24747"/>
                </a:lnTo>
                <a:lnTo>
                  <a:pt x="78398" y="27531"/>
                </a:lnTo>
                <a:lnTo>
                  <a:pt x="82732" y="30339"/>
                </a:lnTo>
                <a:lnTo>
                  <a:pt x="87527" y="33164"/>
                </a:lnTo>
                <a:lnTo>
                  <a:pt x="92628" y="35999"/>
                </a:lnTo>
                <a:lnTo>
                  <a:pt x="103376" y="41690"/>
                </a:lnTo>
                <a:lnTo>
                  <a:pt x="108909" y="44541"/>
                </a:lnTo>
                <a:lnTo>
                  <a:pt x="113550" y="47394"/>
                </a:lnTo>
                <a:lnTo>
                  <a:pt x="117597" y="50249"/>
                </a:lnTo>
                <a:lnTo>
                  <a:pt x="121247" y="53105"/>
                </a:lnTo>
                <a:lnTo>
                  <a:pt x="125586" y="56913"/>
                </a:lnTo>
                <a:lnTo>
                  <a:pt x="130383" y="61357"/>
                </a:lnTo>
                <a:lnTo>
                  <a:pt x="135486" y="66225"/>
                </a:lnTo>
                <a:lnTo>
                  <a:pt x="140793" y="70423"/>
                </a:lnTo>
                <a:lnTo>
                  <a:pt x="146236" y="74174"/>
                </a:lnTo>
                <a:lnTo>
                  <a:pt x="151770" y="77627"/>
                </a:lnTo>
                <a:lnTo>
                  <a:pt x="155459" y="82787"/>
                </a:lnTo>
                <a:lnTo>
                  <a:pt x="157918" y="89083"/>
                </a:lnTo>
                <a:lnTo>
                  <a:pt x="159559" y="96139"/>
                </a:lnTo>
                <a:lnTo>
                  <a:pt x="161603" y="102748"/>
                </a:lnTo>
                <a:lnTo>
                  <a:pt x="163920" y="109059"/>
                </a:lnTo>
                <a:lnTo>
                  <a:pt x="166417" y="115171"/>
                </a:lnTo>
                <a:lnTo>
                  <a:pt x="169033" y="121151"/>
                </a:lnTo>
                <a:lnTo>
                  <a:pt x="174481" y="132875"/>
                </a:lnTo>
                <a:lnTo>
                  <a:pt x="176315" y="138669"/>
                </a:lnTo>
                <a:lnTo>
                  <a:pt x="177537" y="144436"/>
                </a:lnTo>
                <a:lnTo>
                  <a:pt x="178353" y="150186"/>
                </a:lnTo>
                <a:lnTo>
                  <a:pt x="178895" y="156877"/>
                </a:lnTo>
                <a:lnTo>
                  <a:pt x="179258" y="164194"/>
                </a:lnTo>
                <a:lnTo>
                  <a:pt x="179499" y="171931"/>
                </a:lnTo>
                <a:lnTo>
                  <a:pt x="178708" y="178993"/>
                </a:lnTo>
                <a:lnTo>
                  <a:pt x="177228" y="185607"/>
                </a:lnTo>
                <a:lnTo>
                  <a:pt x="173043" y="198987"/>
                </a:lnTo>
                <a:lnTo>
                  <a:pt x="168009" y="214459"/>
                </a:lnTo>
                <a:lnTo>
                  <a:pt x="166285" y="222586"/>
                </a:lnTo>
                <a:lnTo>
                  <a:pt x="165136" y="230860"/>
                </a:lnTo>
                <a:lnTo>
                  <a:pt x="164369" y="239235"/>
                </a:lnTo>
                <a:lnTo>
                  <a:pt x="161954" y="246723"/>
                </a:lnTo>
                <a:lnTo>
                  <a:pt x="158439" y="253619"/>
                </a:lnTo>
                <a:lnTo>
                  <a:pt x="154190" y="260122"/>
                </a:lnTo>
                <a:lnTo>
                  <a:pt x="149452" y="266363"/>
                </a:lnTo>
                <a:lnTo>
                  <a:pt x="144389" y="272428"/>
                </a:lnTo>
                <a:lnTo>
                  <a:pt x="139108" y="278376"/>
                </a:lnTo>
                <a:lnTo>
                  <a:pt x="134636" y="284247"/>
                </a:lnTo>
                <a:lnTo>
                  <a:pt x="130701" y="290065"/>
                </a:lnTo>
                <a:lnTo>
                  <a:pt x="127126" y="295849"/>
                </a:lnTo>
                <a:lnTo>
                  <a:pt x="122838" y="300658"/>
                </a:lnTo>
                <a:lnTo>
                  <a:pt x="118073" y="304817"/>
                </a:lnTo>
                <a:lnTo>
                  <a:pt x="112992" y="308541"/>
                </a:lnTo>
                <a:lnTo>
                  <a:pt x="107700" y="311977"/>
                </a:lnTo>
                <a:lnTo>
                  <a:pt x="102267" y="315220"/>
                </a:lnTo>
                <a:lnTo>
                  <a:pt x="96740" y="318334"/>
                </a:lnTo>
                <a:lnTo>
                  <a:pt x="92102" y="321363"/>
                </a:lnTo>
                <a:lnTo>
                  <a:pt x="88058" y="324335"/>
                </a:lnTo>
                <a:lnTo>
                  <a:pt x="84410" y="327268"/>
                </a:lnTo>
                <a:lnTo>
                  <a:pt x="81025" y="330177"/>
                </a:lnTo>
                <a:lnTo>
                  <a:pt x="77816" y="333068"/>
                </a:lnTo>
                <a:lnTo>
                  <a:pt x="70373" y="340001"/>
                </a:lnTo>
                <a:lnTo>
                  <a:pt x="67856" y="341523"/>
                </a:lnTo>
                <a:lnTo>
                  <a:pt x="64275" y="343490"/>
                </a:lnTo>
                <a:lnTo>
                  <a:pt x="53939" y="348940"/>
                </a:lnTo>
                <a:lnTo>
                  <a:pt x="49986" y="349685"/>
                </a:lnTo>
                <a:lnTo>
                  <a:pt x="45053" y="350016"/>
                </a:lnTo>
                <a:lnTo>
                  <a:pt x="39687" y="350163"/>
                </a:lnTo>
                <a:lnTo>
                  <a:pt x="37875" y="351154"/>
                </a:lnTo>
                <a:lnTo>
                  <a:pt x="36666" y="352768"/>
                </a:lnTo>
                <a:lnTo>
                  <a:pt x="34250" y="358853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SMARTPenAnnotation427"/>
          <p:cNvSpPr/>
          <p:nvPr/>
        </p:nvSpPr>
        <p:spPr>
          <a:xfrm>
            <a:off x="6723814" y="2194560"/>
            <a:ext cx="231342" cy="548641"/>
          </a:xfrm>
          <a:custGeom>
            <a:avLst/>
            <a:gdLst/>
            <a:ahLst/>
            <a:cxnLst/>
            <a:rect l="0" t="0" r="0" b="0"/>
            <a:pathLst>
              <a:path w="231342" h="548641">
                <a:moveTo>
                  <a:pt x="231341" y="0"/>
                </a:moveTo>
                <a:lnTo>
                  <a:pt x="226789" y="0"/>
                </a:lnTo>
                <a:lnTo>
                  <a:pt x="225449" y="952"/>
                </a:lnTo>
                <a:lnTo>
                  <a:pt x="224555" y="2540"/>
                </a:lnTo>
                <a:lnTo>
                  <a:pt x="223960" y="4551"/>
                </a:lnTo>
                <a:lnTo>
                  <a:pt x="222610" y="5891"/>
                </a:lnTo>
                <a:lnTo>
                  <a:pt x="220758" y="6785"/>
                </a:lnTo>
                <a:lnTo>
                  <a:pt x="216160" y="7778"/>
                </a:lnTo>
                <a:lnTo>
                  <a:pt x="210941" y="8219"/>
                </a:lnTo>
                <a:lnTo>
                  <a:pt x="208216" y="9289"/>
                </a:lnTo>
                <a:lnTo>
                  <a:pt x="202648" y="13018"/>
                </a:lnTo>
                <a:lnTo>
                  <a:pt x="196998" y="15311"/>
                </a:lnTo>
                <a:lnTo>
                  <a:pt x="194158" y="15922"/>
                </a:lnTo>
                <a:lnTo>
                  <a:pt x="188463" y="19141"/>
                </a:lnTo>
                <a:lnTo>
                  <a:pt x="181804" y="23747"/>
                </a:lnTo>
                <a:lnTo>
                  <a:pt x="177361" y="26309"/>
                </a:lnTo>
                <a:lnTo>
                  <a:pt x="167345" y="31695"/>
                </a:lnTo>
                <a:lnTo>
                  <a:pt x="128404" y="51450"/>
                </a:lnTo>
                <a:lnTo>
                  <a:pt x="122711" y="54302"/>
                </a:lnTo>
                <a:lnTo>
                  <a:pt x="117964" y="58109"/>
                </a:lnTo>
                <a:lnTo>
                  <a:pt x="113846" y="62552"/>
                </a:lnTo>
                <a:lnTo>
                  <a:pt x="110148" y="67418"/>
                </a:lnTo>
                <a:lnTo>
                  <a:pt x="105778" y="71616"/>
                </a:lnTo>
                <a:lnTo>
                  <a:pt x="100960" y="75366"/>
                </a:lnTo>
                <a:lnTo>
                  <a:pt x="95842" y="78819"/>
                </a:lnTo>
                <a:lnTo>
                  <a:pt x="90526" y="83026"/>
                </a:lnTo>
                <a:lnTo>
                  <a:pt x="85077" y="87735"/>
                </a:lnTo>
                <a:lnTo>
                  <a:pt x="79539" y="92780"/>
                </a:lnTo>
                <a:lnTo>
                  <a:pt x="74895" y="98048"/>
                </a:lnTo>
                <a:lnTo>
                  <a:pt x="70846" y="103466"/>
                </a:lnTo>
                <a:lnTo>
                  <a:pt x="63807" y="115517"/>
                </a:lnTo>
                <a:lnTo>
                  <a:pt x="57503" y="130398"/>
                </a:lnTo>
                <a:lnTo>
                  <a:pt x="53537" y="137414"/>
                </a:lnTo>
                <a:lnTo>
                  <a:pt x="48988" y="143997"/>
                </a:lnTo>
                <a:lnTo>
                  <a:pt x="44049" y="150290"/>
                </a:lnTo>
                <a:lnTo>
                  <a:pt x="39805" y="157343"/>
                </a:lnTo>
                <a:lnTo>
                  <a:pt x="36022" y="164903"/>
                </a:lnTo>
                <a:lnTo>
                  <a:pt x="30233" y="180923"/>
                </a:lnTo>
                <a:lnTo>
                  <a:pt x="27659" y="197567"/>
                </a:lnTo>
                <a:lnTo>
                  <a:pt x="23976" y="211950"/>
                </a:lnTo>
                <a:lnTo>
                  <a:pt x="16547" y="233297"/>
                </a:lnTo>
                <a:lnTo>
                  <a:pt x="12052" y="250372"/>
                </a:lnTo>
                <a:lnTo>
                  <a:pt x="10853" y="260260"/>
                </a:lnTo>
                <a:lnTo>
                  <a:pt x="10054" y="270662"/>
                </a:lnTo>
                <a:lnTo>
                  <a:pt x="8568" y="280453"/>
                </a:lnTo>
                <a:lnTo>
                  <a:pt x="6626" y="289839"/>
                </a:lnTo>
                <a:lnTo>
                  <a:pt x="4379" y="298953"/>
                </a:lnTo>
                <a:lnTo>
                  <a:pt x="2880" y="307887"/>
                </a:lnTo>
                <a:lnTo>
                  <a:pt x="1881" y="316700"/>
                </a:lnTo>
                <a:lnTo>
                  <a:pt x="1215" y="325433"/>
                </a:lnTo>
                <a:lnTo>
                  <a:pt x="771" y="335065"/>
                </a:lnTo>
                <a:lnTo>
                  <a:pt x="277" y="355928"/>
                </a:lnTo>
                <a:lnTo>
                  <a:pt x="0" y="384542"/>
                </a:lnTo>
                <a:lnTo>
                  <a:pt x="913" y="393521"/>
                </a:lnTo>
                <a:lnTo>
                  <a:pt x="2475" y="402365"/>
                </a:lnTo>
                <a:lnTo>
                  <a:pt x="6750" y="418859"/>
                </a:lnTo>
                <a:lnTo>
                  <a:pt x="11825" y="432539"/>
                </a:lnTo>
                <a:lnTo>
                  <a:pt x="17255" y="444969"/>
                </a:lnTo>
                <a:lnTo>
                  <a:pt x="22844" y="456844"/>
                </a:lnTo>
                <a:lnTo>
                  <a:pt x="37044" y="485728"/>
                </a:lnTo>
                <a:lnTo>
                  <a:pt x="40849" y="490506"/>
                </a:lnTo>
                <a:lnTo>
                  <a:pt x="45292" y="494644"/>
                </a:lnTo>
                <a:lnTo>
                  <a:pt x="50158" y="498355"/>
                </a:lnTo>
                <a:lnTo>
                  <a:pt x="55307" y="501782"/>
                </a:lnTo>
                <a:lnTo>
                  <a:pt x="60645" y="505018"/>
                </a:lnTo>
                <a:lnTo>
                  <a:pt x="66108" y="508129"/>
                </a:lnTo>
                <a:lnTo>
                  <a:pt x="70703" y="511155"/>
                </a:lnTo>
                <a:lnTo>
                  <a:pt x="74719" y="514125"/>
                </a:lnTo>
                <a:lnTo>
                  <a:pt x="78349" y="517057"/>
                </a:lnTo>
                <a:lnTo>
                  <a:pt x="82673" y="519965"/>
                </a:lnTo>
                <a:lnTo>
                  <a:pt x="87462" y="522855"/>
                </a:lnTo>
                <a:lnTo>
                  <a:pt x="92559" y="525735"/>
                </a:lnTo>
                <a:lnTo>
                  <a:pt x="97862" y="527655"/>
                </a:lnTo>
                <a:lnTo>
                  <a:pt x="103302" y="528935"/>
                </a:lnTo>
                <a:lnTo>
                  <a:pt x="108834" y="529788"/>
                </a:lnTo>
                <a:lnTo>
                  <a:pt x="113475" y="530357"/>
                </a:lnTo>
                <a:lnTo>
                  <a:pt x="117521" y="530736"/>
                </a:lnTo>
                <a:lnTo>
                  <a:pt x="121171" y="530989"/>
                </a:lnTo>
                <a:lnTo>
                  <a:pt x="124557" y="532110"/>
                </a:lnTo>
                <a:lnTo>
                  <a:pt x="130859" y="535896"/>
                </a:lnTo>
                <a:lnTo>
                  <a:pt x="134825" y="537286"/>
                </a:lnTo>
                <a:lnTo>
                  <a:pt x="139374" y="538213"/>
                </a:lnTo>
                <a:lnTo>
                  <a:pt x="144312" y="538831"/>
                </a:lnTo>
                <a:lnTo>
                  <a:pt x="148557" y="540196"/>
                </a:lnTo>
                <a:lnTo>
                  <a:pt x="152339" y="542058"/>
                </a:lnTo>
                <a:lnTo>
                  <a:pt x="160702" y="547340"/>
                </a:lnTo>
                <a:lnTo>
                  <a:pt x="164386" y="548062"/>
                </a:lnTo>
                <a:lnTo>
                  <a:pt x="171333" y="54864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SMARTPenAnnotation428"/>
          <p:cNvSpPr/>
          <p:nvPr/>
        </p:nvSpPr>
        <p:spPr>
          <a:xfrm>
            <a:off x="8043967" y="2220308"/>
            <a:ext cx="256942" cy="488603"/>
          </a:xfrm>
          <a:custGeom>
            <a:avLst/>
            <a:gdLst/>
            <a:ahLst/>
            <a:cxnLst/>
            <a:rect l="0" t="0" r="0" b="0"/>
            <a:pathLst>
              <a:path w="256942" h="488603">
                <a:moveTo>
                  <a:pt x="8467" y="17114"/>
                </a:moveTo>
                <a:lnTo>
                  <a:pt x="0" y="8646"/>
                </a:lnTo>
                <a:lnTo>
                  <a:pt x="7943" y="503"/>
                </a:lnTo>
                <a:lnTo>
                  <a:pt x="8117" y="325"/>
                </a:lnTo>
                <a:lnTo>
                  <a:pt x="13392" y="127"/>
                </a:lnTo>
                <a:lnTo>
                  <a:pt x="27749" y="0"/>
                </a:lnTo>
                <a:lnTo>
                  <a:pt x="30847" y="943"/>
                </a:lnTo>
                <a:lnTo>
                  <a:pt x="36829" y="4529"/>
                </a:lnTo>
                <a:lnTo>
                  <a:pt x="40710" y="6819"/>
                </a:lnTo>
                <a:lnTo>
                  <a:pt x="45203" y="9298"/>
                </a:lnTo>
                <a:lnTo>
                  <a:pt x="55274" y="14593"/>
                </a:lnTo>
                <a:lnTo>
                  <a:pt x="66100" y="20121"/>
                </a:lnTo>
                <a:lnTo>
                  <a:pt x="70702" y="22929"/>
                </a:lnTo>
                <a:lnTo>
                  <a:pt x="97121" y="41680"/>
                </a:lnTo>
                <a:lnTo>
                  <a:pt x="103765" y="45874"/>
                </a:lnTo>
                <a:lnTo>
                  <a:pt x="110098" y="49623"/>
                </a:lnTo>
                <a:lnTo>
                  <a:pt x="116227" y="53074"/>
                </a:lnTo>
                <a:lnTo>
                  <a:pt x="122218" y="58232"/>
                </a:lnTo>
                <a:lnTo>
                  <a:pt x="128115" y="64529"/>
                </a:lnTo>
                <a:lnTo>
                  <a:pt x="133952" y="71584"/>
                </a:lnTo>
                <a:lnTo>
                  <a:pt x="140702" y="78192"/>
                </a:lnTo>
                <a:lnTo>
                  <a:pt x="148058" y="84503"/>
                </a:lnTo>
                <a:lnTo>
                  <a:pt x="155821" y="90615"/>
                </a:lnTo>
                <a:lnTo>
                  <a:pt x="162901" y="97547"/>
                </a:lnTo>
                <a:lnTo>
                  <a:pt x="169525" y="105026"/>
                </a:lnTo>
                <a:lnTo>
                  <a:pt x="175847" y="112869"/>
                </a:lnTo>
                <a:lnTo>
                  <a:pt x="181967" y="120956"/>
                </a:lnTo>
                <a:lnTo>
                  <a:pt x="193846" y="137561"/>
                </a:lnTo>
                <a:lnTo>
                  <a:pt x="198729" y="145990"/>
                </a:lnTo>
                <a:lnTo>
                  <a:pt x="202935" y="154466"/>
                </a:lnTo>
                <a:lnTo>
                  <a:pt x="206693" y="162975"/>
                </a:lnTo>
                <a:lnTo>
                  <a:pt x="211103" y="171504"/>
                </a:lnTo>
                <a:lnTo>
                  <a:pt x="215948" y="180049"/>
                </a:lnTo>
                <a:lnTo>
                  <a:pt x="221083" y="188602"/>
                </a:lnTo>
                <a:lnTo>
                  <a:pt x="226411" y="198114"/>
                </a:lnTo>
                <a:lnTo>
                  <a:pt x="237412" y="218844"/>
                </a:lnTo>
                <a:lnTo>
                  <a:pt x="241107" y="228753"/>
                </a:lnTo>
                <a:lnTo>
                  <a:pt x="243571" y="238217"/>
                </a:lnTo>
                <a:lnTo>
                  <a:pt x="245213" y="247383"/>
                </a:lnTo>
                <a:lnTo>
                  <a:pt x="247261" y="256352"/>
                </a:lnTo>
                <a:lnTo>
                  <a:pt x="249577" y="265188"/>
                </a:lnTo>
                <a:lnTo>
                  <a:pt x="252075" y="273937"/>
                </a:lnTo>
                <a:lnTo>
                  <a:pt x="253740" y="282627"/>
                </a:lnTo>
                <a:lnTo>
                  <a:pt x="254851" y="291278"/>
                </a:lnTo>
                <a:lnTo>
                  <a:pt x="255590" y="299902"/>
                </a:lnTo>
                <a:lnTo>
                  <a:pt x="256412" y="314565"/>
                </a:lnTo>
                <a:lnTo>
                  <a:pt x="256778" y="328385"/>
                </a:lnTo>
                <a:lnTo>
                  <a:pt x="256941" y="344051"/>
                </a:lnTo>
                <a:lnTo>
                  <a:pt x="254472" y="358000"/>
                </a:lnTo>
                <a:lnTo>
                  <a:pt x="251153" y="371501"/>
                </a:lnTo>
                <a:lnTo>
                  <a:pt x="250268" y="379102"/>
                </a:lnTo>
                <a:lnTo>
                  <a:pt x="249678" y="387027"/>
                </a:lnTo>
                <a:lnTo>
                  <a:pt x="247379" y="394215"/>
                </a:lnTo>
                <a:lnTo>
                  <a:pt x="239746" y="407282"/>
                </a:lnTo>
                <a:lnTo>
                  <a:pt x="232544" y="416900"/>
                </a:lnTo>
                <a:lnTo>
                  <a:pt x="226166" y="425302"/>
                </a:lnTo>
                <a:lnTo>
                  <a:pt x="220158" y="435386"/>
                </a:lnTo>
                <a:lnTo>
                  <a:pt x="216269" y="439789"/>
                </a:lnTo>
                <a:lnTo>
                  <a:pt x="211773" y="443678"/>
                </a:lnTo>
                <a:lnTo>
                  <a:pt x="206868" y="447222"/>
                </a:lnTo>
                <a:lnTo>
                  <a:pt x="198881" y="453701"/>
                </a:lnTo>
                <a:lnTo>
                  <a:pt x="191203" y="459755"/>
                </a:lnTo>
                <a:lnTo>
                  <a:pt x="186489" y="462703"/>
                </a:lnTo>
                <a:lnTo>
                  <a:pt x="181441" y="465621"/>
                </a:lnTo>
                <a:lnTo>
                  <a:pt x="177124" y="468519"/>
                </a:lnTo>
                <a:lnTo>
                  <a:pt x="169786" y="474278"/>
                </a:lnTo>
                <a:lnTo>
                  <a:pt x="163349" y="477473"/>
                </a:lnTo>
                <a:lnTo>
                  <a:pt x="160300" y="478325"/>
                </a:lnTo>
                <a:lnTo>
                  <a:pt x="154371" y="481812"/>
                </a:lnTo>
                <a:lnTo>
                  <a:pt x="151456" y="484075"/>
                </a:lnTo>
                <a:lnTo>
                  <a:pt x="145679" y="486590"/>
                </a:lnTo>
                <a:lnTo>
                  <a:pt x="138759" y="488204"/>
                </a:lnTo>
                <a:lnTo>
                  <a:pt x="131500" y="488523"/>
                </a:lnTo>
                <a:lnTo>
                  <a:pt x="128517" y="488601"/>
                </a:lnTo>
                <a:lnTo>
                  <a:pt x="137055" y="488602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Find the extrema of a function.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648200" cy="4572000"/>
          </a:xfrm>
        </p:spPr>
        <p:txBody>
          <a:bodyPr/>
          <a:lstStyle/>
          <a:p>
            <a:pPr eaLnBrk="1" hangingPunct="1"/>
            <a:r>
              <a:rPr lang="en-US" smtClean="0"/>
              <a:t>Absolute extrema:</a:t>
            </a:r>
          </a:p>
          <a:p>
            <a:pPr lvl="1" eaLnBrk="1" hangingPunct="1">
              <a:buFontTx/>
              <a:buNone/>
            </a:pPr>
            <a:r>
              <a:rPr lang="en-US" smtClean="0"/>
              <a:t>f(c)≥ f(x) for all values of x (global/absolute maximum)</a:t>
            </a:r>
          </a:p>
          <a:p>
            <a:pPr lvl="1" eaLnBrk="1" hangingPunct="1">
              <a:buFontTx/>
              <a:buNone/>
            </a:pPr>
            <a:r>
              <a:rPr lang="en-US" smtClean="0"/>
              <a:t>f(c)≤ f(x) for all values of x (global/absolute minimum)</a:t>
            </a:r>
          </a:p>
          <a:p>
            <a:pPr lvl="1" eaLnBrk="1" hangingPunct="1">
              <a:buFontTx/>
              <a:buNone/>
            </a:pPr>
            <a:endParaRPr lang="en-US" smtClean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371600"/>
            <a:ext cx="2590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39624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MARTPenAnnotation787"/>
          <p:cNvSpPr/>
          <p:nvPr/>
        </p:nvSpPr>
        <p:spPr>
          <a:xfrm>
            <a:off x="7495257" y="1629162"/>
            <a:ext cx="161503" cy="143723"/>
          </a:xfrm>
          <a:custGeom>
            <a:avLst/>
            <a:gdLst/>
            <a:ahLst/>
            <a:cxnLst/>
            <a:rect l="0" t="0" r="0" b="0"/>
            <a:pathLst>
              <a:path w="161503" h="143723">
                <a:moveTo>
                  <a:pt x="59973" y="51048"/>
                </a:moveTo>
                <a:lnTo>
                  <a:pt x="64524" y="46497"/>
                </a:lnTo>
                <a:lnTo>
                  <a:pt x="64912" y="45156"/>
                </a:lnTo>
                <a:lnTo>
                  <a:pt x="64218" y="44262"/>
                </a:lnTo>
                <a:lnTo>
                  <a:pt x="59977" y="42477"/>
                </a:lnTo>
                <a:lnTo>
                  <a:pt x="59976" y="42476"/>
                </a:lnTo>
                <a:lnTo>
                  <a:pt x="59974" y="42476"/>
                </a:lnTo>
                <a:lnTo>
                  <a:pt x="51400" y="42475"/>
                </a:lnTo>
                <a:lnTo>
                  <a:pt x="51400" y="47026"/>
                </a:lnTo>
                <a:lnTo>
                  <a:pt x="52353" y="48366"/>
                </a:lnTo>
                <a:lnTo>
                  <a:pt x="53941" y="49260"/>
                </a:lnTo>
                <a:lnTo>
                  <a:pt x="55951" y="49856"/>
                </a:lnTo>
                <a:lnTo>
                  <a:pt x="57292" y="51206"/>
                </a:lnTo>
                <a:lnTo>
                  <a:pt x="58185" y="53058"/>
                </a:lnTo>
                <a:lnTo>
                  <a:pt x="58781" y="55245"/>
                </a:lnTo>
                <a:lnTo>
                  <a:pt x="60131" y="57656"/>
                </a:lnTo>
                <a:lnTo>
                  <a:pt x="61984" y="60216"/>
                </a:lnTo>
                <a:lnTo>
                  <a:pt x="64171" y="62875"/>
                </a:lnTo>
                <a:lnTo>
                  <a:pt x="65629" y="65600"/>
                </a:lnTo>
                <a:lnTo>
                  <a:pt x="66601" y="68369"/>
                </a:lnTo>
                <a:lnTo>
                  <a:pt x="68161" y="75107"/>
                </a:lnTo>
                <a:lnTo>
                  <a:pt x="70915" y="78568"/>
                </a:lnTo>
                <a:lnTo>
                  <a:pt x="75892" y="84000"/>
                </a:lnTo>
                <a:lnTo>
                  <a:pt x="76573" y="87283"/>
                </a:lnTo>
                <a:lnTo>
                  <a:pt x="76755" y="89492"/>
                </a:lnTo>
                <a:lnTo>
                  <a:pt x="77828" y="90965"/>
                </a:lnTo>
                <a:lnTo>
                  <a:pt x="79496" y="91947"/>
                </a:lnTo>
                <a:lnTo>
                  <a:pt x="84467" y="93522"/>
                </a:lnTo>
                <a:lnTo>
                  <a:pt x="87686" y="93738"/>
                </a:lnTo>
                <a:lnTo>
                  <a:pt x="92292" y="93833"/>
                </a:lnTo>
                <a:lnTo>
                  <a:pt x="118643" y="93910"/>
                </a:lnTo>
                <a:lnTo>
                  <a:pt x="119089" y="92957"/>
                </a:lnTo>
                <a:lnTo>
                  <a:pt x="119584" y="89359"/>
                </a:lnTo>
                <a:lnTo>
                  <a:pt x="120668" y="88019"/>
                </a:lnTo>
                <a:lnTo>
                  <a:pt x="122344" y="87125"/>
                </a:lnTo>
                <a:lnTo>
                  <a:pt x="124413" y="86529"/>
                </a:lnTo>
                <a:lnTo>
                  <a:pt x="125793" y="85180"/>
                </a:lnTo>
                <a:lnTo>
                  <a:pt x="126713" y="83327"/>
                </a:lnTo>
                <a:lnTo>
                  <a:pt x="128190" y="78061"/>
                </a:lnTo>
                <a:lnTo>
                  <a:pt x="128310" y="75724"/>
                </a:lnTo>
                <a:lnTo>
                  <a:pt x="128481" y="64286"/>
                </a:lnTo>
                <a:lnTo>
                  <a:pt x="128550" y="39688"/>
                </a:lnTo>
                <a:lnTo>
                  <a:pt x="127599" y="36807"/>
                </a:lnTo>
                <a:lnTo>
                  <a:pt x="126011" y="33934"/>
                </a:lnTo>
                <a:lnTo>
                  <a:pt x="124001" y="31066"/>
                </a:lnTo>
                <a:lnTo>
                  <a:pt x="122660" y="28201"/>
                </a:lnTo>
                <a:lnTo>
                  <a:pt x="121767" y="25339"/>
                </a:lnTo>
                <a:lnTo>
                  <a:pt x="120333" y="18453"/>
                </a:lnTo>
                <a:lnTo>
                  <a:pt x="117596" y="14971"/>
                </a:lnTo>
                <a:lnTo>
                  <a:pt x="115534" y="12709"/>
                </a:lnTo>
                <a:lnTo>
                  <a:pt x="113206" y="11201"/>
                </a:lnTo>
                <a:lnTo>
                  <a:pt x="110701" y="10196"/>
                </a:lnTo>
                <a:lnTo>
                  <a:pt x="108079" y="9525"/>
                </a:lnTo>
                <a:lnTo>
                  <a:pt x="105379" y="8126"/>
                </a:lnTo>
                <a:lnTo>
                  <a:pt x="102626" y="6241"/>
                </a:lnTo>
                <a:lnTo>
                  <a:pt x="99838" y="4031"/>
                </a:lnTo>
                <a:lnTo>
                  <a:pt x="97027" y="2558"/>
                </a:lnTo>
                <a:lnTo>
                  <a:pt x="94201" y="1577"/>
                </a:lnTo>
                <a:lnTo>
                  <a:pt x="91363" y="922"/>
                </a:lnTo>
                <a:lnTo>
                  <a:pt x="88520" y="485"/>
                </a:lnTo>
                <a:lnTo>
                  <a:pt x="85672" y="194"/>
                </a:lnTo>
                <a:lnTo>
                  <a:pt x="82820" y="0"/>
                </a:lnTo>
                <a:lnTo>
                  <a:pt x="79967" y="824"/>
                </a:lnTo>
                <a:lnTo>
                  <a:pt x="77112" y="2325"/>
                </a:lnTo>
                <a:lnTo>
                  <a:pt x="74256" y="4278"/>
                </a:lnTo>
                <a:lnTo>
                  <a:pt x="71400" y="5581"/>
                </a:lnTo>
                <a:lnTo>
                  <a:pt x="68544" y="6449"/>
                </a:lnTo>
                <a:lnTo>
                  <a:pt x="65686" y="7028"/>
                </a:lnTo>
                <a:lnTo>
                  <a:pt x="61877" y="8366"/>
                </a:lnTo>
                <a:lnTo>
                  <a:pt x="57433" y="10210"/>
                </a:lnTo>
                <a:lnTo>
                  <a:pt x="52564" y="12393"/>
                </a:lnTo>
                <a:lnTo>
                  <a:pt x="48366" y="14800"/>
                </a:lnTo>
                <a:lnTo>
                  <a:pt x="44615" y="17358"/>
                </a:lnTo>
                <a:lnTo>
                  <a:pt x="41162" y="20015"/>
                </a:lnTo>
                <a:lnTo>
                  <a:pt x="37907" y="22739"/>
                </a:lnTo>
                <a:lnTo>
                  <a:pt x="34785" y="25508"/>
                </a:lnTo>
                <a:lnTo>
                  <a:pt x="28775" y="31124"/>
                </a:lnTo>
                <a:lnTo>
                  <a:pt x="22930" y="36795"/>
                </a:lnTo>
                <a:lnTo>
                  <a:pt x="20037" y="40594"/>
                </a:lnTo>
                <a:lnTo>
                  <a:pt x="17157" y="45031"/>
                </a:lnTo>
                <a:lnTo>
                  <a:pt x="14283" y="49894"/>
                </a:lnTo>
                <a:lnTo>
                  <a:pt x="12368" y="54088"/>
                </a:lnTo>
                <a:lnTo>
                  <a:pt x="11091" y="57837"/>
                </a:lnTo>
                <a:lnTo>
                  <a:pt x="10241" y="61289"/>
                </a:lnTo>
                <a:lnTo>
                  <a:pt x="8720" y="64543"/>
                </a:lnTo>
                <a:lnTo>
                  <a:pt x="6754" y="67664"/>
                </a:lnTo>
                <a:lnTo>
                  <a:pt x="4492" y="70698"/>
                </a:lnTo>
                <a:lnTo>
                  <a:pt x="2982" y="73673"/>
                </a:lnTo>
                <a:lnTo>
                  <a:pt x="1977" y="76609"/>
                </a:lnTo>
                <a:lnTo>
                  <a:pt x="1307" y="79518"/>
                </a:lnTo>
                <a:lnTo>
                  <a:pt x="859" y="82411"/>
                </a:lnTo>
                <a:lnTo>
                  <a:pt x="562" y="85291"/>
                </a:lnTo>
                <a:lnTo>
                  <a:pt x="362" y="88164"/>
                </a:lnTo>
                <a:lnTo>
                  <a:pt x="230" y="91032"/>
                </a:lnTo>
                <a:lnTo>
                  <a:pt x="83" y="96759"/>
                </a:lnTo>
                <a:lnTo>
                  <a:pt x="0" y="105337"/>
                </a:lnTo>
                <a:lnTo>
                  <a:pt x="941" y="107243"/>
                </a:lnTo>
                <a:lnTo>
                  <a:pt x="2521" y="108514"/>
                </a:lnTo>
                <a:lnTo>
                  <a:pt x="4526" y="109361"/>
                </a:lnTo>
                <a:lnTo>
                  <a:pt x="5864" y="110878"/>
                </a:lnTo>
                <a:lnTo>
                  <a:pt x="6755" y="112842"/>
                </a:lnTo>
                <a:lnTo>
                  <a:pt x="7349" y="115104"/>
                </a:lnTo>
                <a:lnTo>
                  <a:pt x="9650" y="116612"/>
                </a:lnTo>
                <a:lnTo>
                  <a:pt x="13089" y="117617"/>
                </a:lnTo>
                <a:lnTo>
                  <a:pt x="17287" y="118287"/>
                </a:lnTo>
                <a:lnTo>
                  <a:pt x="21038" y="118734"/>
                </a:lnTo>
                <a:lnTo>
                  <a:pt x="24491" y="119032"/>
                </a:lnTo>
                <a:lnTo>
                  <a:pt x="27745" y="119230"/>
                </a:lnTo>
                <a:lnTo>
                  <a:pt x="33902" y="119451"/>
                </a:lnTo>
                <a:lnTo>
                  <a:pt x="45263" y="119575"/>
                </a:lnTo>
                <a:lnTo>
                  <a:pt x="71043" y="119625"/>
                </a:lnTo>
                <a:lnTo>
                  <a:pt x="74021" y="118673"/>
                </a:lnTo>
                <a:lnTo>
                  <a:pt x="76958" y="117086"/>
                </a:lnTo>
                <a:lnTo>
                  <a:pt x="79869" y="115076"/>
                </a:lnTo>
                <a:lnTo>
                  <a:pt x="82762" y="113736"/>
                </a:lnTo>
                <a:lnTo>
                  <a:pt x="85643" y="112842"/>
                </a:lnTo>
                <a:lnTo>
                  <a:pt x="88516" y="112246"/>
                </a:lnTo>
                <a:lnTo>
                  <a:pt x="91384" y="111849"/>
                </a:lnTo>
                <a:lnTo>
                  <a:pt x="94248" y="111585"/>
                </a:lnTo>
                <a:lnTo>
                  <a:pt x="97111" y="111408"/>
                </a:lnTo>
                <a:lnTo>
                  <a:pt x="99971" y="110338"/>
                </a:lnTo>
                <a:lnTo>
                  <a:pt x="102831" y="108672"/>
                </a:lnTo>
                <a:lnTo>
                  <a:pt x="105690" y="106609"/>
                </a:lnTo>
                <a:lnTo>
                  <a:pt x="108549" y="105233"/>
                </a:lnTo>
                <a:lnTo>
                  <a:pt x="111406" y="104316"/>
                </a:lnTo>
                <a:lnTo>
                  <a:pt x="114264" y="103705"/>
                </a:lnTo>
                <a:lnTo>
                  <a:pt x="116170" y="102345"/>
                </a:lnTo>
                <a:lnTo>
                  <a:pt x="117440" y="100486"/>
                </a:lnTo>
                <a:lnTo>
                  <a:pt x="118286" y="98294"/>
                </a:lnTo>
                <a:lnTo>
                  <a:pt x="119804" y="95880"/>
                </a:lnTo>
                <a:lnTo>
                  <a:pt x="121767" y="93319"/>
                </a:lnTo>
                <a:lnTo>
                  <a:pt x="124029" y="90658"/>
                </a:lnTo>
                <a:lnTo>
                  <a:pt x="125537" y="87932"/>
                </a:lnTo>
                <a:lnTo>
                  <a:pt x="126542" y="85162"/>
                </a:lnTo>
                <a:lnTo>
                  <a:pt x="128156" y="78424"/>
                </a:lnTo>
                <a:lnTo>
                  <a:pt x="130917" y="74962"/>
                </a:lnTo>
                <a:lnTo>
                  <a:pt x="132986" y="72706"/>
                </a:lnTo>
                <a:lnTo>
                  <a:pt x="134365" y="70249"/>
                </a:lnTo>
                <a:lnTo>
                  <a:pt x="135285" y="67659"/>
                </a:lnTo>
                <a:lnTo>
                  <a:pt x="135898" y="64979"/>
                </a:lnTo>
                <a:lnTo>
                  <a:pt x="136307" y="62240"/>
                </a:lnTo>
                <a:lnTo>
                  <a:pt x="136580" y="59462"/>
                </a:lnTo>
                <a:lnTo>
                  <a:pt x="136762" y="56657"/>
                </a:lnTo>
                <a:lnTo>
                  <a:pt x="136883" y="53835"/>
                </a:lnTo>
                <a:lnTo>
                  <a:pt x="137017" y="48159"/>
                </a:lnTo>
                <a:lnTo>
                  <a:pt x="136101" y="45312"/>
                </a:lnTo>
                <a:lnTo>
                  <a:pt x="134537" y="42461"/>
                </a:lnTo>
                <a:lnTo>
                  <a:pt x="132543" y="39608"/>
                </a:lnTo>
                <a:lnTo>
                  <a:pt x="131213" y="36754"/>
                </a:lnTo>
                <a:lnTo>
                  <a:pt x="130326" y="33898"/>
                </a:lnTo>
                <a:lnTo>
                  <a:pt x="129734" y="31042"/>
                </a:lnTo>
                <a:lnTo>
                  <a:pt x="128388" y="29138"/>
                </a:lnTo>
                <a:lnTo>
                  <a:pt x="126538" y="27869"/>
                </a:lnTo>
                <a:lnTo>
                  <a:pt x="121275" y="25832"/>
                </a:lnTo>
                <a:lnTo>
                  <a:pt x="118016" y="25553"/>
                </a:lnTo>
                <a:lnTo>
                  <a:pt x="113392" y="25429"/>
                </a:lnTo>
                <a:lnTo>
                  <a:pt x="91041" y="25331"/>
                </a:lnTo>
                <a:lnTo>
                  <a:pt x="88305" y="26283"/>
                </a:lnTo>
                <a:lnTo>
                  <a:pt x="85529" y="27870"/>
                </a:lnTo>
                <a:lnTo>
                  <a:pt x="82725" y="29881"/>
                </a:lnTo>
                <a:lnTo>
                  <a:pt x="80855" y="32174"/>
                </a:lnTo>
                <a:lnTo>
                  <a:pt x="79610" y="34655"/>
                </a:lnTo>
                <a:lnTo>
                  <a:pt x="78779" y="37262"/>
                </a:lnTo>
                <a:lnTo>
                  <a:pt x="78225" y="39952"/>
                </a:lnTo>
                <a:lnTo>
                  <a:pt x="77855" y="42698"/>
                </a:lnTo>
                <a:lnTo>
                  <a:pt x="77610" y="45481"/>
                </a:lnTo>
                <a:lnTo>
                  <a:pt x="76494" y="49242"/>
                </a:lnTo>
                <a:lnTo>
                  <a:pt x="74797" y="53654"/>
                </a:lnTo>
                <a:lnTo>
                  <a:pt x="72713" y="58500"/>
                </a:lnTo>
                <a:lnTo>
                  <a:pt x="71324" y="62683"/>
                </a:lnTo>
                <a:lnTo>
                  <a:pt x="70398" y="66425"/>
                </a:lnTo>
                <a:lnTo>
                  <a:pt x="69780" y="69872"/>
                </a:lnTo>
                <a:lnTo>
                  <a:pt x="69368" y="73122"/>
                </a:lnTo>
                <a:lnTo>
                  <a:pt x="69094" y="76241"/>
                </a:lnTo>
                <a:lnTo>
                  <a:pt x="68911" y="79273"/>
                </a:lnTo>
                <a:lnTo>
                  <a:pt x="68708" y="85182"/>
                </a:lnTo>
                <a:lnTo>
                  <a:pt x="68654" y="88092"/>
                </a:lnTo>
                <a:lnTo>
                  <a:pt x="69570" y="90983"/>
                </a:lnTo>
                <a:lnTo>
                  <a:pt x="71133" y="93864"/>
                </a:lnTo>
                <a:lnTo>
                  <a:pt x="73129" y="96737"/>
                </a:lnTo>
                <a:lnTo>
                  <a:pt x="74458" y="99605"/>
                </a:lnTo>
                <a:lnTo>
                  <a:pt x="75345" y="102469"/>
                </a:lnTo>
                <a:lnTo>
                  <a:pt x="75935" y="105331"/>
                </a:lnTo>
                <a:lnTo>
                  <a:pt x="76329" y="108192"/>
                </a:lnTo>
                <a:lnTo>
                  <a:pt x="76592" y="111051"/>
                </a:lnTo>
                <a:lnTo>
                  <a:pt x="76767" y="113910"/>
                </a:lnTo>
                <a:lnTo>
                  <a:pt x="77836" y="115816"/>
                </a:lnTo>
                <a:lnTo>
                  <a:pt x="79502" y="117086"/>
                </a:lnTo>
                <a:lnTo>
                  <a:pt x="81565" y="117933"/>
                </a:lnTo>
                <a:lnTo>
                  <a:pt x="86396" y="121415"/>
                </a:lnTo>
                <a:lnTo>
                  <a:pt x="89018" y="123676"/>
                </a:lnTo>
                <a:lnTo>
                  <a:pt x="91719" y="125184"/>
                </a:lnTo>
                <a:lnTo>
                  <a:pt x="94471" y="126189"/>
                </a:lnTo>
                <a:lnTo>
                  <a:pt x="97260" y="126860"/>
                </a:lnTo>
                <a:lnTo>
                  <a:pt x="100071" y="127306"/>
                </a:lnTo>
                <a:lnTo>
                  <a:pt x="102897" y="127604"/>
                </a:lnTo>
                <a:lnTo>
                  <a:pt x="105734" y="127803"/>
                </a:lnTo>
                <a:lnTo>
                  <a:pt x="108578" y="126983"/>
                </a:lnTo>
                <a:lnTo>
                  <a:pt x="111426" y="125483"/>
                </a:lnTo>
                <a:lnTo>
                  <a:pt x="114277" y="123531"/>
                </a:lnTo>
                <a:lnTo>
                  <a:pt x="117131" y="121278"/>
                </a:lnTo>
                <a:lnTo>
                  <a:pt x="119985" y="118823"/>
                </a:lnTo>
                <a:lnTo>
                  <a:pt x="122842" y="116233"/>
                </a:lnTo>
                <a:lnTo>
                  <a:pt x="128554" y="110817"/>
                </a:lnTo>
                <a:lnTo>
                  <a:pt x="148555" y="91039"/>
                </a:lnTo>
                <a:lnTo>
                  <a:pt x="150460" y="88186"/>
                </a:lnTo>
                <a:lnTo>
                  <a:pt x="151730" y="85331"/>
                </a:lnTo>
                <a:lnTo>
                  <a:pt x="152576" y="82476"/>
                </a:lnTo>
                <a:lnTo>
                  <a:pt x="154093" y="78667"/>
                </a:lnTo>
                <a:lnTo>
                  <a:pt x="156058" y="74223"/>
                </a:lnTo>
                <a:lnTo>
                  <a:pt x="158320" y="69356"/>
                </a:lnTo>
                <a:lnTo>
                  <a:pt x="159827" y="65158"/>
                </a:lnTo>
                <a:lnTo>
                  <a:pt x="160833" y="61407"/>
                </a:lnTo>
                <a:lnTo>
                  <a:pt x="161502" y="57954"/>
                </a:lnTo>
                <a:lnTo>
                  <a:pt x="160997" y="53747"/>
                </a:lnTo>
                <a:lnTo>
                  <a:pt x="159707" y="49037"/>
                </a:lnTo>
                <a:lnTo>
                  <a:pt x="157895" y="43992"/>
                </a:lnTo>
                <a:lnTo>
                  <a:pt x="156686" y="39677"/>
                </a:lnTo>
                <a:lnTo>
                  <a:pt x="155881" y="35847"/>
                </a:lnTo>
                <a:lnTo>
                  <a:pt x="155345" y="32341"/>
                </a:lnTo>
                <a:lnTo>
                  <a:pt x="154034" y="30004"/>
                </a:lnTo>
                <a:lnTo>
                  <a:pt x="152207" y="28446"/>
                </a:lnTo>
                <a:lnTo>
                  <a:pt x="150038" y="27408"/>
                </a:lnTo>
                <a:lnTo>
                  <a:pt x="145086" y="26253"/>
                </a:lnTo>
                <a:lnTo>
                  <a:pt x="142433" y="25946"/>
                </a:lnTo>
                <a:lnTo>
                  <a:pt x="139711" y="25740"/>
                </a:lnTo>
                <a:lnTo>
                  <a:pt x="136944" y="25604"/>
                </a:lnTo>
                <a:lnTo>
                  <a:pt x="131329" y="25452"/>
                </a:lnTo>
                <a:lnTo>
                  <a:pt x="125659" y="25384"/>
                </a:lnTo>
                <a:lnTo>
                  <a:pt x="121861" y="26319"/>
                </a:lnTo>
                <a:lnTo>
                  <a:pt x="117424" y="27894"/>
                </a:lnTo>
                <a:lnTo>
                  <a:pt x="112561" y="29897"/>
                </a:lnTo>
                <a:lnTo>
                  <a:pt x="108367" y="32185"/>
                </a:lnTo>
                <a:lnTo>
                  <a:pt x="104617" y="34662"/>
                </a:lnTo>
                <a:lnTo>
                  <a:pt x="101166" y="37266"/>
                </a:lnTo>
                <a:lnTo>
                  <a:pt x="96960" y="39955"/>
                </a:lnTo>
                <a:lnTo>
                  <a:pt x="92251" y="42700"/>
                </a:lnTo>
                <a:lnTo>
                  <a:pt x="87206" y="45483"/>
                </a:lnTo>
                <a:lnTo>
                  <a:pt x="82891" y="48290"/>
                </a:lnTo>
                <a:lnTo>
                  <a:pt x="79062" y="51114"/>
                </a:lnTo>
                <a:lnTo>
                  <a:pt x="75556" y="53950"/>
                </a:lnTo>
                <a:lnTo>
                  <a:pt x="72267" y="57745"/>
                </a:lnTo>
                <a:lnTo>
                  <a:pt x="69121" y="62180"/>
                </a:lnTo>
                <a:lnTo>
                  <a:pt x="66071" y="67042"/>
                </a:lnTo>
                <a:lnTo>
                  <a:pt x="63087" y="71235"/>
                </a:lnTo>
                <a:lnTo>
                  <a:pt x="60143" y="74984"/>
                </a:lnTo>
                <a:lnTo>
                  <a:pt x="57229" y="78435"/>
                </a:lnTo>
                <a:lnTo>
                  <a:pt x="54333" y="82641"/>
                </a:lnTo>
                <a:lnTo>
                  <a:pt x="51451" y="87350"/>
                </a:lnTo>
                <a:lnTo>
                  <a:pt x="48576" y="92394"/>
                </a:lnTo>
                <a:lnTo>
                  <a:pt x="46660" y="96709"/>
                </a:lnTo>
                <a:lnTo>
                  <a:pt x="45382" y="100539"/>
                </a:lnTo>
                <a:lnTo>
                  <a:pt x="44531" y="104044"/>
                </a:lnTo>
                <a:lnTo>
                  <a:pt x="43964" y="108286"/>
                </a:lnTo>
                <a:lnTo>
                  <a:pt x="43585" y="113019"/>
                </a:lnTo>
                <a:lnTo>
                  <a:pt x="42977" y="125201"/>
                </a:lnTo>
                <a:lnTo>
                  <a:pt x="43880" y="127153"/>
                </a:lnTo>
                <a:lnTo>
                  <a:pt x="45434" y="129407"/>
                </a:lnTo>
                <a:lnTo>
                  <a:pt x="47422" y="131862"/>
                </a:lnTo>
                <a:lnTo>
                  <a:pt x="49701" y="134452"/>
                </a:lnTo>
                <a:lnTo>
                  <a:pt x="52173" y="137130"/>
                </a:lnTo>
                <a:lnTo>
                  <a:pt x="54772" y="139869"/>
                </a:lnTo>
                <a:lnTo>
                  <a:pt x="57458" y="141694"/>
                </a:lnTo>
                <a:lnTo>
                  <a:pt x="60201" y="142911"/>
                </a:lnTo>
                <a:lnTo>
                  <a:pt x="62983" y="143722"/>
                </a:lnTo>
                <a:lnTo>
                  <a:pt x="64837" y="143311"/>
                </a:lnTo>
                <a:lnTo>
                  <a:pt x="66072" y="142084"/>
                </a:lnTo>
                <a:lnTo>
                  <a:pt x="66897" y="140313"/>
                </a:lnTo>
                <a:lnTo>
                  <a:pt x="68399" y="138181"/>
                </a:lnTo>
                <a:lnTo>
                  <a:pt x="70353" y="135806"/>
                </a:lnTo>
                <a:lnTo>
                  <a:pt x="72608" y="133271"/>
                </a:lnTo>
                <a:lnTo>
                  <a:pt x="77653" y="127914"/>
                </a:lnTo>
                <a:lnTo>
                  <a:pt x="88653" y="116713"/>
                </a:lnTo>
                <a:lnTo>
                  <a:pt x="92428" y="113875"/>
                </a:lnTo>
                <a:lnTo>
                  <a:pt x="96850" y="111030"/>
                </a:lnTo>
                <a:lnTo>
                  <a:pt x="101702" y="108181"/>
                </a:lnTo>
                <a:lnTo>
                  <a:pt x="105889" y="104376"/>
                </a:lnTo>
                <a:lnTo>
                  <a:pt x="109634" y="99935"/>
                </a:lnTo>
                <a:lnTo>
                  <a:pt x="113083" y="95069"/>
                </a:lnTo>
                <a:lnTo>
                  <a:pt x="115382" y="90873"/>
                </a:lnTo>
                <a:lnTo>
                  <a:pt x="116914" y="87123"/>
                </a:lnTo>
                <a:lnTo>
                  <a:pt x="117936" y="83670"/>
                </a:lnTo>
                <a:lnTo>
                  <a:pt x="119570" y="80416"/>
                </a:lnTo>
                <a:lnTo>
                  <a:pt x="121612" y="77294"/>
                </a:lnTo>
                <a:lnTo>
                  <a:pt x="123925" y="74260"/>
                </a:lnTo>
                <a:lnTo>
                  <a:pt x="125467" y="71285"/>
                </a:lnTo>
                <a:lnTo>
                  <a:pt x="126496" y="68349"/>
                </a:lnTo>
                <a:lnTo>
                  <a:pt x="127182" y="65440"/>
                </a:lnTo>
                <a:lnTo>
                  <a:pt x="127638" y="62547"/>
                </a:lnTo>
                <a:lnTo>
                  <a:pt x="127944" y="59666"/>
                </a:lnTo>
                <a:lnTo>
                  <a:pt x="128146" y="56794"/>
                </a:lnTo>
                <a:lnTo>
                  <a:pt x="127329" y="53926"/>
                </a:lnTo>
                <a:lnTo>
                  <a:pt x="125832" y="51061"/>
                </a:lnTo>
                <a:lnTo>
                  <a:pt x="121136" y="44171"/>
                </a:lnTo>
                <a:lnTo>
                  <a:pt x="119798" y="43606"/>
                </a:lnTo>
                <a:lnTo>
                  <a:pt x="115772" y="42978"/>
                </a:lnTo>
                <a:lnTo>
                  <a:pt x="110808" y="42698"/>
                </a:lnTo>
                <a:lnTo>
                  <a:pt x="105426" y="42574"/>
                </a:lnTo>
                <a:lnTo>
                  <a:pt x="99859" y="42519"/>
                </a:lnTo>
                <a:lnTo>
                  <a:pt x="96088" y="43457"/>
                </a:lnTo>
                <a:lnTo>
                  <a:pt x="91670" y="45035"/>
                </a:lnTo>
                <a:lnTo>
                  <a:pt x="86819" y="47039"/>
                </a:lnTo>
                <a:lnTo>
                  <a:pt x="82633" y="49328"/>
                </a:lnTo>
                <a:lnTo>
                  <a:pt x="78889" y="51806"/>
                </a:lnTo>
                <a:lnTo>
                  <a:pt x="75442" y="54411"/>
                </a:lnTo>
                <a:lnTo>
                  <a:pt x="71237" y="57100"/>
                </a:lnTo>
                <a:lnTo>
                  <a:pt x="66530" y="59845"/>
                </a:lnTo>
                <a:lnTo>
                  <a:pt x="51400" y="6819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88"/>
          <p:cNvSpPr/>
          <p:nvPr/>
        </p:nvSpPr>
        <p:spPr>
          <a:xfrm>
            <a:off x="5506799" y="1628784"/>
            <a:ext cx="178280" cy="137117"/>
          </a:xfrm>
          <a:custGeom>
            <a:avLst/>
            <a:gdLst/>
            <a:ahLst/>
            <a:cxnLst/>
            <a:rect l="0" t="0" r="0" b="0"/>
            <a:pathLst>
              <a:path w="178280" h="137117">
                <a:moveTo>
                  <a:pt x="111046" y="17136"/>
                </a:moveTo>
                <a:lnTo>
                  <a:pt x="103664" y="9755"/>
                </a:lnTo>
                <a:lnTo>
                  <a:pt x="100463" y="9093"/>
                </a:lnTo>
                <a:lnTo>
                  <a:pt x="98275" y="8916"/>
                </a:lnTo>
                <a:lnTo>
                  <a:pt x="96817" y="7846"/>
                </a:lnTo>
                <a:lnTo>
                  <a:pt x="95845" y="6180"/>
                </a:lnTo>
                <a:lnTo>
                  <a:pt x="95197" y="4117"/>
                </a:lnTo>
                <a:lnTo>
                  <a:pt x="93812" y="2741"/>
                </a:lnTo>
                <a:lnTo>
                  <a:pt x="91937" y="1824"/>
                </a:lnTo>
                <a:lnTo>
                  <a:pt x="87313" y="806"/>
                </a:lnTo>
                <a:lnTo>
                  <a:pt x="82083" y="353"/>
                </a:lnTo>
                <a:lnTo>
                  <a:pt x="76855" y="62"/>
                </a:lnTo>
                <a:lnTo>
                  <a:pt x="64963" y="0"/>
                </a:lnTo>
                <a:lnTo>
                  <a:pt x="62226" y="949"/>
                </a:lnTo>
                <a:lnTo>
                  <a:pt x="59450" y="2535"/>
                </a:lnTo>
                <a:lnTo>
                  <a:pt x="56645" y="4544"/>
                </a:lnTo>
                <a:lnTo>
                  <a:pt x="54777" y="6836"/>
                </a:lnTo>
                <a:lnTo>
                  <a:pt x="53530" y="9317"/>
                </a:lnTo>
                <a:lnTo>
                  <a:pt x="52700" y="11923"/>
                </a:lnTo>
                <a:lnTo>
                  <a:pt x="51193" y="14613"/>
                </a:lnTo>
                <a:lnTo>
                  <a:pt x="49237" y="17359"/>
                </a:lnTo>
                <a:lnTo>
                  <a:pt x="46980" y="20142"/>
                </a:lnTo>
                <a:lnTo>
                  <a:pt x="44522" y="22950"/>
                </a:lnTo>
                <a:lnTo>
                  <a:pt x="41932" y="25774"/>
                </a:lnTo>
                <a:lnTo>
                  <a:pt x="39252" y="28610"/>
                </a:lnTo>
                <a:lnTo>
                  <a:pt x="36513" y="32405"/>
                </a:lnTo>
                <a:lnTo>
                  <a:pt x="33735" y="36840"/>
                </a:lnTo>
                <a:lnTo>
                  <a:pt x="30930" y="41702"/>
                </a:lnTo>
                <a:lnTo>
                  <a:pt x="28108" y="45896"/>
                </a:lnTo>
                <a:lnTo>
                  <a:pt x="25274" y="49644"/>
                </a:lnTo>
                <a:lnTo>
                  <a:pt x="22432" y="53095"/>
                </a:lnTo>
                <a:lnTo>
                  <a:pt x="20537" y="56349"/>
                </a:lnTo>
                <a:lnTo>
                  <a:pt x="19274" y="59470"/>
                </a:lnTo>
                <a:lnTo>
                  <a:pt x="18432" y="62504"/>
                </a:lnTo>
                <a:lnTo>
                  <a:pt x="17871" y="66431"/>
                </a:lnTo>
                <a:lnTo>
                  <a:pt x="17497" y="70954"/>
                </a:lnTo>
                <a:lnTo>
                  <a:pt x="17081" y="80107"/>
                </a:lnTo>
                <a:lnTo>
                  <a:pt x="16896" y="87351"/>
                </a:lnTo>
                <a:lnTo>
                  <a:pt x="16761" y="105611"/>
                </a:lnTo>
                <a:lnTo>
                  <a:pt x="17709" y="108504"/>
                </a:lnTo>
                <a:lnTo>
                  <a:pt x="19294" y="111385"/>
                </a:lnTo>
                <a:lnTo>
                  <a:pt x="21303" y="114259"/>
                </a:lnTo>
                <a:lnTo>
                  <a:pt x="23594" y="117127"/>
                </a:lnTo>
                <a:lnTo>
                  <a:pt x="26075" y="119991"/>
                </a:lnTo>
                <a:lnTo>
                  <a:pt x="28681" y="122854"/>
                </a:lnTo>
                <a:lnTo>
                  <a:pt x="31371" y="124762"/>
                </a:lnTo>
                <a:lnTo>
                  <a:pt x="36899" y="126882"/>
                </a:lnTo>
                <a:lnTo>
                  <a:pt x="39708" y="127447"/>
                </a:lnTo>
                <a:lnTo>
                  <a:pt x="42532" y="127824"/>
                </a:lnTo>
                <a:lnTo>
                  <a:pt x="45367" y="128076"/>
                </a:lnTo>
                <a:lnTo>
                  <a:pt x="47258" y="129196"/>
                </a:lnTo>
                <a:lnTo>
                  <a:pt x="48518" y="130895"/>
                </a:lnTo>
                <a:lnTo>
                  <a:pt x="49358" y="132980"/>
                </a:lnTo>
                <a:lnTo>
                  <a:pt x="51823" y="133418"/>
                </a:lnTo>
                <a:lnTo>
                  <a:pt x="55371" y="132757"/>
                </a:lnTo>
                <a:lnTo>
                  <a:pt x="59642" y="131364"/>
                </a:lnTo>
                <a:lnTo>
                  <a:pt x="63442" y="130435"/>
                </a:lnTo>
                <a:lnTo>
                  <a:pt x="66927" y="129816"/>
                </a:lnTo>
                <a:lnTo>
                  <a:pt x="70203" y="129404"/>
                </a:lnTo>
                <a:lnTo>
                  <a:pt x="73340" y="129128"/>
                </a:lnTo>
                <a:lnTo>
                  <a:pt x="76383" y="128945"/>
                </a:lnTo>
                <a:lnTo>
                  <a:pt x="79365" y="128823"/>
                </a:lnTo>
                <a:lnTo>
                  <a:pt x="82305" y="127789"/>
                </a:lnTo>
                <a:lnTo>
                  <a:pt x="85218" y="126147"/>
                </a:lnTo>
                <a:lnTo>
                  <a:pt x="88112" y="124100"/>
                </a:lnTo>
                <a:lnTo>
                  <a:pt x="90994" y="122735"/>
                </a:lnTo>
                <a:lnTo>
                  <a:pt x="93868" y="121825"/>
                </a:lnTo>
                <a:lnTo>
                  <a:pt x="96736" y="121219"/>
                </a:lnTo>
                <a:lnTo>
                  <a:pt x="99601" y="119862"/>
                </a:lnTo>
                <a:lnTo>
                  <a:pt x="102464" y="118005"/>
                </a:lnTo>
                <a:lnTo>
                  <a:pt x="105324" y="115814"/>
                </a:lnTo>
                <a:lnTo>
                  <a:pt x="108183" y="113401"/>
                </a:lnTo>
                <a:lnTo>
                  <a:pt x="111043" y="110840"/>
                </a:lnTo>
                <a:lnTo>
                  <a:pt x="116759" y="105455"/>
                </a:lnTo>
                <a:lnTo>
                  <a:pt x="122475" y="99886"/>
                </a:lnTo>
                <a:lnTo>
                  <a:pt x="124380" y="97067"/>
                </a:lnTo>
                <a:lnTo>
                  <a:pt x="125650" y="94236"/>
                </a:lnTo>
                <a:lnTo>
                  <a:pt x="126497" y="91396"/>
                </a:lnTo>
                <a:lnTo>
                  <a:pt x="128014" y="88550"/>
                </a:lnTo>
                <a:lnTo>
                  <a:pt x="129978" y="85700"/>
                </a:lnTo>
                <a:lnTo>
                  <a:pt x="132240" y="82848"/>
                </a:lnTo>
                <a:lnTo>
                  <a:pt x="133748" y="79994"/>
                </a:lnTo>
                <a:lnTo>
                  <a:pt x="134753" y="77139"/>
                </a:lnTo>
                <a:lnTo>
                  <a:pt x="135422" y="74282"/>
                </a:lnTo>
                <a:lnTo>
                  <a:pt x="135869" y="70473"/>
                </a:lnTo>
                <a:lnTo>
                  <a:pt x="136168" y="66029"/>
                </a:lnTo>
                <a:lnTo>
                  <a:pt x="136498" y="56964"/>
                </a:lnTo>
                <a:lnTo>
                  <a:pt x="136684" y="46505"/>
                </a:lnTo>
                <a:lnTo>
                  <a:pt x="136753" y="26977"/>
                </a:lnTo>
                <a:lnTo>
                  <a:pt x="135804" y="22744"/>
                </a:lnTo>
                <a:lnTo>
                  <a:pt x="134219" y="18969"/>
                </a:lnTo>
                <a:lnTo>
                  <a:pt x="132209" y="15501"/>
                </a:lnTo>
                <a:lnTo>
                  <a:pt x="129917" y="13188"/>
                </a:lnTo>
                <a:lnTo>
                  <a:pt x="127436" y="11646"/>
                </a:lnTo>
                <a:lnTo>
                  <a:pt x="124830" y="10619"/>
                </a:lnTo>
                <a:lnTo>
                  <a:pt x="123093" y="8981"/>
                </a:lnTo>
                <a:lnTo>
                  <a:pt x="121935" y="6937"/>
                </a:lnTo>
                <a:lnTo>
                  <a:pt x="121162" y="4621"/>
                </a:lnTo>
                <a:lnTo>
                  <a:pt x="118743" y="3078"/>
                </a:lnTo>
                <a:lnTo>
                  <a:pt x="115224" y="2049"/>
                </a:lnTo>
                <a:lnTo>
                  <a:pt x="110974" y="1363"/>
                </a:lnTo>
                <a:lnTo>
                  <a:pt x="107188" y="905"/>
                </a:lnTo>
                <a:lnTo>
                  <a:pt x="103712" y="600"/>
                </a:lnTo>
                <a:lnTo>
                  <a:pt x="100441" y="397"/>
                </a:lnTo>
                <a:lnTo>
                  <a:pt x="94267" y="171"/>
                </a:lnTo>
                <a:lnTo>
                  <a:pt x="87396" y="71"/>
                </a:lnTo>
                <a:lnTo>
                  <a:pt x="77993" y="26"/>
                </a:lnTo>
                <a:lnTo>
                  <a:pt x="72818" y="967"/>
                </a:lnTo>
                <a:lnTo>
                  <a:pt x="67463" y="2547"/>
                </a:lnTo>
                <a:lnTo>
                  <a:pt x="61987" y="4552"/>
                </a:lnTo>
                <a:lnTo>
                  <a:pt x="57385" y="5889"/>
                </a:lnTo>
                <a:lnTo>
                  <a:pt x="53365" y="6780"/>
                </a:lnTo>
                <a:lnTo>
                  <a:pt x="49731" y="7375"/>
                </a:lnTo>
                <a:lnTo>
                  <a:pt x="46357" y="8723"/>
                </a:lnTo>
                <a:lnTo>
                  <a:pt x="43155" y="10575"/>
                </a:lnTo>
                <a:lnTo>
                  <a:pt x="40068" y="12762"/>
                </a:lnTo>
                <a:lnTo>
                  <a:pt x="37057" y="16125"/>
                </a:lnTo>
                <a:lnTo>
                  <a:pt x="34098" y="20272"/>
                </a:lnTo>
                <a:lnTo>
                  <a:pt x="31172" y="24941"/>
                </a:lnTo>
                <a:lnTo>
                  <a:pt x="28269" y="29007"/>
                </a:lnTo>
                <a:lnTo>
                  <a:pt x="25381" y="32670"/>
                </a:lnTo>
                <a:lnTo>
                  <a:pt x="22503" y="36064"/>
                </a:lnTo>
                <a:lnTo>
                  <a:pt x="19633" y="39280"/>
                </a:lnTo>
                <a:lnTo>
                  <a:pt x="13903" y="45392"/>
                </a:lnTo>
                <a:lnTo>
                  <a:pt x="11993" y="49308"/>
                </a:lnTo>
                <a:lnTo>
                  <a:pt x="10721" y="53824"/>
                </a:lnTo>
                <a:lnTo>
                  <a:pt x="9872" y="58740"/>
                </a:lnTo>
                <a:lnTo>
                  <a:pt x="8355" y="63921"/>
                </a:lnTo>
                <a:lnTo>
                  <a:pt x="6390" y="69281"/>
                </a:lnTo>
                <a:lnTo>
                  <a:pt x="4127" y="74759"/>
                </a:lnTo>
                <a:lnTo>
                  <a:pt x="2619" y="79364"/>
                </a:lnTo>
                <a:lnTo>
                  <a:pt x="1614" y="83386"/>
                </a:lnTo>
                <a:lnTo>
                  <a:pt x="943" y="87020"/>
                </a:lnTo>
                <a:lnTo>
                  <a:pt x="497" y="90395"/>
                </a:lnTo>
                <a:lnTo>
                  <a:pt x="199" y="93598"/>
                </a:lnTo>
                <a:lnTo>
                  <a:pt x="0" y="96685"/>
                </a:lnTo>
                <a:lnTo>
                  <a:pt x="821" y="99696"/>
                </a:lnTo>
                <a:lnTo>
                  <a:pt x="2320" y="102656"/>
                </a:lnTo>
                <a:lnTo>
                  <a:pt x="4272" y="105582"/>
                </a:lnTo>
                <a:lnTo>
                  <a:pt x="5573" y="108485"/>
                </a:lnTo>
                <a:lnTo>
                  <a:pt x="6440" y="111372"/>
                </a:lnTo>
                <a:lnTo>
                  <a:pt x="7019" y="114250"/>
                </a:lnTo>
                <a:lnTo>
                  <a:pt x="8357" y="117121"/>
                </a:lnTo>
                <a:lnTo>
                  <a:pt x="10201" y="119988"/>
                </a:lnTo>
                <a:lnTo>
                  <a:pt x="12384" y="122851"/>
                </a:lnTo>
                <a:lnTo>
                  <a:pt x="14791" y="124760"/>
                </a:lnTo>
                <a:lnTo>
                  <a:pt x="17348" y="126033"/>
                </a:lnTo>
                <a:lnTo>
                  <a:pt x="20005" y="126881"/>
                </a:lnTo>
                <a:lnTo>
                  <a:pt x="23682" y="128399"/>
                </a:lnTo>
                <a:lnTo>
                  <a:pt x="28039" y="130364"/>
                </a:lnTo>
                <a:lnTo>
                  <a:pt x="32848" y="132626"/>
                </a:lnTo>
                <a:lnTo>
                  <a:pt x="37006" y="134134"/>
                </a:lnTo>
                <a:lnTo>
                  <a:pt x="40731" y="135140"/>
                </a:lnTo>
                <a:lnTo>
                  <a:pt x="44166" y="135810"/>
                </a:lnTo>
                <a:lnTo>
                  <a:pt x="47410" y="136257"/>
                </a:lnTo>
                <a:lnTo>
                  <a:pt x="50524" y="136555"/>
                </a:lnTo>
                <a:lnTo>
                  <a:pt x="53553" y="136753"/>
                </a:lnTo>
                <a:lnTo>
                  <a:pt x="56524" y="136886"/>
                </a:lnTo>
                <a:lnTo>
                  <a:pt x="62367" y="137033"/>
                </a:lnTo>
                <a:lnTo>
                  <a:pt x="75561" y="137116"/>
                </a:lnTo>
                <a:lnTo>
                  <a:pt x="79769" y="136175"/>
                </a:lnTo>
                <a:lnTo>
                  <a:pt x="83527" y="134595"/>
                </a:lnTo>
                <a:lnTo>
                  <a:pt x="86985" y="132589"/>
                </a:lnTo>
                <a:lnTo>
                  <a:pt x="90243" y="130300"/>
                </a:lnTo>
                <a:lnTo>
                  <a:pt x="93367" y="127821"/>
                </a:lnTo>
                <a:lnTo>
                  <a:pt x="96403" y="125216"/>
                </a:lnTo>
                <a:lnTo>
                  <a:pt x="99378" y="122527"/>
                </a:lnTo>
                <a:lnTo>
                  <a:pt x="105225" y="116998"/>
                </a:lnTo>
                <a:lnTo>
                  <a:pt x="109071" y="114191"/>
                </a:lnTo>
                <a:lnTo>
                  <a:pt x="113539" y="111367"/>
                </a:lnTo>
                <a:lnTo>
                  <a:pt x="118423" y="108531"/>
                </a:lnTo>
                <a:lnTo>
                  <a:pt x="122631" y="105689"/>
                </a:lnTo>
                <a:lnTo>
                  <a:pt x="126390" y="102841"/>
                </a:lnTo>
                <a:lnTo>
                  <a:pt x="129847" y="99990"/>
                </a:lnTo>
                <a:lnTo>
                  <a:pt x="133105" y="97137"/>
                </a:lnTo>
                <a:lnTo>
                  <a:pt x="136229" y="94282"/>
                </a:lnTo>
                <a:lnTo>
                  <a:pt x="142241" y="88571"/>
                </a:lnTo>
                <a:lnTo>
                  <a:pt x="148088" y="82857"/>
                </a:lnTo>
                <a:lnTo>
                  <a:pt x="150980" y="79047"/>
                </a:lnTo>
                <a:lnTo>
                  <a:pt x="153862" y="74603"/>
                </a:lnTo>
                <a:lnTo>
                  <a:pt x="156734" y="69734"/>
                </a:lnTo>
                <a:lnTo>
                  <a:pt x="158649" y="65536"/>
                </a:lnTo>
                <a:lnTo>
                  <a:pt x="159927" y="61785"/>
                </a:lnTo>
                <a:lnTo>
                  <a:pt x="160778" y="58332"/>
                </a:lnTo>
                <a:lnTo>
                  <a:pt x="162298" y="55077"/>
                </a:lnTo>
                <a:lnTo>
                  <a:pt x="164264" y="51955"/>
                </a:lnTo>
                <a:lnTo>
                  <a:pt x="166527" y="48921"/>
                </a:lnTo>
                <a:lnTo>
                  <a:pt x="168036" y="45946"/>
                </a:lnTo>
                <a:lnTo>
                  <a:pt x="169041" y="43010"/>
                </a:lnTo>
                <a:lnTo>
                  <a:pt x="169712" y="40100"/>
                </a:lnTo>
                <a:lnTo>
                  <a:pt x="169206" y="37208"/>
                </a:lnTo>
                <a:lnTo>
                  <a:pt x="167917" y="34327"/>
                </a:lnTo>
                <a:lnTo>
                  <a:pt x="166105" y="31454"/>
                </a:lnTo>
                <a:lnTo>
                  <a:pt x="164897" y="28586"/>
                </a:lnTo>
                <a:lnTo>
                  <a:pt x="164092" y="25722"/>
                </a:lnTo>
                <a:lnTo>
                  <a:pt x="163555" y="22860"/>
                </a:lnTo>
                <a:lnTo>
                  <a:pt x="162244" y="20952"/>
                </a:lnTo>
                <a:lnTo>
                  <a:pt x="160418" y="19680"/>
                </a:lnTo>
                <a:lnTo>
                  <a:pt x="155849" y="18266"/>
                </a:lnTo>
                <a:lnTo>
                  <a:pt x="150643" y="17638"/>
                </a:lnTo>
                <a:lnTo>
                  <a:pt x="145431" y="17235"/>
                </a:lnTo>
                <a:lnTo>
                  <a:pt x="136218" y="17155"/>
                </a:lnTo>
                <a:lnTo>
                  <a:pt x="133542" y="17149"/>
                </a:lnTo>
                <a:lnTo>
                  <a:pt x="130806" y="18097"/>
                </a:lnTo>
                <a:lnTo>
                  <a:pt x="128029" y="19681"/>
                </a:lnTo>
                <a:lnTo>
                  <a:pt x="125225" y="21690"/>
                </a:lnTo>
                <a:lnTo>
                  <a:pt x="122404" y="23982"/>
                </a:lnTo>
                <a:lnTo>
                  <a:pt x="119570" y="26462"/>
                </a:lnTo>
                <a:lnTo>
                  <a:pt x="116729" y="29068"/>
                </a:lnTo>
                <a:lnTo>
                  <a:pt x="113882" y="32711"/>
                </a:lnTo>
                <a:lnTo>
                  <a:pt x="111031" y="37044"/>
                </a:lnTo>
                <a:lnTo>
                  <a:pt x="108179" y="41838"/>
                </a:lnTo>
                <a:lnTo>
                  <a:pt x="106277" y="45986"/>
                </a:lnTo>
                <a:lnTo>
                  <a:pt x="105009" y="49704"/>
                </a:lnTo>
                <a:lnTo>
                  <a:pt x="104164" y="53136"/>
                </a:lnTo>
                <a:lnTo>
                  <a:pt x="102648" y="56376"/>
                </a:lnTo>
                <a:lnTo>
                  <a:pt x="100685" y="59488"/>
                </a:lnTo>
                <a:lnTo>
                  <a:pt x="98423" y="62516"/>
                </a:lnTo>
                <a:lnTo>
                  <a:pt x="97868" y="65486"/>
                </a:lnTo>
                <a:lnTo>
                  <a:pt x="98451" y="68419"/>
                </a:lnTo>
                <a:lnTo>
                  <a:pt x="99792" y="71327"/>
                </a:lnTo>
                <a:lnTo>
                  <a:pt x="100685" y="74219"/>
                </a:lnTo>
                <a:lnTo>
                  <a:pt x="101281" y="77098"/>
                </a:lnTo>
                <a:lnTo>
                  <a:pt x="101678" y="79971"/>
                </a:lnTo>
                <a:lnTo>
                  <a:pt x="102896" y="81886"/>
                </a:lnTo>
                <a:lnTo>
                  <a:pt x="104660" y="83162"/>
                </a:lnTo>
                <a:lnTo>
                  <a:pt x="109784" y="85211"/>
                </a:lnTo>
                <a:lnTo>
                  <a:pt x="112110" y="85379"/>
                </a:lnTo>
                <a:lnTo>
                  <a:pt x="115565" y="85491"/>
                </a:lnTo>
                <a:lnTo>
                  <a:pt x="130247" y="85671"/>
                </a:lnTo>
                <a:lnTo>
                  <a:pt x="132419" y="84734"/>
                </a:lnTo>
                <a:lnTo>
                  <a:pt x="133867" y="83156"/>
                </a:lnTo>
                <a:lnTo>
                  <a:pt x="134833" y="81152"/>
                </a:lnTo>
                <a:lnTo>
                  <a:pt x="137381" y="78863"/>
                </a:lnTo>
                <a:lnTo>
                  <a:pt x="140985" y="76385"/>
                </a:lnTo>
                <a:lnTo>
                  <a:pt x="145293" y="73780"/>
                </a:lnTo>
                <a:lnTo>
                  <a:pt x="149117" y="70139"/>
                </a:lnTo>
                <a:lnTo>
                  <a:pt x="152619" y="65806"/>
                </a:lnTo>
                <a:lnTo>
                  <a:pt x="155906" y="61012"/>
                </a:lnTo>
                <a:lnTo>
                  <a:pt x="159050" y="56864"/>
                </a:lnTo>
                <a:lnTo>
                  <a:pt x="162099" y="53146"/>
                </a:lnTo>
                <a:lnTo>
                  <a:pt x="165083" y="49715"/>
                </a:lnTo>
                <a:lnTo>
                  <a:pt x="167073" y="46475"/>
                </a:lnTo>
                <a:lnTo>
                  <a:pt x="168400" y="43363"/>
                </a:lnTo>
                <a:lnTo>
                  <a:pt x="169285" y="40335"/>
                </a:lnTo>
                <a:lnTo>
                  <a:pt x="170826" y="37365"/>
                </a:lnTo>
                <a:lnTo>
                  <a:pt x="172807" y="34432"/>
                </a:lnTo>
                <a:lnTo>
                  <a:pt x="175080" y="31524"/>
                </a:lnTo>
                <a:lnTo>
                  <a:pt x="176595" y="28633"/>
                </a:lnTo>
                <a:lnTo>
                  <a:pt x="177605" y="25753"/>
                </a:lnTo>
                <a:lnTo>
                  <a:pt x="178279" y="22880"/>
                </a:lnTo>
                <a:lnTo>
                  <a:pt x="177775" y="20965"/>
                </a:lnTo>
                <a:lnTo>
                  <a:pt x="176487" y="19689"/>
                </a:lnTo>
                <a:lnTo>
                  <a:pt x="174676" y="18838"/>
                </a:lnTo>
                <a:lnTo>
                  <a:pt x="170123" y="17892"/>
                </a:lnTo>
                <a:lnTo>
                  <a:pt x="167575" y="17640"/>
                </a:lnTo>
                <a:lnTo>
                  <a:pt x="163972" y="18424"/>
                </a:lnTo>
                <a:lnTo>
                  <a:pt x="159665" y="19900"/>
                </a:lnTo>
                <a:lnTo>
                  <a:pt x="154889" y="21836"/>
                </a:lnTo>
                <a:lnTo>
                  <a:pt x="150752" y="24079"/>
                </a:lnTo>
                <a:lnTo>
                  <a:pt x="147041" y="26527"/>
                </a:lnTo>
                <a:lnTo>
                  <a:pt x="138793" y="32749"/>
                </a:lnTo>
                <a:lnTo>
                  <a:pt x="135125" y="36140"/>
                </a:lnTo>
                <a:lnTo>
                  <a:pt x="132814" y="38378"/>
                </a:lnTo>
                <a:lnTo>
                  <a:pt x="129368" y="40822"/>
                </a:lnTo>
                <a:lnTo>
                  <a:pt x="125165" y="43404"/>
                </a:lnTo>
                <a:lnTo>
                  <a:pt x="113835" y="49841"/>
                </a:lnTo>
                <a:lnTo>
                  <a:pt x="112905" y="51322"/>
                </a:lnTo>
                <a:lnTo>
                  <a:pt x="112285" y="53261"/>
                </a:lnTo>
                <a:lnTo>
                  <a:pt x="111046" y="599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89"/>
          <p:cNvSpPr/>
          <p:nvPr/>
        </p:nvSpPr>
        <p:spPr>
          <a:xfrm>
            <a:off x="5506434" y="1680210"/>
            <a:ext cx="107708" cy="67272"/>
          </a:xfrm>
          <a:custGeom>
            <a:avLst/>
            <a:gdLst/>
            <a:ahLst/>
            <a:cxnLst/>
            <a:rect l="0" t="0" r="0" b="0"/>
            <a:pathLst>
              <a:path w="107708" h="67272">
                <a:moveTo>
                  <a:pt x="17113" y="8572"/>
                </a:moveTo>
                <a:lnTo>
                  <a:pt x="17113" y="104"/>
                </a:lnTo>
                <a:lnTo>
                  <a:pt x="14573" y="46"/>
                </a:lnTo>
                <a:lnTo>
                  <a:pt x="12562" y="31"/>
                </a:lnTo>
                <a:lnTo>
                  <a:pt x="11221" y="973"/>
                </a:lnTo>
                <a:lnTo>
                  <a:pt x="10328" y="2553"/>
                </a:lnTo>
                <a:lnTo>
                  <a:pt x="9732" y="4560"/>
                </a:lnTo>
                <a:lnTo>
                  <a:pt x="9335" y="6850"/>
                </a:lnTo>
                <a:lnTo>
                  <a:pt x="9070" y="9329"/>
                </a:lnTo>
                <a:lnTo>
                  <a:pt x="8894" y="11934"/>
                </a:lnTo>
                <a:lnTo>
                  <a:pt x="7823" y="15576"/>
                </a:lnTo>
                <a:lnTo>
                  <a:pt x="6158" y="19909"/>
                </a:lnTo>
                <a:lnTo>
                  <a:pt x="4094" y="24702"/>
                </a:lnTo>
                <a:lnTo>
                  <a:pt x="2719" y="28851"/>
                </a:lnTo>
                <a:lnTo>
                  <a:pt x="1802" y="32569"/>
                </a:lnTo>
                <a:lnTo>
                  <a:pt x="1191" y="36000"/>
                </a:lnTo>
                <a:lnTo>
                  <a:pt x="783" y="39240"/>
                </a:lnTo>
                <a:lnTo>
                  <a:pt x="512" y="42352"/>
                </a:lnTo>
                <a:lnTo>
                  <a:pt x="330" y="45380"/>
                </a:lnTo>
                <a:lnTo>
                  <a:pt x="129" y="51283"/>
                </a:lnTo>
                <a:lnTo>
                  <a:pt x="0" y="58284"/>
                </a:lnTo>
                <a:lnTo>
                  <a:pt x="942" y="58858"/>
                </a:lnTo>
                <a:lnTo>
                  <a:pt x="2522" y="59241"/>
                </a:lnTo>
                <a:lnTo>
                  <a:pt x="7352" y="59856"/>
                </a:lnTo>
                <a:lnTo>
                  <a:pt x="8701" y="58954"/>
                </a:lnTo>
                <a:lnTo>
                  <a:pt x="10552" y="57400"/>
                </a:lnTo>
                <a:lnTo>
                  <a:pt x="12739" y="55411"/>
                </a:lnTo>
                <a:lnTo>
                  <a:pt x="15149" y="52181"/>
                </a:lnTo>
                <a:lnTo>
                  <a:pt x="17709" y="48122"/>
                </a:lnTo>
                <a:lnTo>
                  <a:pt x="20368" y="43511"/>
                </a:lnTo>
                <a:lnTo>
                  <a:pt x="23093" y="39485"/>
                </a:lnTo>
                <a:lnTo>
                  <a:pt x="25862" y="35848"/>
                </a:lnTo>
                <a:lnTo>
                  <a:pt x="28661" y="32471"/>
                </a:lnTo>
                <a:lnTo>
                  <a:pt x="31479" y="28315"/>
                </a:lnTo>
                <a:lnTo>
                  <a:pt x="34310" y="23639"/>
                </a:lnTo>
                <a:lnTo>
                  <a:pt x="37150" y="18616"/>
                </a:lnTo>
                <a:lnTo>
                  <a:pt x="39996" y="14316"/>
                </a:lnTo>
                <a:lnTo>
                  <a:pt x="42846" y="10496"/>
                </a:lnTo>
                <a:lnTo>
                  <a:pt x="51255" y="182"/>
                </a:lnTo>
                <a:lnTo>
                  <a:pt x="51304" y="1074"/>
                </a:lnTo>
                <a:lnTo>
                  <a:pt x="51359" y="4604"/>
                </a:lnTo>
                <a:lnTo>
                  <a:pt x="50421" y="6879"/>
                </a:lnTo>
                <a:lnTo>
                  <a:pt x="48843" y="9349"/>
                </a:lnTo>
                <a:lnTo>
                  <a:pt x="46839" y="11947"/>
                </a:lnTo>
                <a:lnTo>
                  <a:pt x="44550" y="14632"/>
                </a:lnTo>
                <a:lnTo>
                  <a:pt x="42072" y="17375"/>
                </a:lnTo>
                <a:lnTo>
                  <a:pt x="39468" y="20155"/>
                </a:lnTo>
                <a:lnTo>
                  <a:pt x="37731" y="22962"/>
                </a:lnTo>
                <a:lnTo>
                  <a:pt x="36573" y="25785"/>
                </a:lnTo>
                <a:lnTo>
                  <a:pt x="35802" y="28620"/>
                </a:lnTo>
                <a:lnTo>
                  <a:pt x="34334" y="31462"/>
                </a:lnTo>
                <a:lnTo>
                  <a:pt x="32404" y="34310"/>
                </a:lnTo>
                <a:lnTo>
                  <a:pt x="25720" y="42818"/>
                </a:lnTo>
                <a:lnTo>
                  <a:pt x="51265" y="17283"/>
                </a:lnTo>
                <a:lnTo>
                  <a:pt x="51311" y="18189"/>
                </a:lnTo>
                <a:lnTo>
                  <a:pt x="51391" y="24538"/>
                </a:lnTo>
                <a:lnTo>
                  <a:pt x="50442" y="25883"/>
                </a:lnTo>
                <a:lnTo>
                  <a:pt x="48857" y="27733"/>
                </a:lnTo>
                <a:lnTo>
                  <a:pt x="46848" y="29918"/>
                </a:lnTo>
                <a:lnTo>
                  <a:pt x="42076" y="34887"/>
                </a:lnTo>
                <a:lnTo>
                  <a:pt x="39470" y="37545"/>
                </a:lnTo>
                <a:lnTo>
                  <a:pt x="36781" y="39317"/>
                </a:lnTo>
                <a:lnTo>
                  <a:pt x="34035" y="40499"/>
                </a:lnTo>
                <a:lnTo>
                  <a:pt x="31252" y="41287"/>
                </a:lnTo>
                <a:lnTo>
                  <a:pt x="28444" y="41812"/>
                </a:lnTo>
                <a:lnTo>
                  <a:pt x="25620" y="42162"/>
                </a:lnTo>
                <a:lnTo>
                  <a:pt x="17261" y="42850"/>
                </a:lnTo>
                <a:lnTo>
                  <a:pt x="8543" y="42862"/>
                </a:lnTo>
                <a:lnTo>
                  <a:pt x="73" y="51330"/>
                </a:lnTo>
                <a:lnTo>
                  <a:pt x="2555" y="51388"/>
                </a:lnTo>
                <a:lnTo>
                  <a:pt x="4550" y="51404"/>
                </a:lnTo>
                <a:lnTo>
                  <a:pt x="5881" y="50461"/>
                </a:lnTo>
                <a:lnTo>
                  <a:pt x="6767" y="48881"/>
                </a:lnTo>
                <a:lnTo>
                  <a:pt x="7358" y="46875"/>
                </a:lnTo>
                <a:lnTo>
                  <a:pt x="8705" y="45537"/>
                </a:lnTo>
                <a:lnTo>
                  <a:pt x="10555" y="44645"/>
                </a:lnTo>
                <a:lnTo>
                  <a:pt x="12741" y="44051"/>
                </a:lnTo>
                <a:lnTo>
                  <a:pt x="15151" y="42702"/>
                </a:lnTo>
                <a:lnTo>
                  <a:pt x="17710" y="40851"/>
                </a:lnTo>
                <a:lnTo>
                  <a:pt x="20368" y="38663"/>
                </a:lnTo>
                <a:lnTo>
                  <a:pt x="23093" y="37205"/>
                </a:lnTo>
                <a:lnTo>
                  <a:pt x="25862" y="36234"/>
                </a:lnTo>
                <a:lnTo>
                  <a:pt x="28661" y="35586"/>
                </a:lnTo>
                <a:lnTo>
                  <a:pt x="31479" y="34201"/>
                </a:lnTo>
                <a:lnTo>
                  <a:pt x="34311" y="32325"/>
                </a:lnTo>
                <a:lnTo>
                  <a:pt x="37150" y="30123"/>
                </a:lnTo>
                <a:lnTo>
                  <a:pt x="39996" y="28654"/>
                </a:lnTo>
                <a:lnTo>
                  <a:pt x="42846" y="27675"/>
                </a:lnTo>
                <a:lnTo>
                  <a:pt x="45699" y="27023"/>
                </a:lnTo>
                <a:lnTo>
                  <a:pt x="48552" y="27540"/>
                </a:lnTo>
                <a:lnTo>
                  <a:pt x="51408" y="28837"/>
                </a:lnTo>
                <a:lnTo>
                  <a:pt x="54263" y="30655"/>
                </a:lnTo>
                <a:lnTo>
                  <a:pt x="57120" y="31866"/>
                </a:lnTo>
                <a:lnTo>
                  <a:pt x="59977" y="32674"/>
                </a:lnTo>
                <a:lnTo>
                  <a:pt x="62834" y="33213"/>
                </a:lnTo>
                <a:lnTo>
                  <a:pt x="64738" y="34524"/>
                </a:lnTo>
                <a:lnTo>
                  <a:pt x="66008" y="36351"/>
                </a:lnTo>
                <a:lnTo>
                  <a:pt x="66856" y="38521"/>
                </a:lnTo>
                <a:lnTo>
                  <a:pt x="68372" y="40921"/>
                </a:lnTo>
                <a:lnTo>
                  <a:pt x="70336" y="43473"/>
                </a:lnTo>
                <a:lnTo>
                  <a:pt x="75781" y="49862"/>
                </a:lnTo>
                <a:lnTo>
                  <a:pt x="79065" y="53276"/>
                </a:lnTo>
                <a:lnTo>
                  <a:pt x="92959" y="67271"/>
                </a:lnTo>
                <a:lnTo>
                  <a:pt x="93394" y="66755"/>
                </a:lnTo>
                <a:lnTo>
                  <a:pt x="93685" y="65458"/>
                </a:lnTo>
                <a:lnTo>
                  <a:pt x="93879" y="63641"/>
                </a:lnTo>
                <a:lnTo>
                  <a:pt x="94007" y="61477"/>
                </a:lnTo>
                <a:lnTo>
                  <a:pt x="94151" y="56533"/>
                </a:lnTo>
                <a:lnTo>
                  <a:pt x="95141" y="53881"/>
                </a:lnTo>
                <a:lnTo>
                  <a:pt x="96754" y="51161"/>
                </a:lnTo>
                <a:lnTo>
                  <a:pt x="98783" y="48394"/>
                </a:lnTo>
                <a:lnTo>
                  <a:pt x="100135" y="45598"/>
                </a:lnTo>
                <a:lnTo>
                  <a:pt x="101036" y="42781"/>
                </a:lnTo>
                <a:lnTo>
                  <a:pt x="101637" y="39950"/>
                </a:lnTo>
                <a:lnTo>
                  <a:pt x="102037" y="36159"/>
                </a:lnTo>
                <a:lnTo>
                  <a:pt x="102304" y="31726"/>
                </a:lnTo>
                <a:lnTo>
                  <a:pt x="102482" y="26865"/>
                </a:lnTo>
                <a:lnTo>
                  <a:pt x="103553" y="22673"/>
                </a:lnTo>
                <a:lnTo>
                  <a:pt x="105220" y="18925"/>
                </a:lnTo>
                <a:lnTo>
                  <a:pt x="107283" y="15474"/>
                </a:lnTo>
                <a:lnTo>
                  <a:pt x="107707" y="12221"/>
                </a:lnTo>
                <a:lnTo>
                  <a:pt x="107036" y="9100"/>
                </a:lnTo>
                <a:lnTo>
                  <a:pt x="103667" y="1797"/>
                </a:lnTo>
                <a:lnTo>
                  <a:pt x="103391" y="2150"/>
                </a:lnTo>
                <a:lnTo>
                  <a:pt x="103207" y="3338"/>
                </a:lnTo>
                <a:lnTo>
                  <a:pt x="103084" y="5083"/>
                </a:lnTo>
                <a:lnTo>
                  <a:pt x="102050" y="7199"/>
                </a:lnTo>
                <a:lnTo>
                  <a:pt x="100408" y="9561"/>
                </a:lnTo>
                <a:lnTo>
                  <a:pt x="95479" y="15647"/>
                </a:lnTo>
                <a:lnTo>
                  <a:pt x="94122" y="17098"/>
                </a:lnTo>
                <a:lnTo>
                  <a:pt x="90074" y="21252"/>
                </a:lnTo>
                <a:lnTo>
                  <a:pt x="88614" y="23692"/>
                </a:lnTo>
                <a:lnTo>
                  <a:pt x="87640" y="26272"/>
                </a:lnTo>
                <a:lnTo>
                  <a:pt x="86991" y="28945"/>
                </a:lnTo>
                <a:lnTo>
                  <a:pt x="85606" y="31679"/>
                </a:lnTo>
                <a:lnTo>
                  <a:pt x="83730" y="34454"/>
                </a:lnTo>
                <a:lnTo>
                  <a:pt x="78426" y="41201"/>
                </a:lnTo>
                <a:lnTo>
                  <a:pt x="77991" y="42707"/>
                </a:lnTo>
                <a:lnTo>
                  <a:pt x="77701" y="44664"/>
                </a:lnTo>
                <a:lnTo>
                  <a:pt x="77155" y="51038"/>
                </a:lnTo>
                <a:lnTo>
                  <a:pt x="74596" y="51258"/>
                </a:lnTo>
                <a:lnTo>
                  <a:pt x="72580" y="51317"/>
                </a:lnTo>
                <a:lnTo>
                  <a:pt x="71236" y="50404"/>
                </a:lnTo>
                <a:lnTo>
                  <a:pt x="70340" y="48842"/>
                </a:lnTo>
                <a:lnTo>
                  <a:pt x="68902" y="44043"/>
                </a:lnTo>
                <a:lnTo>
                  <a:pt x="68784" y="42697"/>
                </a:lnTo>
                <a:lnTo>
                  <a:pt x="68705" y="40847"/>
                </a:lnTo>
                <a:lnTo>
                  <a:pt x="68653" y="38661"/>
                </a:lnTo>
                <a:lnTo>
                  <a:pt x="69570" y="36251"/>
                </a:lnTo>
                <a:lnTo>
                  <a:pt x="71135" y="33692"/>
                </a:lnTo>
                <a:lnTo>
                  <a:pt x="73130" y="31034"/>
                </a:lnTo>
                <a:lnTo>
                  <a:pt x="74461" y="28309"/>
                </a:lnTo>
                <a:lnTo>
                  <a:pt x="75347" y="25540"/>
                </a:lnTo>
                <a:lnTo>
                  <a:pt x="75939" y="22742"/>
                </a:lnTo>
                <a:lnTo>
                  <a:pt x="76332" y="19924"/>
                </a:lnTo>
                <a:lnTo>
                  <a:pt x="76595" y="17092"/>
                </a:lnTo>
                <a:lnTo>
                  <a:pt x="76770" y="14252"/>
                </a:lnTo>
                <a:lnTo>
                  <a:pt x="76965" y="8556"/>
                </a:lnTo>
                <a:lnTo>
                  <a:pt x="7712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90"/>
          <p:cNvSpPr/>
          <p:nvPr/>
        </p:nvSpPr>
        <p:spPr>
          <a:xfrm>
            <a:off x="5302003" y="1251594"/>
            <a:ext cx="247263" cy="204390"/>
          </a:xfrm>
          <a:custGeom>
            <a:avLst/>
            <a:gdLst/>
            <a:ahLst/>
            <a:cxnLst/>
            <a:rect l="0" t="0" r="0" b="0"/>
            <a:pathLst>
              <a:path w="247263" h="204390">
                <a:moveTo>
                  <a:pt x="144392" y="17136"/>
                </a:moveTo>
                <a:lnTo>
                  <a:pt x="144392" y="12585"/>
                </a:lnTo>
                <a:lnTo>
                  <a:pt x="143439" y="11244"/>
                </a:lnTo>
                <a:lnTo>
                  <a:pt x="141852" y="10350"/>
                </a:lnTo>
                <a:lnTo>
                  <a:pt x="137010" y="8916"/>
                </a:lnTo>
                <a:lnTo>
                  <a:pt x="130163" y="2741"/>
                </a:lnTo>
                <a:lnTo>
                  <a:pt x="128543" y="1213"/>
                </a:lnTo>
                <a:lnTo>
                  <a:pt x="125283" y="534"/>
                </a:lnTo>
                <a:lnTo>
                  <a:pt x="118092" y="152"/>
                </a:lnTo>
                <a:lnTo>
                  <a:pt x="109929" y="38"/>
                </a:lnTo>
                <a:lnTo>
                  <a:pt x="98638" y="0"/>
                </a:lnTo>
                <a:lnTo>
                  <a:pt x="95791" y="949"/>
                </a:lnTo>
                <a:lnTo>
                  <a:pt x="90089" y="4544"/>
                </a:lnTo>
                <a:lnTo>
                  <a:pt x="84380" y="9317"/>
                </a:lnTo>
                <a:lnTo>
                  <a:pt x="77715" y="14613"/>
                </a:lnTo>
                <a:lnTo>
                  <a:pt x="73270" y="17359"/>
                </a:lnTo>
                <a:lnTo>
                  <a:pt x="68402" y="20142"/>
                </a:lnTo>
                <a:lnTo>
                  <a:pt x="64205" y="22950"/>
                </a:lnTo>
                <a:lnTo>
                  <a:pt x="57000" y="28610"/>
                </a:lnTo>
                <a:lnTo>
                  <a:pt x="53746" y="32405"/>
                </a:lnTo>
                <a:lnTo>
                  <a:pt x="50624" y="36840"/>
                </a:lnTo>
                <a:lnTo>
                  <a:pt x="47589" y="41702"/>
                </a:lnTo>
                <a:lnTo>
                  <a:pt x="44614" y="46848"/>
                </a:lnTo>
                <a:lnTo>
                  <a:pt x="38768" y="57646"/>
                </a:lnTo>
                <a:lnTo>
                  <a:pt x="35876" y="62240"/>
                </a:lnTo>
                <a:lnTo>
                  <a:pt x="32996" y="66255"/>
                </a:lnTo>
                <a:lnTo>
                  <a:pt x="30123" y="69884"/>
                </a:lnTo>
                <a:lnTo>
                  <a:pt x="27255" y="74209"/>
                </a:lnTo>
                <a:lnTo>
                  <a:pt x="24391" y="78997"/>
                </a:lnTo>
                <a:lnTo>
                  <a:pt x="21529" y="84094"/>
                </a:lnTo>
                <a:lnTo>
                  <a:pt x="15808" y="94837"/>
                </a:lnTo>
                <a:lnTo>
                  <a:pt x="12949" y="100369"/>
                </a:lnTo>
                <a:lnTo>
                  <a:pt x="11043" y="105962"/>
                </a:lnTo>
                <a:lnTo>
                  <a:pt x="9773" y="111596"/>
                </a:lnTo>
                <a:lnTo>
                  <a:pt x="8926" y="117257"/>
                </a:lnTo>
                <a:lnTo>
                  <a:pt x="7408" y="122935"/>
                </a:lnTo>
                <a:lnTo>
                  <a:pt x="5445" y="128626"/>
                </a:lnTo>
                <a:lnTo>
                  <a:pt x="3183" y="134325"/>
                </a:lnTo>
                <a:lnTo>
                  <a:pt x="1675" y="140029"/>
                </a:lnTo>
                <a:lnTo>
                  <a:pt x="670" y="145737"/>
                </a:lnTo>
                <a:lnTo>
                  <a:pt x="0" y="151448"/>
                </a:lnTo>
                <a:lnTo>
                  <a:pt x="505" y="156207"/>
                </a:lnTo>
                <a:lnTo>
                  <a:pt x="1795" y="160332"/>
                </a:lnTo>
                <a:lnTo>
                  <a:pt x="3607" y="164035"/>
                </a:lnTo>
                <a:lnTo>
                  <a:pt x="5767" y="167456"/>
                </a:lnTo>
                <a:lnTo>
                  <a:pt x="10708" y="173797"/>
                </a:lnTo>
                <a:lnTo>
                  <a:pt x="12407" y="176822"/>
                </a:lnTo>
                <a:lnTo>
                  <a:pt x="14294" y="182722"/>
                </a:lnTo>
                <a:lnTo>
                  <a:pt x="17673" y="188520"/>
                </a:lnTo>
                <a:lnTo>
                  <a:pt x="23053" y="195452"/>
                </a:lnTo>
                <a:lnTo>
                  <a:pt x="28535" y="201203"/>
                </a:lnTo>
                <a:lnTo>
                  <a:pt x="30959" y="202712"/>
                </a:lnTo>
                <a:lnTo>
                  <a:pt x="36192" y="204389"/>
                </a:lnTo>
                <a:lnTo>
                  <a:pt x="38921" y="203884"/>
                </a:lnTo>
                <a:lnTo>
                  <a:pt x="46360" y="199574"/>
                </a:lnTo>
                <a:lnTo>
                  <a:pt x="49940" y="196921"/>
                </a:lnTo>
                <a:lnTo>
                  <a:pt x="54153" y="192925"/>
                </a:lnTo>
                <a:lnTo>
                  <a:pt x="78700" y="168547"/>
                </a:lnTo>
                <a:lnTo>
                  <a:pt x="81548" y="164749"/>
                </a:lnTo>
                <a:lnTo>
                  <a:pt x="84398" y="160312"/>
                </a:lnTo>
                <a:lnTo>
                  <a:pt x="87251" y="155449"/>
                </a:lnTo>
                <a:lnTo>
                  <a:pt x="89153" y="150302"/>
                </a:lnTo>
                <a:lnTo>
                  <a:pt x="90421" y="144966"/>
                </a:lnTo>
                <a:lnTo>
                  <a:pt x="91266" y="139503"/>
                </a:lnTo>
                <a:lnTo>
                  <a:pt x="92782" y="133956"/>
                </a:lnTo>
                <a:lnTo>
                  <a:pt x="94745" y="128354"/>
                </a:lnTo>
                <a:lnTo>
                  <a:pt x="97007" y="122713"/>
                </a:lnTo>
                <a:lnTo>
                  <a:pt x="99466" y="118001"/>
                </a:lnTo>
                <a:lnTo>
                  <a:pt x="102059" y="113907"/>
                </a:lnTo>
                <a:lnTo>
                  <a:pt x="104740" y="110225"/>
                </a:lnTo>
                <a:lnTo>
                  <a:pt x="106527" y="105865"/>
                </a:lnTo>
                <a:lnTo>
                  <a:pt x="107719" y="101053"/>
                </a:lnTo>
                <a:lnTo>
                  <a:pt x="108513" y="95941"/>
                </a:lnTo>
                <a:lnTo>
                  <a:pt x="109043" y="91580"/>
                </a:lnTo>
                <a:lnTo>
                  <a:pt x="109396" y="87720"/>
                </a:lnTo>
                <a:lnTo>
                  <a:pt x="109631" y="84194"/>
                </a:lnTo>
                <a:lnTo>
                  <a:pt x="109787" y="79939"/>
                </a:lnTo>
                <a:lnTo>
                  <a:pt x="110040" y="61961"/>
                </a:lnTo>
                <a:lnTo>
                  <a:pt x="110060" y="58449"/>
                </a:lnTo>
                <a:lnTo>
                  <a:pt x="109122" y="55156"/>
                </a:lnTo>
                <a:lnTo>
                  <a:pt x="105539" y="48956"/>
                </a:lnTo>
                <a:lnTo>
                  <a:pt x="103311" y="43025"/>
                </a:lnTo>
                <a:lnTo>
                  <a:pt x="102717" y="40110"/>
                </a:lnTo>
                <a:lnTo>
                  <a:pt x="101369" y="38167"/>
                </a:lnTo>
                <a:lnTo>
                  <a:pt x="99517" y="36872"/>
                </a:lnTo>
                <a:lnTo>
                  <a:pt x="97330" y="36008"/>
                </a:lnTo>
                <a:lnTo>
                  <a:pt x="95872" y="34480"/>
                </a:lnTo>
                <a:lnTo>
                  <a:pt x="94900" y="32508"/>
                </a:lnTo>
                <a:lnTo>
                  <a:pt x="93820" y="27778"/>
                </a:lnTo>
                <a:lnTo>
                  <a:pt x="93340" y="22501"/>
                </a:lnTo>
                <a:lnTo>
                  <a:pt x="92260" y="20712"/>
                </a:lnTo>
                <a:lnTo>
                  <a:pt x="90587" y="19520"/>
                </a:lnTo>
                <a:lnTo>
                  <a:pt x="84416" y="17148"/>
                </a:lnTo>
                <a:lnTo>
                  <a:pt x="88945" y="21690"/>
                </a:lnTo>
                <a:lnTo>
                  <a:pt x="90282" y="23982"/>
                </a:lnTo>
                <a:lnTo>
                  <a:pt x="91768" y="29068"/>
                </a:lnTo>
                <a:lnTo>
                  <a:pt x="94968" y="34504"/>
                </a:lnTo>
                <a:lnTo>
                  <a:pt x="97155" y="37287"/>
                </a:lnTo>
                <a:lnTo>
                  <a:pt x="98613" y="40095"/>
                </a:lnTo>
                <a:lnTo>
                  <a:pt x="100233" y="45755"/>
                </a:lnTo>
                <a:lnTo>
                  <a:pt x="102570" y="49550"/>
                </a:lnTo>
                <a:lnTo>
                  <a:pt x="106033" y="53985"/>
                </a:lnTo>
                <a:lnTo>
                  <a:pt x="110246" y="58847"/>
                </a:lnTo>
                <a:lnTo>
                  <a:pt x="113056" y="63993"/>
                </a:lnTo>
                <a:lnTo>
                  <a:pt x="114929" y="69329"/>
                </a:lnTo>
                <a:lnTo>
                  <a:pt x="116177" y="74791"/>
                </a:lnTo>
                <a:lnTo>
                  <a:pt x="117962" y="80338"/>
                </a:lnTo>
                <a:lnTo>
                  <a:pt x="120104" y="85940"/>
                </a:lnTo>
                <a:lnTo>
                  <a:pt x="122485" y="91580"/>
                </a:lnTo>
                <a:lnTo>
                  <a:pt x="125025" y="97245"/>
                </a:lnTo>
                <a:lnTo>
                  <a:pt x="130386" y="108620"/>
                </a:lnTo>
                <a:lnTo>
                  <a:pt x="138760" y="125734"/>
                </a:lnTo>
                <a:lnTo>
                  <a:pt x="141590" y="130492"/>
                </a:lnTo>
                <a:lnTo>
                  <a:pt x="144429" y="134616"/>
                </a:lnTo>
                <a:lnTo>
                  <a:pt x="147274" y="138319"/>
                </a:lnTo>
                <a:lnTo>
                  <a:pt x="150123" y="141739"/>
                </a:lnTo>
                <a:lnTo>
                  <a:pt x="155829" y="148080"/>
                </a:lnTo>
                <a:lnTo>
                  <a:pt x="161540" y="154073"/>
                </a:lnTo>
                <a:lnTo>
                  <a:pt x="164397" y="157005"/>
                </a:lnTo>
                <a:lnTo>
                  <a:pt x="167253" y="158959"/>
                </a:lnTo>
                <a:lnTo>
                  <a:pt x="172967" y="161131"/>
                </a:lnTo>
                <a:lnTo>
                  <a:pt x="178682" y="164636"/>
                </a:lnTo>
                <a:lnTo>
                  <a:pt x="181539" y="166904"/>
                </a:lnTo>
                <a:lnTo>
                  <a:pt x="184397" y="167464"/>
                </a:lnTo>
                <a:lnTo>
                  <a:pt x="187254" y="166884"/>
                </a:lnTo>
                <a:lnTo>
                  <a:pt x="192969" y="164653"/>
                </a:lnTo>
                <a:lnTo>
                  <a:pt x="198684" y="163661"/>
                </a:lnTo>
                <a:lnTo>
                  <a:pt x="200589" y="162444"/>
                </a:lnTo>
                <a:lnTo>
                  <a:pt x="201859" y="160681"/>
                </a:lnTo>
                <a:lnTo>
                  <a:pt x="204223" y="155228"/>
                </a:lnTo>
                <a:lnTo>
                  <a:pt x="210908" y="141449"/>
                </a:lnTo>
                <a:lnTo>
                  <a:pt x="233005" y="97090"/>
                </a:lnTo>
                <a:lnTo>
                  <a:pt x="235852" y="92346"/>
                </a:lnTo>
                <a:lnTo>
                  <a:pt x="238703" y="88231"/>
                </a:lnTo>
                <a:lnTo>
                  <a:pt x="241556" y="84535"/>
                </a:lnTo>
                <a:lnTo>
                  <a:pt x="243458" y="80166"/>
                </a:lnTo>
                <a:lnTo>
                  <a:pt x="244726" y="75348"/>
                </a:lnTo>
                <a:lnTo>
                  <a:pt x="247262" y="5999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91"/>
          <p:cNvSpPr/>
          <p:nvPr/>
        </p:nvSpPr>
        <p:spPr>
          <a:xfrm>
            <a:off x="5514978" y="1158627"/>
            <a:ext cx="167715" cy="272971"/>
          </a:xfrm>
          <a:custGeom>
            <a:avLst/>
            <a:gdLst/>
            <a:ahLst/>
            <a:cxnLst/>
            <a:rect l="0" t="0" r="0" b="0"/>
            <a:pathLst>
              <a:path w="167715" h="272971">
                <a:moveTo>
                  <a:pt x="25714" y="50095"/>
                </a:moveTo>
                <a:lnTo>
                  <a:pt x="21163" y="45544"/>
                </a:lnTo>
                <a:lnTo>
                  <a:pt x="19822" y="43251"/>
                </a:lnTo>
                <a:lnTo>
                  <a:pt x="16983" y="35473"/>
                </a:lnTo>
                <a:lnTo>
                  <a:pt x="12944" y="29944"/>
                </a:lnTo>
                <a:lnTo>
                  <a:pt x="7974" y="24311"/>
                </a:lnTo>
                <a:lnTo>
                  <a:pt x="5314" y="21476"/>
                </a:lnTo>
                <a:lnTo>
                  <a:pt x="3542" y="18633"/>
                </a:lnTo>
                <a:lnTo>
                  <a:pt x="1047" y="11034"/>
                </a:lnTo>
                <a:lnTo>
                  <a:pt x="464" y="8922"/>
                </a:lnTo>
                <a:lnTo>
                  <a:pt x="58" y="670"/>
                </a:lnTo>
                <a:lnTo>
                  <a:pt x="37" y="0"/>
                </a:lnTo>
                <a:lnTo>
                  <a:pt x="2" y="8162"/>
                </a:lnTo>
                <a:lnTo>
                  <a:pt x="0" y="10709"/>
                </a:lnTo>
                <a:lnTo>
                  <a:pt x="951" y="13360"/>
                </a:lnTo>
                <a:lnTo>
                  <a:pt x="5888" y="21642"/>
                </a:lnTo>
                <a:lnTo>
                  <a:pt x="7377" y="27289"/>
                </a:lnTo>
                <a:lnTo>
                  <a:pt x="10580" y="35514"/>
                </a:lnTo>
                <a:lnTo>
                  <a:pt x="12767" y="40374"/>
                </a:lnTo>
                <a:lnTo>
                  <a:pt x="14225" y="45520"/>
                </a:lnTo>
                <a:lnTo>
                  <a:pt x="15197" y="50855"/>
                </a:lnTo>
                <a:lnTo>
                  <a:pt x="15846" y="56317"/>
                </a:lnTo>
                <a:lnTo>
                  <a:pt x="16278" y="61863"/>
                </a:lnTo>
                <a:lnTo>
                  <a:pt x="16565" y="67465"/>
                </a:lnTo>
                <a:lnTo>
                  <a:pt x="16757" y="73105"/>
                </a:lnTo>
                <a:lnTo>
                  <a:pt x="17028" y="94695"/>
                </a:lnTo>
                <a:lnTo>
                  <a:pt x="18018" y="101736"/>
                </a:lnTo>
                <a:lnTo>
                  <a:pt x="19631" y="108335"/>
                </a:lnTo>
                <a:lnTo>
                  <a:pt x="21659" y="114639"/>
                </a:lnTo>
                <a:lnTo>
                  <a:pt x="23011" y="121699"/>
                </a:lnTo>
                <a:lnTo>
                  <a:pt x="23912" y="129264"/>
                </a:lnTo>
                <a:lnTo>
                  <a:pt x="24513" y="137164"/>
                </a:lnTo>
                <a:lnTo>
                  <a:pt x="24913" y="144336"/>
                </a:lnTo>
                <a:lnTo>
                  <a:pt x="25358" y="157385"/>
                </a:lnTo>
                <a:lnTo>
                  <a:pt x="26429" y="164484"/>
                </a:lnTo>
                <a:lnTo>
                  <a:pt x="28096" y="172075"/>
                </a:lnTo>
                <a:lnTo>
                  <a:pt x="30159" y="179992"/>
                </a:lnTo>
                <a:lnTo>
                  <a:pt x="32488" y="187176"/>
                </a:lnTo>
                <a:lnTo>
                  <a:pt x="34992" y="193870"/>
                </a:lnTo>
                <a:lnTo>
                  <a:pt x="37614" y="200237"/>
                </a:lnTo>
                <a:lnTo>
                  <a:pt x="39363" y="205435"/>
                </a:lnTo>
                <a:lnTo>
                  <a:pt x="41305" y="213750"/>
                </a:lnTo>
                <a:lnTo>
                  <a:pt x="42775" y="218253"/>
                </a:lnTo>
                <a:lnTo>
                  <a:pt x="44708" y="223161"/>
                </a:lnTo>
                <a:lnTo>
                  <a:pt x="46949" y="228337"/>
                </a:lnTo>
                <a:lnTo>
                  <a:pt x="51979" y="236629"/>
                </a:lnTo>
                <a:lnTo>
                  <a:pt x="54654" y="240173"/>
                </a:lnTo>
                <a:lnTo>
                  <a:pt x="57390" y="243489"/>
                </a:lnTo>
                <a:lnTo>
                  <a:pt x="60166" y="246652"/>
                </a:lnTo>
                <a:lnTo>
                  <a:pt x="68085" y="255298"/>
                </a:lnTo>
                <a:lnTo>
                  <a:pt x="72982" y="255676"/>
                </a:lnTo>
                <a:lnTo>
                  <a:pt x="75914" y="255788"/>
                </a:lnTo>
                <a:lnTo>
                  <a:pt x="72232" y="255821"/>
                </a:lnTo>
                <a:lnTo>
                  <a:pt x="71013" y="254873"/>
                </a:lnTo>
                <a:lnTo>
                  <a:pt x="70202" y="253289"/>
                </a:lnTo>
                <a:lnTo>
                  <a:pt x="68897" y="248453"/>
                </a:lnTo>
                <a:lnTo>
                  <a:pt x="68719" y="242712"/>
                </a:lnTo>
                <a:lnTo>
                  <a:pt x="68672" y="238514"/>
                </a:lnTo>
                <a:lnTo>
                  <a:pt x="67688" y="234762"/>
                </a:lnTo>
                <a:lnTo>
                  <a:pt x="64054" y="228054"/>
                </a:lnTo>
                <a:lnTo>
                  <a:pt x="61804" y="221898"/>
                </a:lnTo>
                <a:lnTo>
                  <a:pt x="60804" y="215034"/>
                </a:lnTo>
                <a:lnTo>
                  <a:pt x="60537" y="210537"/>
                </a:lnTo>
                <a:lnTo>
                  <a:pt x="60241" y="201413"/>
                </a:lnTo>
                <a:lnTo>
                  <a:pt x="60074" y="189968"/>
                </a:lnTo>
                <a:lnTo>
                  <a:pt x="60035" y="180206"/>
                </a:lnTo>
                <a:lnTo>
                  <a:pt x="60977" y="175888"/>
                </a:lnTo>
                <a:lnTo>
                  <a:pt x="64564" y="168551"/>
                </a:lnTo>
                <a:lnTo>
                  <a:pt x="65902" y="164308"/>
                </a:lnTo>
                <a:lnTo>
                  <a:pt x="66793" y="159574"/>
                </a:lnTo>
                <a:lnTo>
                  <a:pt x="67388" y="154514"/>
                </a:lnTo>
                <a:lnTo>
                  <a:pt x="68736" y="150188"/>
                </a:lnTo>
                <a:lnTo>
                  <a:pt x="72775" y="142841"/>
                </a:lnTo>
                <a:lnTo>
                  <a:pt x="77745" y="136400"/>
                </a:lnTo>
                <a:lnTo>
                  <a:pt x="80404" y="133349"/>
                </a:lnTo>
                <a:lnTo>
                  <a:pt x="83129" y="131315"/>
                </a:lnTo>
                <a:lnTo>
                  <a:pt x="85898" y="129960"/>
                </a:lnTo>
                <a:lnTo>
                  <a:pt x="88697" y="129056"/>
                </a:lnTo>
                <a:lnTo>
                  <a:pt x="91515" y="127500"/>
                </a:lnTo>
                <a:lnTo>
                  <a:pt x="94346" y="125511"/>
                </a:lnTo>
                <a:lnTo>
                  <a:pt x="97186" y="123232"/>
                </a:lnTo>
                <a:lnTo>
                  <a:pt x="100032" y="121713"/>
                </a:lnTo>
                <a:lnTo>
                  <a:pt x="102882" y="120701"/>
                </a:lnTo>
                <a:lnTo>
                  <a:pt x="105735" y="120025"/>
                </a:lnTo>
                <a:lnTo>
                  <a:pt x="108588" y="120528"/>
                </a:lnTo>
                <a:lnTo>
                  <a:pt x="111444" y="121815"/>
                </a:lnTo>
                <a:lnTo>
                  <a:pt x="114300" y="123626"/>
                </a:lnTo>
                <a:lnTo>
                  <a:pt x="117156" y="124833"/>
                </a:lnTo>
                <a:lnTo>
                  <a:pt x="120013" y="125638"/>
                </a:lnTo>
                <a:lnTo>
                  <a:pt x="122870" y="126175"/>
                </a:lnTo>
                <a:lnTo>
                  <a:pt x="125727" y="127485"/>
                </a:lnTo>
                <a:lnTo>
                  <a:pt x="128584" y="129311"/>
                </a:lnTo>
                <a:lnTo>
                  <a:pt x="131442" y="131480"/>
                </a:lnTo>
                <a:lnTo>
                  <a:pt x="134299" y="133880"/>
                </a:lnTo>
                <a:lnTo>
                  <a:pt x="137156" y="136431"/>
                </a:lnTo>
                <a:lnTo>
                  <a:pt x="142872" y="141807"/>
                </a:lnTo>
                <a:lnTo>
                  <a:pt x="157159" y="155858"/>
                </a:lnTo>
                <a:lnTo>
                  <a:pt x="159064" y="159656"/>
                </a:lnTo>
                <a:lnTo>
                  <a:pt x="160334" y="164094"/>
                </a:lnTo>
                <a:lnTo>
                  <a:pt x="161181" y="168956"/>
                </a:lnTo>
                <a:lnTo>
                  <a:pt x="162121" y="176900"/>
                </a:lnTo>
                <a:lnTo>
                  <a:pt x="162372" y="180352"/>
                </a:lnTo>
                <a:lnTo>
                  <a:pt x="163492" y="184558"/>
                </a:lnTo>
                <a:lnTo>
                  <a:pt x="165191" y="189267"/>
                </a:lnTo>
                <a:lnTo>
                  <a:pt x="167276" y="194311"/>
                </a:lnTo>
                <a:lnTo>
                  <a:pt x="167714" y="198627"/>
                </a:lnTo>
                <a:lnTo>
                  <a:pt x="167053" y="202456"/>
                </a:lnTo>
                <a:lnTo>
                  <a:pt x="163779" y="210204"/>
                </a:lnTo>
                <a:lnTo>
                  <a:pt x="159149" y="219997"/>
                </a:lnTo>
                <a:lnTo>
                  <a:pt x="156456" y="228159"/>
                </a:lnTo>
                <a:lnTo>
                  <a:pt x="155738" y="231670"/>
                </a:lnTo>
                <a:lnTo>
                  <a:pt x="152400" y="238110"/>
                </a:lnTo>
                <a:lnTo>
                  <a:pt x="147741" y="244147"/>
                </a:lnTo>
                <a:lnTo>
                  <a:pt x="145166" y="247091"/>
                </a:lnTo>
                <a:lnTo>
                  <a:pt x="142496" y="250006"/>
                </a:lnTo>
                <a:lnTo>
                  <a:pt x="136990" y="255784"/>
                </a:lnTo>
                <a:lnTo>
                  <a:pt x="134188" y="258659"/>
                </a:lnTo>
                <a:lnTo>
                  <a:pt x="131368" y="260575"/>
                </a:lnTo>
                <a:lnTo>
                  <a:pt x="128535" y="261852"/>
                </a:lnTo>
                <a:lnTo>
                  <a:pt x="125694" y="262704"/>
                </a:lnTo>
                <a:lnTo>
                  <a:pt x="122848" y="264224"/>
                </a:lnTo>
                <a:lnTo>
                  <a:pt x="119997" y="266191"/>
                </a:lnTo>
                <a:lnTo>
                  <a:pt x="117144" y="268454"/>
                </a:lnTo>
                <a:lnTo>
                  <a:pt x="114290" y="269962"/>
                </a:lnTo>
                <a:lnTo>
                  <a:pt x="111435" y="270968"/>
                </a:lnTo>
                <a:lnTo>
                  <a:pt x="108579" y="271639"/>
                </a:lnTo>
                <a:lnTo>
                  <a:pt x="105722" y="272086"/>
                </a:lnTo>
                <a:lnTo>
                  <a:pt x="102865" y="272384"/>
                </a:lnTo>
                <a:lnTo>
                  <a:pt x="100008" y="272583"/>
                </a:lnTo>
                <a:lnTo>
                  <a:pt x="97151" y="272715"/>
                </a:lnTo>
                <a:lnTo>
                  <a:pt x="87415" y="272945"/>
                </a:lnTo>
                <a:lnTo>
                  <a:pt x="81672" y="272970"/>
                </a:lnTo>
                <a:lnTo>
                  <a:pt x="79212" y="272021"/>
                </a:lnTo>
                <a:lnTo>
                  <a:pt x="76619" y="270435"/>
                </a:lnTo>
                <a:lnTo>
                  <a:pt x="69047" y="264760"/>
                </a:lnTo>
                <a:lnTo>
                  <a:pt x="71326" y="262024"/>
                </a:lnTo>
                <a:lnTo>
                  <a:pt x="77149" y="25583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2"/>
          <p:cNvSpPr/>
          <p:nvPr/>
        </p:nvSpPr>
        <p:spPr>
          <a:xfrm>
            <a:off x="5695500" y="1217399"/>
            <a:ext cx="136617" cy="196946"/>
          </a:xfrm>
          <a:custGeom>
            <a:avLst/>
            <a:gdLst/>
            <a:ahLst/>
            <a:cxnLst/>
            <a:rect l="0" t="0" r="0" b="0"/>
            <a:pathLst>
              <a:path w="136617" h="196946">
                <a:moveTo>
                  <a:pt x="110940" y="8468"/>
                </a:moveTo>
                <a:lnTo>
                  <a:pt x="110940" y="0"/>
                </a:lnTo>
                <a:lnTo>
                  <a:pt x="108400" y="2482"/>
                </a:lnTo>
                <a:lnTo>
                  <a:pt x="98169" y="12669"/>
                </a:lnTo>
                <a:lnTo>
                  <a:pt x="95759" y="14126"/>
                </a:lnTo>
                <a:lnTo>
                  <a:pt x="93199" y="15097"/>
                </a:lnTo>
                <a:lnTo>
                  <a:pt x="90540" y="15745"/>
                </a:lnTo>
                <a:lnTo>
                  <a:pt x="88767" y="17130"/>
                </a:lnTo>
                <a:lnTo>
                  <a:pt x="87585" y="19005"/>
                </a:lnTo>
                <a:lnTo>
                  <a:pt x="86798" y="21208"/>
                </a:lnTo>
                <a:lnTo>
                  <a:pt x="83382" y="26195"/>
                </a:lnTo>
                <a:lnTo>
                  <a:pt x="81138" y="28859"/>
                </a:lnTo>
                <a:lnTo>
                  <a:pt x="78690" y="31587"/>
                </a:lnTo>
                <a:lnTo>
                  <a:pt x="73428" y="37158"/>
                </a:lnTo>
                <a:lnTo>
                  <a:pt x="71645" y="40930"/>
                </a:lnTo>
                <a:lnTo>
                  <a:pt x="70456" y="45349"/>
                </a:lnTo>
                <a:lnTo>
                  <a:pt x="69663" y="50200"/>
                </a:lnTo>
                <a:lnTo>
                  <a:pt x="69134" y="54387"/>
                </a:lnTo>
                <a:lnTo>
                  <a:pt x="68782" y="58131"/>
                </a:lnTo>
                <a:lnTo>
                  <a:pt x="68547" y="61579"/>
                </a:lnTo>
                <a:lnTo>
                  <a:pt x="67438" y="63878"/>
                </a:lnTo>
                <a:lnTo>
                  <a:pt x="65746" y="65410"/>
                </a:lnTo>
                <a:lnTo>
                  <a:pt x="63666" y="66432"/>
                </a:lnTo>
                <a:lnTo>
                  <a:pt x="62279" y="68066"/>
                </a:lnTo>
                <a:lnTo>
                  <a:pt x="61354" y="70107"/>
                </a:lnTo>
                <a:lnTo>
                  <a:pt x="60737" y="72421"/>
                </a:lnTo>
                <a:lnTo>
                  <a:pt x="61279" y="73963"/>
                </a:lnTo>
                <a:lnTo>
                  <a:pt x="62593" y="74992"/>
                </a:lnTo>
                <a:lnTo>
                  <a:pt x="64421" y="75677"/>
                </a:lnTo>
                <a:lnTo>
                  <a:pt x="65640" y="77087"/>
                </a:lnTo>
                <a:lnTo>
                  <a:pt x="66452" y="78979"/>
                </a:lnTo>
                <a:lnTo>
                  <a:pt x="67756" y="84309"/>
                </a:lnTo>
                <a:lnTo>
                  <a:pt x="70474" y="87578"/>
                </a:lnTo>
                <a:lnTo>
                  <a:pt x="75430" y="92886"/>
                </a:lnTo>
                <a:lnTo>
                  <a:pt x="80839" y="98357"/>
                </a:lnTo>
                <a:lnTo>
                  <a:pt x="84205" y="99826"/>
                </a:lnTo>
                <a:lnTo>
                  <a:pt x="88354" y="100806"/>
                </a:lnTo>
                <a:lnTo>
                  <a:pt x="93025" y="101459"/>
                </a:lnTo>
                <a:lnTo>
                  <a:pt x="97091" y="101895"/>
                </a:lnTo>
                <a:lnTo>
                  <a:pt x="100755" y="102185"/>
                </a:lnTo>
                <a:lnTo>
                  <a:pt x="104150" y="102378"/>
                </a:lnTo>
                <a:lnTo>
                  <a:pt x="110462" y="102593"/>
                </a:lnTo>
                <a:lnTo>
                  <a:pt x="113479" y="102651"/>
                </a:lnTo>
                <a:lnTo>
                  <a:pt x="115490" y="103642"/>
                </a:lnTo>
                <a:lnTo>
                  <a:pt x="116830" y="105255"/>
                </a:lnTo>
                <a:lnTo>
                  <a:pt x="117724" y="107282"/>
                </a:lnTo>
                <a:lnTo>
                  <a:pt x="119273" y="108634"/>
                </a:lnTo>
                <a:lnTo>
                  <a:pt x="121258" y="109535"/>
                </a:lnTo>
                <a:lnTo>
                  <a:pt x="123533" y="110136"/>
                </a:lnTo>
                <a:lnTo>
                  <a:pt x="126003" y="111490"/>
                </a:lnTo>
                <a:lnTo>
                  <a:pt x="128602" y="113344"/>
                </a:lnTo>
                <a:lnTo>
                  <a:pt x="131286" y="115533"/>
                </a:lnTo>
                <a:lnTo>
                  <a:pt x="133077" y="117944"/>
                </a:lnTo>
                <a:lnTo>
                  <a:pt x="135066" y="123164"/>
                </a:lnTo>
                <a:lnTo>
                  <a:pt x="136185" y="126907"/>
                </a:lnTo>
                <a:lnTo>
                  <a:pt x="136517" y="132567"/>
                </a:lnTo>
                <a:lnTo>
                  <a:pt x="136616" y="140276"/>
                </a:lnTo>
                <a:lnTo>
                  <a:pt x="135677" y="143013"/>
                </a:lnTo>
                <a:lnTo>
                  <a:pt x="132094" y="148593"/>
                </a:lnTo>
                <a:lnTo>
                  <a:pt x="129805" y="151415"/>
                </a:lnTo>
                <a:lnTo>
                  <a:pt x="127326" y="154248"/>
                </a:lnTo>
                <a:lnTo>
                  <a:pt x="124722" y="157090"/>
                </a:lnTo>
                <a:lnTo>
                  <a:pt x="119288" y="162787"/>
                </a:lnTo>
                <a:lnTo>
                  <a:pt x="108038" y="174206"/>
                </a:lnTo>
                <a:lnTo>
                  <a:pt x="104242" y="177062"/>
                </a:lnTo>
                <a:lnTo>
                  <a:pt x="99807" y="179919"/>
                </a:lnTo>
                <a:lnTo>
                  <a:pt x="94946" y="182776"/>
                </a:lnTo>
                <a:lnTo>
                  <a:pt x="90752" y="184681"/>
                </a:lnTo>
                <a:lnTo>
                  <a:pt x="87004" y="185951"/>
                </a:lnTo>
                <a:lnTo>
                  <a:pt x="83553" y="186798"/>
                </a:lnTo>
                <a:lnTo>
                  <a:pt x="79346" y="188314"/>
                </a:lnTo>
                <a:lnTo>
                  <a:pt x="74638" y="190278"/>
                </a:lnTo>
                <a:lnTo>
                  <a:pt x="69593" y="192540"/>
                </a:lnTo>
                <a:lnTo>
                  <a:pt x="64325" y="194048"/>
                </a:lnTo>
                <a:lnTo>
                  <a:pt x="58909" y="195053"/>
                </a:lnTo>
                <a:lnTo>
                  <a:pt x="53392" y="195723"/>
                </a:lnTo>
                <a:lnTo>
                  <a:pt x="48762" y="196169"/>
                </a:lnTo>
                <a:lnTo>
                  <a:pt x="44723" y="196467"/>
                </a:lnTo>
                <a:lnTo>
                  <a:pt x="41078" y="196666"/>
                </a:lnTo>
                <a:lnTo>
                  <a:pt x="34488" y="196887"/>
                </a:lnTo>
                <a:lnTo>
                  <a:pt x="31396" y="196945"/>
                </a:lnTo>
                <a:lnTo>
                  <a:pt x="28383" y="196032"/>
                </a:lnTo>
                <a:lnTo>
                  <a:pt x="25422" y="194471"/>
                </a:lnTo>
                <a:lnTo>
                  <a:pt x="22495" y="192477"/>
                </a:lnTo>
                <a:lnTo>
                  <a:pt x="19592" y="191148"/>
                </a:lnTo>
                <a:lnTo>
                  <a:pt x="16704" y="190262"/>
                </a:lnTo>
                <a:lnTo>
                  <a:pt x="13825" y="189672"/>
                </a:lnTo>
                <a:lnTo>
                  <a:pt x="10955" y="189278"/>
                </a:lnTo>
                <a:lnTo>
                  <a:pt x="8088" y="189016"/>
                </a:lnTo>
                <a:lnTo>
                  <a:pt x="5224" y="188841"/>
                </a:lnTo>
                <a:lnTo>
                  <a:pt x="3315" y="187771"/>
                </a:lnTo>
                <a:lnTo>
                  <a:pt x="2042" y="186106"/>
                </a:lnTo>
                <a:lnTo>
                  <a:pt x="0" y="181140"/>
                </a:lnTo>
                <a:lnTo>
                  <a:pt x="785" y="179780"/>
                </a:lnTo>
                <a:lnTo>
                  <a:pt x="4197" y="175729"/>
                </a:lnTo>
                <a:lnTo>
                  <a:pt x="8257" y="171259"/>
                </a:lnTo>
                <a:lnTo>
                  <a:pt x="16642" y="16277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93"/>
          <p:cNvSpPr/>
          <p:nvPr/>
        </p:nvSpPr>
        <p:spPr>
          <a:xfrm>
            <a:off x="5909309" y="1371600"/>
            <a:ext cx="25719" cy="17143"/>
          </a:xfrm>
          <a:custGeom>
            <a:avLst/>
            <a:gdLst/>
            <a:ahLst/>
            <a:cxnLst/>
            <a:rect l="0" t="0" r="0" b="0"/>
            <a:pathLst>
              <a:path w="25719" h="17143">
                <a:moveTo>
                  <a:pt x="25718" y="8572"/>
                </a:moveTo>
                <a:lnTo>
                  <a:pt x="21168" y="8572"/>
                </a:lnTo>
                <a:lnTo>
                  <a:pt x="19827" y="9525"/>
                </a:lnTo>
                <a:lnTo>
                  <a:pt x="18933" y="11112"/>
                </a:lnTo>
                <a:lnTo>
                  <a:pt x="17176" y="17040"/>
                </a:lnTo>
                <a:lnTo>
                  <a:pt x="16214" y="17075"/>
                </a:lnTo>
                <a:lnTo>
                  <a:pt x="4376" y="17142"/>
                </a:lnTo>
                <a:lnTo>
                  <a:pt x="2918" y="16190"/>
                </a:lnTo>
                <a:lnTo>
                  <a:pt x="1945" y="14603"/>
                </a:lnTo>
                <a:lnTo>
                  <a:pt x="16" y="8618"/>
                </a:lnTo>
                <a:lnTo>
                  <a:pt x="10" y="8603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94"/>
          <p:cNvSpPr/>
          <p:nvPr/>
        </p:nvSpPr>
        <p:spPr>
          <a:xfrm>
            <a:off x="6037897" y="1200311"/>
            <a:ext cx="317183" cy="171290"/>
          </a:xfrm>
          <a:custGeom>
            <a:avLst/>
            <a:gdLst/>
            <a:ahLst/>
            <a:cxnLst/>
            <a:rect l="0" t="0" r="0" b="0"/>
            <a:pathLst>
              <a:path w="317183" h="171290">
                <a:moveTo>
                  <a:pt x="0" y="8411"/>
                </a:moveTo>
                <a:lnTo>
                  <a:pt x="0" y="15792"/>
                </a:lnTo>
                <a:lnTo>
                  <a:pt x="2540" y="18994"/>
                </a:lnTo>
                <a:lnTo>
                  <a:pt x="4551" y="21181"/>
                </a:lnTo>
                <a:lnTo>
                  <a:pt x="5891" y="23592"/>
                </a:lnTo>
                <a:lnTo>
                  <a:pt x="7381" y="28811"/>
                </a:lnTo>
                <a:lnTo>
                  <a:pt x="8730" y="32488"/>
                </a:lnTo>
                <a:lnTo>
                  <a:pt x="10583" y="36845"/>
                </a:lnTo>
                <a:lnTo>
                  <a:pt x="12770" y="41654"/>
                </a:lnTo>
                <a:lnTo>
                  <a:pt x="15181" y="45813"/>
                </a:lnTo>
                <a:lnTo>
                  <a:pt x="17741" y="49538"/>
                </a:lnTo>
                <a:lnTo>
                  <a:pt x="20400" y="52974"/>
                </a:lnTo>
                <a:lnTo>
                  <a:pt x="22172" y="57170"/>
                </a:lnTo>
                <a:lnTo>
                  <a:pt x="23354" y="61872"/>
                </a:lnTo>
                <a:lnTo>
                  <a:pt x="24142" y="66912"/>
                </a:lnTo>
                <a:lnTo>
                  <a:pt x="25620" y="71224"/>
                </a:lnTo>
                <a:lnTo>
                  <a:pt x="27557" y="75051"/>
                </a:lnTo>
                <a:lnTo>
                  <a:pt x="29802" y="78555"/>
                </a:lnTo>
                <a:lnTo>
                  <a:pt x="31298" y="82796"/>
                </a:lnTo>
                <a:lnTo>
                  <a:pt x="32296" y="87529"/>
                </a:lnTo>
                <a:lnTo>
                  <a:pt x="32960" y="92589"/>
                </a:lnTo>
                <a:lnTo>
                  <a:pt x="34356" y="97867"/>
                </a:lnTo>
                <a:lnTo>
                  <a:pt x="36239" y="103291"/>
                </a:lnTo>
                <a:lnTo>
                  <a:pt x="38447" y="108812"/>
                </a:lnTo>
                <a:lnTo>
                  <a:pt x="39919" y="113445"/>
                </a:lnTo>
                <a:lnTo>
                  <a:pt x="40900" y="117486"/>
                </a:lnTo>
                <a:lnTo>
                  <a:pt x="41554" y="121133"/>
                </a:lnTo>
                <a:lnTo>
                  <a:pt x="42943" y="125469"/>
                </a:lnTo>
                <a:lnTo>
                  <a:pt x="44822" y="130265"/>
                </a:lnTo>
                <a:lnTo>
                  <a:pt x="47026" y="135367"/>
                </a:lnTo>
                <a:lnTo>
                  <a:pt x="48495" y="139721"/>
                </a:lnTo>
                <a:lnTo>
                  <a:pt x="49476" y="143576"/>
                </a:lnTo>
                <a:lnTo>
                  <a:pt x="50129" y="147098"/>
                </a:lnTo>
                <a:lnTo>
                  <a:pt x="50564" y="150399"/>
                </a:lnTo>
                <a:lnTo>
                  <a:pt x="50854" y="153552"/>
                </a:lnTo>
                <a:lnTo>
                  <a:pt x="51048" y="156607"/>
                </a:lnTo>
                <a:lnTo>
                  <a:pt x="51263" y="162541"/>
                </a:lnTo>
                <a:lnTo>
                  <a:pt x="51320" y="165457"/>
                </a:lnTo>
                <a:lnTo>
                  <a:pt x="52311" y="167401"/>
                </a:lnTo>
                <a:lnTo>
                  <a:pt x="53924" y="168697"/>
                </a:lnTo>
                <a:lnTo>
                  <a:pt x="59902" y="171244"/>
                </a:lnTo>
                <a:lnTo>
                  <a:pt x="59976" y="166724"/>
                </a:lnTo>
                <a:lnTo>
                  <a:pt x="59998" y="163904"/>
                </a:lnTo>
                <a:lnTo>
                  <a:pt x="59049" y="161603"/>
                </a:lnTo>
                <a:lnTo>
                  <a:pt x="57463" y="158164"/>
                </a:lnTo>
                <a:lnTo>
                  <a:pt x="55454" y="153966"/>
                </a:lnTo>
                <a:lnTo>
                  <a:pt x="54114" y="149263"/>
                </a:lnTo>
                <a:lnTo>
                  <a:pt x="53221" y="144222"/>
                </a:lnTo>
                <a:lnTo>
                  <a:pt x="52626" y="138957"/>
                </a:lnTo>
                <a:lnTo>
                  <a:pt x="52229" y="133542"/>
                </a:lnTo>
                <a:lnTo>
                  <a:pt x="51965" y="128026"/>
                </a:lnTo>
                <a:lnTo>
                  <a:pt x="51788" y="122445"/>
                </a:lnTo>
                <a:lnTo>
                  <a:pt x="52623" y="115866"/>
                </a:lnTo>
                <a:lnTo>
                  <a:pt x="54132" y="108623"/>
                </a:lnTo>
                <a:lnTo>
                  <a:pt x="56091" y="100936"/>
                </a:lnTo>
                <a:lnTo>
                  <a:pt x="58349" y="93907"/>
                </a:lnTo>
                <a:lnTo>
                  <a:pt x="60807" y="87316"/>
                </a:lnTo>
                <a:lnTo>
                  <a:pt x="63398" y="81017"/>
                </a:lnTo>
                <a:lnTo>
                  <a:pt x="66078" y="74912"/>
                </a:lnTo>
                <a:lnTo>
                  <a:pt x="71595" y="63050"/>
                </a:lnTo>
                <a:lnTo>
                  <a:pt x="88596" y="28444"/>
                </a:lnTo>
                <a:lnTo>
                  <a:pt x="91450" y="23671"/>
                </a:lnTo>
                <a:lnTo>
                  <a:pt x="94304" y="19537"/>
                </a:lnTo>
                <a:lnTo>
                  <a:pt x="97159" y="15828"/>
                </a:lnTo>
                <a:lnTo>
                  <a:pt x="100015" y="12404"/>
                </a:lnTo>
                <a:lnTo>
                  <a:pt x="102872" y="9168"/>
                </a:lnTo>
                <a:lnTo>
                  <a:pt x="105729" y="6058"/>
                </a:lnTo>
                <a:lnTo>
                  <a:pt x="108586" y="3985"/>
                </a:lnTo>
                <a:lnTo>
                  <a:pt x="114300" y="1681"/>
                </a:lnTo>
                <a:lnTo>
                  <a:pt x="122872" y="384"/>
                </a:lnTo>
                <a:lnTo>
                  <a:pt x="131445" y="0"/>
                </a:lnTo>
                <a:lnTo>
                  <a:pt x="134303" y="899"/>
                </a:lnTo>
                <a:lnTo>
                  <a:pt x="140017" y="4437"/>
                </a:lnTo>
                <a:lnTo>
                  <a:pt x="141923" y="6714"/>
                </a:lnTo>
                <a:lnTo>
                  <a:pt x="143193" y="9185"/>
                </a:lnTo>
                <a:lnTo>
                  <a:pt x="144040" y="11784"/>
                </a:lnTo>
                <a:lnTo>
                  <a:pt x="146509" y="14470"/>
                </a:lnTo>
                <a:lnTo>
                  <a:pt x="150060" y="17213"/>
                </a:lnTo>
                <a:lnTo>
                  <a:pt x="154333" y="19994"/>
                </a:lnTo>
                <a:lnTo>
                  <a:pt x="157181" y="23753"/>
                </a:lnTo>
                <a:lnTo>
                  <a:pt x="159080" y="28164"/>
                </a:lnTo>
                <a:lnTo>
                  <a:pt x="160345" y="33010"/>
                </a:lnTo>
                <a:lnTo>
                  <a:pt x="162142" y="38145"/>
                </a:lnTo>
                <a:lnTo>
                  <a:pt x="164292" y="43474"/>
                </a:lnTo>
                <a:lnTo>
                  <a:pt x="166678" y="48931"/>
                </a:lnTo>
                <a:lnTo>
                  <a:pt x="171869" y="60075"/>
                </a:lnTo>
                <a:lnTo>
                  <a:pt x="174587" y="65714"/>
                </a:lnTo>
                <a:lnTo>
                  <a:pt x="176399" y="70425"/>
                </a:lnTo>
                <a:lnTo>
                  <a:pt x="177607" y="74519"/>
                </a:lnTo>
                <a:lnTo>
                  <a:pt x="178412" y="78200"/>
                </a:lnTo>
                <a:lnTo>
                  <a:pt x="178949" y="82560"/>
                </a:lnTo>
                <a:lnTo>
                  <a:pt x="179307" y="87371"/>
                </a:lnTo>
                <a:lnTo>
                  <a:pt x="179545" y="92484"/>
                </a:lnTo>
                <a:lnTo>
                  <a:pt x="180657" y="97797"/>
                </a:lnTo>
                <a:lnTo>
                  <a:pt x="182350" y="103244"/>
                </a:lnTo>
                <a:lnTo>
                  <a:pt x="184432" y="108780"/>
                </a:lnTo>
                <a:lnTo>
                  <a:pt x="185820" y="113424"/>
                </a:lnTo>
                <a:lnTo>
                  <a:pt x="186745" y="117472"/>
                </a:lnTo>
                <a:lnTo>
                  <a:pt x="187362" y="121124"/>
                </a:lnTo>
                <a:lnTo>
                  <a:pt x="188725" y="124510"/>
                </a:lnTo>
                <a:lnTo>
                  <a:pt x="190587" y="127720"/>
                </a:lnTo>
                <a:lnTo>
                  <a:pt x="192781" y="130813"/>
                </a:lnTo>
                <a:lnTo>
                  <a:pt x="194243" y="133828"/>
                </a:lnTo>
                <a:lnTo>
                  <a:pt x="195218" y="136790"/>
                </a:lnTo>
                <a:lnTo>
                  <a:pt x="197158" y="145526"/>
                </a:lnTo>
                <a:lnTo>
                  <a:pt x="197165" y="141007"/>
                </a:lnTo>
                <a:lnTo>
                  <a:pt x="196213" y="138718"/>
                </a:lnTo>
                <a:lnTo>
                  <a:pt x="192616" y="133635"/>
                </a:lnTo>
                <a:lnTo>
                  <a:pt x="191275" y="129994"/>
                </a:lnTo>
                <a:lnTo>
                  <a:pt x="190382" y="125661"/>
                </a:lnTo>
                <a:lnTo>
                  <a:pt x="189786" y="120868"/>
                </a:lnTo>
                <a:lnTo>
                  <a:pt x="189389" y="115767"/>
                </a:lnTo>
                <a:lnTo>
                  <a:pt x="189124" y="110462"/>
                </a:lnTo>
                <a:lnTo>
                  <a:pt x="188752" y="96433"/>
                </a:lnTo>
                <a:lnTo>
                  <a:pt x="188700" y="92810"/>
                </a:lnTo>
                <a:lnTo>
                  <a:pt x="189617" y="88489"/>
                </a:lnTo>
                <a:lnTo>
                  <a:pt x="191181" y="83704"/>
                </a:lnTo>
                <a:lnTo>
                  <a:pt x="193177" y="78609"/>
                </a:lnTo>
                <a:lnTo>
                  <a:pt x="195460" y="73307"/>
                </a:lnTo>
                <a:lnTo>
                  <a:pt x="200536" y="62336"/>
                </a:lnTo>
                <a:lnTo>
                  <a:pt x="208749" y="45450"/>
                </a:lnTo>
                <a:lnTo>
                  <a:pt x="211556" y="40724"/>
                </a:lnTo>
                <a:lnTo>
                  <a:pt x="214380" y="36620"/>
                </a:lnTo>
                <a:lnTo>
                  <a:pt x="217215" y="32932"/>
                </a:lnTo>
                <a:lnTo>
                  <a:pt x="220057" y="29521"/>
                </a:lnTo>
                <a:lnTo>
                  <a:pt x="222905" y="26294"/>
                </a:lnTo>
                <a:lnTo>
                  <a:pt x="228609" y="20169"/>
                </a:lnTo>
                <a:lnTo>
                  <a:pt x="234319" y="14272"/>
                </a:lnTo>
                <a:lnTo>
                  <a:pt x="237175" y="12318"/>
                </a:lnTo>
                <a:lnTo>
                  <a:pt x="245746" y="8616"/>
                </a:lnTo>
                <a:lnTo>
                  <a:pt x="251460" y="4375"/>
                </a:lnTo>
                <a:lnTo>
                  <a:pt x="254318" y="3815"/>
                </a:lnTo>
                <a:lnTo>
                  <a:pt x="257175" y="4395"/>
                </a:lnTo>
                <a:lnTo>
                  <a:pt x="262890" y="6626"/>
                </a:lnTo>
                <a:lnTo>
                  <a:pt x="268605" y="7618"/>
                </a:lnTo>
                <a:lnTo>
                  <a:pt x="271463" y="8835"/>
                </a:lnTo>
                <a:lnTo>
                  <a:pt x="277178" y="12727"/>
                </a:lnTo>
                <a:lnTo>
                  <a:pt x="279082" y="15098"/>
                </a:lnTo>
                <a:lnTo>
                  <a:pt x="280353" y="17632"/>
                </a:lnTo>
                <a:lnTo>
                  <a:pt x="281199" y="20273"/>
                </a:lnTo>
                <a:lnTo>
                  <a:pt x="282716" y="23939"/>
                </a:lnTo>
                <a:lnTo>
                  <a:pt x="284680" y="28288"/>
                </a:lnTo>
                <a:lnTo>
                  <a:pt x="286942" y="33092"/>
                </a:lnTo>
                <a:lnTo>
                  <a:pt x="288450" y="38200"/>
                </a:lnTo>
                <a:lnTo>
                  <a:pt x="289455" y="43511"/>
                </a:lnTo>
                <a:lnTo>
                  <a:pt x="290124" y="48956"/>
                </a:lnTo>
                <a:lnTo>
                  <a:pt x="290571" y="54491"/>
                </a:lnTo>
                <a:lnTo>
                  <a:pt x="290870" y="60086"/>
                </a:lnTo>
                <a:lnTo>
                  <a:pt x="291068" y="65721"/>
                </a:lnTo>
                <a:lnTo>
                  <a:pt x="292153" y="71383"/>
                </a:lnTo>
                <a:lnTo>
                  <a:pt x="293828" y="77062"/>
                </a:lnTo>
                <a:lnTo>
                  <a:pt x="295898" y="82753"/>
                </a:lnTo>
                <a:lnTo>
                  <a:pt x="297278" y="87500"/>
                </a:lnTo>
                <a:lnTo>
                  <a:pt x="298198" y="91617"/>
                </a:lnTo>
                <a:lnTo>
                  <a:pt x="298811" y="95314"/>
                </a:lnTo>
                <a:lnTo>
                  <a:pt x="299220" y="99684"/>
                </a:lnTo>
                <a:lnTo>
                  <a:pt x="299493" y="104502"/>
                </a:lnTo>
                <a:lnTo>
                  <a:pt x="299795" y="114936"/>
                </a:lnTo>
                <a:lnTo>
                  <a:pt x="299930" y="125923"/>
                </a:lnTo>
                <a:lnTo>
                  <a:pt x="300918" y="130567"/>
                </a:lnTo>
                <a:lnTo>
                  <a:pt x="302529" y="134616"/>
                </a:lnTo>
                <a:lnTo>
                  <a:pt x="304556" y="138268"/>
                </a:lnTo>
                <a:lnTo>
                  <a:pt x="305908" y="141655"/>
                </a:lnTo>
                <a:lnTo>
                  <a:pt x="306809" y="144865"/>
                </a:lnTo>
                <a:lnTo>
                  <a:pt x="307409" y="147958"/>
                </a:lnTo>
                <a:lnTo>
                  <a:pt x="307809" y="150972"/>
                </a:lnTo>
                <a:lnTo>
                  <a:pt x="308076" y="153934"/>
                </a:lnTo>
                <a:lnTo>
                  <a:pt x="308254" y="156862"/>
                </a:lnTo>
                <a:lnTo>
                  <a:pt x="309325" y="159766"/>
                </a:lnTo>
                <a:lnTo>
                  <a:pt x="310992" y="162654"/>
                </a:lnTo>
                <a:lnTo>
                  <a:pt x="317182" y="17128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95"/>
          <p:cNvSpPr/>
          <p:nvPr/>
        </p:nvSpPr>
        <p:spPr>
          <a:xfrm>
            <a:off x="6425248" y="1208829"/>
            <a:ext cx="247015" cy="145548"/>
          </a:xfrm>
          <a:custGeom>
            <a:avLst/>
            <a:gdLst/>
            <a:ahLst/>
            <a:cxnLst/>
            <a:rect l="0" t="0" r="0" b="0"/>
            <a:pathLst>
              <a:path w="247015" h="145548">
                <a:moveTo>
                  <a:pt x="84136" y="17038"/>
                </a:moveTo>
                <a:lnTo>
                  <a:pt x="84136" y="12487"/>
                </a:lnTo>
                <a:lnTo>
                  <a:pt x="83184" y="11147"/>
                </a:lnTo>
                <a:lnTo>
                  <a:pt x="81597" y="10253"/>
                </a:lnTo>
                <a:lnTo>
                  <a:pt x="76755" y="8819"/>
                </a:lnTo>
                <a:lnTo>
                  <a:pt x="76358" y="7748"/>
                </a:lnTo>
                <a:lnTo>
                  <a:pt x="75917" y="4019"/>
                </a:lnTo>
                <a:lnTo>
                  <a:pt x="74847" y="2644"/>
                </a:lnTo>
                <a:lnTo>
                  <a:pt x="73181" y="1727"/>
                </a:lnTo>
                <a:lnTo>
                  <a:pt x="68790" y="708"/>
                </a:lnTo>
                <a:lnTo>
                  <a:pt x="63663" y="255"/>
                </a:lnTo>
                <a:lnTo>
                  <a:pt x="58210" y="54"/>
                </a:lnTo>
                <a:lnTo>
                  <a:pt x="55422" y="0"/>
                </a:lnTo>
                <a:lnTo>
                  <a:pt x="53563" y="917"/>
                </a:lnTo>
                <a:lnTo>
                  <a:pt x="52324" y="2481"/>
                </a:lnTo>
                <a:lnTo>
                  <a:pt x="51498" y="4476"/>
                </a:lnTo>
                <a:lnTo>
                  <a:pt x="49996" y="6758"/>
                </a:lnTo>
                <a:lnTo>
                  <a:pt x="48041" y="9232"/>
                </a:lnTo>
                <a:lnTo>
                  <a:pt x="45785" y="11834"/>
                </a:lnTo>
                <a:lnTo>
                  <a:pt x="43329" y="14521"/>
                </a:lnTo>
                <a:lnTo>
                  <a:pt x="38060" y="20047"/>
                </a:lnTo>
                <a:lnTo>
                  <a:pt x="35321" y="23806"/>
                </a:lnTo>
                <a:lnTo>
                  <a:pt x="32543" y="28218"/>
                </a:lnTo>
                <a:lnTo>
                  <a:pt x="29739" y="33064"/>
                </a:lnTo>
                <a:lnTo>
                  <a:pt x="24082" y="43528"/>
                </a:lnTo>
                <a:lnTo>
                  <a:pt x="21240" y="48986"/>
                </a:lnTo>
                <a:lnTo>
                  <a:pt x="19346" y="53576"/>
                </a:lnTo>
                <a:lnTo>
                  <a:pt x="18083" y="57589"/>
                </a:lnTo>
                <a:lnTo>
                  <a:pt x="17241" y="61217"/>
                </a:lnTo>
                <a:lnTo>
                  <a:pt x="15727" y="65541"/>
                </a:lnTo>
                <a:lnTo>
                  <a:pt x="13765" y="70328"/>
                </a:lnTo>
                <a:lnTo>
                  <a:pt x="11505" y="75425"/>
                </a:lnTo>
                <a:lnTo>
                  <a:pt x="6453" y="86168"/>
                </a:lnTo>
                <a:lnTo>
                  <a:pt x="3773" y="91700"/>
                </a:lnTo>
                <a:lnTo>
                  <a:pt x="1986" y="97292"/>
                </a:lnTo>
                <a:lnTo>
                  <a:pt x="794" y="102926"/>
                </a:lnTo>
                <a:lnTo>
                  <a:pt x="0" y="108587"/>
                </a:lnTo>
                <a:lnTo>
                  <a:pt x="423" y="113313"/>
                </a:lnTo>
                <a:lnTo>
                  <a:pt x="1658" y="117416"/>
                </a:lnTo>
                <a:lnTo>
                  <a:pt x="3433" y="121104"/>
                </a:lnTo>
                <a:lnTo>
                  <a:pt x="4616" y="125468"/>
                </a:lnTo>
                <a:lnTo>
                  <a:pt x="5406" y="130282"/>
                </a:lnTo>
                <a:lnTo>
                  <a:pt x="5932" y="135397"/>
                </a:lnTo>
                <a:lnTo>
                  <a:pt x="7235" y="138806"/>
                </a:lnTo>
                <a:lnTo>
                  <a:pt x="9056" y="141079"/>
                </a:lnTo>
                <a:lnTo>
                  <a:pt x="11223" y="142595"/>
                </a:lnTo>
                <a:lnTo>
                  <a:pt x="16171" y="144279"/>
                </a:lnTo>
                <a:lnTo>
                  <a:pt x="21544" y="145027"/>
                </a:lnTo>
                <a:lnTo>
                  <a:pt x="27108" y="145359"/>
                </a:lnTo>
                <a:lnTo>
                  <a:pt x="32755" y="145507"/>
                </a:lnTo>
                <a:lnTo>
                  <a:pt x="35595" y="145547"/>
                </a:lnTo>
                <a:lnTo>
                  <a:pt x="39393" y="144621"/>
                </a:lnTo>
                <a:lnTo>
                  <a:pt x="43830" y="143050"/>
                </a:lnTo>
                <a:lnTo>
                  <a:pt x="48693" y="141051"/>
                </a:lnTo>
                <a:lnTo>
                  <a:pt x="52887" y="138766"/>
                </a:lnTo>
                <a:lnTo>
                  <a:pt x="56636" y="136290"/>
                </a:lnTo>
                <a:lnTo>
                  <a:pt x="60088" y="133687"/>
                </a:lnTo>
                <a:lnTo>
                  <a:pt x="64294" y="130999"/>
                </a:lnTo>
                <a:lnTo>
                  <a:pt x="69003" y="128254"/>
                </a:lnTo>
                <a:lnTo>
                  <a:pt x="74048" y="125472"/>
                </a:lnTo>
                <a:lnTo>
                  <a:pt x="78363" y="121713"/>
                </a:lnTo>
                <a:lnTo>
                  <a:pt x="82193" y="117301"/>
                </a:lnTo>
                <a:lnTo>
                  <a:pt x="85698" y="112455"/>
                </a:lnTo>
                <a:lnTo>
                  <a:pt x="89940" y="107319"/>
                </a:lnTo>
                <a:lnTo>
                  <a:pt x="94673" y="101991"/>
                </a:lnTo>
                <a:lnTo>
                  <a:pt x="99733" y="96533"/>
                </a:lnTo>
                <a:lnTo>
                  <a:pt x="103107" y="91942"/>
                </a:lnTo>
                <a:lnTo>
                  <a:pt x="105356" y="87929"/>
                </a:lnTo>
                <a:lnTo>
                  <a:pt x="106855" y="84301"/>
                </a:lnTo>
                <a:lnTo>
                  <a:pt x="108808" y="79978"/>
                </a:lnTo>
                <a:lnTo>
                  <a:pt x="113517" y="70094"/>
                </a:lnTo>
                <a:lnTo>
                  <a:pt x="115153" y="65743"/>
                </a:lnTo>
                <a:lnTo>
                  <a:pt x="116244" y="61891"/>
                </a:lnTo>
                <a:lnTo>
                  <a:pt x="116972" y="58370"/>
                </a:lnTo>
                <a:lnTo>
                  <a:pt x="117457" y="54118"/>
                </a:lnTo>
                <a:lnTo>
                  <a:pt x="117780" y="49378"/>
                </a:lnTo>
                <a:lnTo>
                  <a:pt x="117996" y="44313"/>
                </a:lnTo>
                <a:lnTo>
                  <a:pt x="117187" y="39984"/>
                </a:lnTo>
                <a:lnTo>
                  <a:pt x="115696" y="36145"/>
                </a:lnTo>
                <a:lnTo>
                  <a:pt x="113748" y="32634"/>
                </a:lnTo>
                <a:lnTo>
                  <a:pt x="112450" y="29340"/>
                </a:lnTo>
                <a:lnTo>
                  <a:pt x="111585" y="26192"/>
                </a:lnTo>
                <a:lnTo>
                  <a:pt x="111008" y="23141"/>
                </a:lnTo>
                <a:lnTo>
                  <a:pt x="109671" y="21106"/>
                </a:lnTo>
                <a:lnTo>
                  <a:pt x="107827" y="19750"/>
                </a:lnTo>
                <a:lnTo>
                  <a:pt x="105645" y="18846"/>
                </a:lnTo>
                <a:lnTo>
                  <a:pt x="104191" y="17291"/>
                </a:lnTo>
                <a:lnTo>
                  <a:pt x="103221" y="15302"/>
                </a:lnTo>
                <a:lnTo>
                  <a:pt x="101665" y="9816"/>
                </a:lnTo>
                <a:lnTo>
                  <a:pt x="100585" y="9366"/>
                </a:lnTo>
                <a:lnTo>
                  <a:pt x="96845" y="8866"/>
                </a:lnTo>
                <a:lnTo>
                  <a:pt x="96418" y="9685"/>
                </a:lnTo>
                <a:lnTo>
                  <a:pt x="97087" y="11183"/>
                </a:lnTo>
                <a:lnTo>
                  <a:pt x="100453" y="15882"/>
                </a:lnTo>
                <a:lnTo>
                  <a:pt x="100913" y="19064"/>
                </a:lnTo>
                <a:lnTo>
                  <a:pt x="101036" y="21246"/>
                </a:lnTo>
                <a:lnTo>
                  <a:pt x="102071" y="23654"/>
                </a:lnTo>
                <a:lnTo>
                  <a:pt x="103713" y="26211"/>
                </a:lnTo>
                <a:lnTo>
                  <a:pt x="105760" y="28868"/>
                </a:lnTo>
                <a:lnTo>
                  <a:pt x="108078" y="32545"/>
                </a:lnTo>
                <a:lnTo>
                  <a:pt x="110574" y="36901"/>
                </a:lnTo>
                <a:lnTo>
                  <a:pt x="113192" y="41710"/>
                </a:lnTo>
                <a:lnTo>
                  <a:pt x="114937" y="45868"/>
                </a:lnTo>
                <a:lnTo>
                  <a:pt x="116100" y="49593"/>
                </a:lnTo>
                <a:lnTo>
                  <a:pt x="116875" y="53029"/>
                </a:lnTo>
                <a:lnTo>
                  <a:pt x="117392" y="56272"/>
                </a:lnTo>
                <a:lnTo>
                  <a:pt x="117737" y="59387"/>
                </a:lnTo>
                <a:lnTo>
                  <a:pt x="117967" y="62415"/>
                </a:lnTo>
                <a:lnTo>
                  <a:pt x="119073" y="65387"/>
                </a:lnTo>
                <a:lnTo>
                  <a:pt x="120762" y="68321"/>
                </a:lnTo>
                <a:lnTo>
                  <a:pt x="122841" y="71229"/>
                </a:lnTo>
                <a:lnTo>
                  <a:pt x="125180" y="75073"/>
                </a:lnTo>
                <a:lnTo>
                  <a:pt x="127691" y="79540"/>
                </a:lnTo>
                <a:lnTo>
                  <a:pt x="130318" y="84424"/>
                </a:lnTo>
                <a:lnTo>
                  <a:pt x="133974" y="88632"/>
                </a:lnTo>
                <a:lnTo>
                  <a:pt x="138317" y="92390"/>
                </a:lnTo>
                <a:lnTo>
                  <a:pt x="143116" y="95847"/>
                </a:lnTo>
                <a:lnTo>
                  <a:pt x="147269" y="99105"/>
                </a:lnTo>
                <a:lnTo>
                  <a:pt x="150990" y="102229"/>
                </a:lnTo>
                <a:lnTo>
                  <a:pt x="154424" y="105265"/>
                </a:lnTo>
                <a:lnTo>
                  <a:pt x="158617" y="108241"/>
                </a:lnTo>
                <a:lnTo>
                  <a:pt x="163318" y="111178"/>
                </a:lnTo>
                <a:lnTo>
                  <a:pt x="168357" y="114088"/>
                </a:lnTo>
                <a:lnTo>
                  <a:pt x="172668" y="116028"/>
                </a:lnTo>
                <a:lnTo>
                  <a:pt x="179999" y="118183"/>
                </a:lnTo>
                <a:lnTo>
                  <a:pt x="184240" y="119711"/>
                </a:lnTo>
                <a:lnTo>
                  <a:pt x="188973" y="121682"/>
                </a:lnTo>
                <a:lnTo>
                  <a:pt x="194032" y="123948"/>
                </a:lnTo>
                <a:lnTo>
                  <a:pt x="198358" y="125459"/>
                </a:lnTo>
                <a:lnTo>
                  <a:pt x="205704" y="127138"/>
                </a:lnTo>
                <a:lnTo>
                  <a:pt x="208997" y="126633"/>
                </a:lnTo>
                <a:lnTo>
                  <a:pt x="212144" y="125344"/>
                </a:lnTo>
                <a:lnTo>
                  <a:pt x="218181" y="121371"/>
                </a:lnTo>
                <a:lnTo>
                  <a:pt x="221125" y="118979"/>
                </a:lnTo>
                <a:lnTo>
                  <a:pt x="224039" y="116431"/>
                </a:lnTo>
                <a:lnTo>
                  <a:pt x="226935" y="114732"/>
                </a:lnTo>
                <a:lnTo>
                  <a:pt x="232693" y="112845"/>
                </a:lnTo>
                <a:lnTo>
                  <a:pt x="238427" y="109467"/>
                </a:lnTo>
                <a:lnTo>
                  <a:pt x="247014" y="10276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96"/>
          <p:cNvSpPr/>
          <p:nvPr/>
        </p:nvSpPr>
        <p:spPr>
          <a:xfrm>
            <a:off x="6655127" y="1200254"/>
            <a:ext cx="171441" cy="141924"/>
          </a:xfrm>
          <a:custGeom>
            <a:avLst/>
            <a:gdLst/>
            <a:ahLst/>
            <a:cxnLst/>
            <a:rect l="0" t="0" r="0" b="0"/>
            <a:pathLst>
              <a:path w="171441" h="141924">
                <a:moveTo>
                  <a:pt x="8563" y="8468"/>
                </a:moveTo>
                <a:lnTo>
                  <a:pt x="95" y="0"/>
                </a:lnTo>
                <a:lnTo>
                  <a:pt x="37" y="2482"/>
                </a:lnTo>
                <a:lnTo>
                  <a:pt x="0" y="7286"/>
                </a:lnTo>
                <a:lnTo>
                  <a:pt x="2534" y="10483"/>
                </a:lnTo>
                <a:lnTo>
                  <a:pt x="4544" y="12669"/>
                </a:lnTo>
                <a:lnTo>
                  <a:pt x="5883" y="15078"/>
                </a:lnTo>
                <a:lnTo>
                  <a:pt x="6776" y="17637"/>
                </a:lnTo>
                <a:lnTo>
                  <a:pt x="7372" y="20296"/>
                </a:lnTo>
                <a:lnTo>
                  <a:pt x="8722" y="23021"/>
                </a:lnTo>
                <a:lnTo>
                  <a:pt x="10573" y="25790"/>
                </a:lnTo>
                <a:lnTo>
                  <a:pt x="12761" y="28588"/>
                </a:lnTo>
                <a:lnTo>
                  <a:pt x="15172" y="32359"/>
                </a:lnTo>
                <a:lnTo>
                  <a:pt x="17731" y="36778"/>
                </a:lnTo>
                <a:lnTo>
                  <a:pt x="20390" y="41629"/>
                </a:lnTo>
                <a:lnTo>
                  <a:pt x="23115" y="45815"/>
                </a:lnTo>
                <a:lnTo>
                  <a:pt x="25884" y="49559"/>
                </a:lnTo>
                <a:lnTo>
                  <a:pt x="28683" y="53007"/>
                </a:lnTo>
                <a:lnTo>
                  <a:pt x="31501" y="56258"/>
                </a:lnTo>
                <a:lnTo>
                  <a:pt x="34332" y="59378"/>
                </a:lnTo>
                <a:lnTo>
                  <a:pt x="40018" y="65385"/>
                </a:lnTo>
                <a:lnTo>
                  <a:pt x="54285" y="79875"/>
                </a:lnTo>
                <a:lnTo>
                  <a:pt x="58095" y="82743"/>
                </a:lnTo>
                <a:lnTo>
                  <a:pt x="62538" y="85607"/>
                </a:lnTo>
                <a:lnTo>
                  <a:pt x="67407" y="88469"/>
                </a:lnTo>
                <a:lnTo>
                  <a:pt x="72557" y="91330"/>
                </a:lnTo>
                <a:lnTo>
                  <a:pt x="83360" y="97048"/>
                </a:lnTo>
                <a:lnTo>
                  <a:pt x="87955" y="99906"/>
                </a:lnTo>
                <a:lnTo>
                  <a:pt x="91971" y="102764"/>
                </a:lnTo>
                <a:lnTo>
                  <a:pt x="95600" y="105622"/>
                </a:lnTo>
                <a:lnTo>
                  <a:pt x="99925" y="108480"/>
                </a:lnTo>
                <a:lnTo>
                  <a:pt x="104714" y="111338"/>
                </a:lnTo>
                <a:lnTo>
                  <a:pt x="109811" y="114195"/>
                </a:lnTo>
                <a:lnTo>
                  <a:pt x="114161" y="116100"/>
                </a:lnTo>
                <a:lnTo>
                  <a:pt x="118014" y="117370"/>
                </a:lnTo>
                <a:lnTo>
                  <a:pt x="121536" y="118217"/>
                </a:lnTo>
                <a:lnTo>
                  <a:pt x="124835" y="119734"/>
                </a:lnTo>
                <a:lnTo>
                  <a:pt x="127988" y="121698"/>
                </a:lnTo>
                <a:lnTo>
                  <a:pt x="131042" y="123960"/>
                </a:lnTo>
                <a:lnTo>
                  <a:pt x="134030" y="125467"/>
                </a:lnTo>
                <a:lnTo>
                  <a:pt x="136975" y="126473"/>
                </a:lnTo>
                <a:lnTo>
                  <a:pt x="139891" y="127143"/>
                </a:lnTo>
                <a:lnTo>
                  <a:pt x="142787" y="127589"/>
                </a:lnTo>
                <a:lnTo>
                  <a:pt x="145671" y="127887"/>
                </a:lnTo>
                <a:lnTo>
                  <a:pt x="148546" y="128086"/>
                </a:lnTo>
                <a:lnTo>
                  <a:pt x="151414" y="129171"/>
                </a:lnTo>
                <a:lnTo>
                  <a:pt x="154280" y="130847"/>
                </a:lnTo>
                <a:lnTo>
                  <a:pt x="161171" y="135829"/>
                </a:lnTo>
                <a:lnTo>
                  <a:pt x="164654" y="136510"/>
                </a:lnTo>
                <a:lnTo>
                  <a:pt x="166916" y="136692"/>
                </a:lnTo>
                <a:lnTo>
                  <a:pt x="168423" y="137766"/>
                </a:lnTo>
                <a:lnTo>
                  <a:pt x="169430" y="139434"/>
                </a:lnTo>
                <a:lnTo>
                  <a:pt x="170099" y="141499"/>
                </a:lnTo>
                <a:lnTo>
                  <a:pt x="170547" y="141923"/>
                </a:lnTo>
                <a:lnTo>
                  <a:pt x="170844" y="141253"/>
                </a:lnTo>
                <a:lnTo>
                  <a:pt x="171440" y="13705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97"/>
          <p:cNvSpPr/>
          <p:nvPr/>
        </p:nvSpPr>
        <p:spPr>
          <a:xfrm>
            <a:off x="6672262" y="1165869"/>
            <a:ext cx="162879" cy="188587"/>
          </a:xfrm>
          <a:custGeom>
            <a:avLst/>
            <a:gdLst/>
            <a:ahLst/>
            <a:cxnLst/>
            <a:rect l="0" t="0" r="0" b="0"/>
            <a:pathLst>
              <a:path w="162879" h="188587">
                <a:moveTo>
                  <a:pt x="162878" y="8563"/>
                </a:moveTo>
                <a:lnTo>
                  <a:pt x="162878" y="4012"/>
                </a:lnTo>
                <a:lnTo>
                  <a:pt x="161925" y="2672"/>
                </a:lnTo>
                <a:lnTo>
                  <a:pt x="160338" y="1778"/>
                </a:lnTo>
                <a:lnTo>
                  <a:pt x="154658" y="95"/>
                </a:lnTo>
                <a:lnTo>
                  <a:pt x="149858" y="22"/>
                </a:lnTo>
                <a:lnTo>
                  <a:pt x="146955" y="0"/>
                </a:lnTo>
                <a:lnTo>
                  <a:pt x="146548" y="949"/>
                </a:lnTo>
                <a:lnTo>
                  <a:pt x="145974" y="6836"/>
                </a:lnTo>
                <a:lnTo>
                  <a:pt x="145840" y="11923"/>
                </a:lnTo>
                <a:lnTo>
                  <a:pt x="144852" y="14613"/>
                </a:lnTo>
                <a:lnTo>
                  <a:pt x="141213" y="20142"/>
                </a:lnTo>
                <a:lnTo>
                  <a:pt x="138909" y="23902"/>
                </a:lnTo>
                <a:lnTo>
                  <a:pt x="136422" y="28314"/>
                </a:lnTo>
                <a:lnTo>
                  <a:pt x="131117" y="38296"/>
                </a:lnTo>
                <a:lnTo>
                  <a:pt x="125585" y="49083"/>
                </a:lnTo>
                <a:lnTo>
                  <a:pt x="121823" y="55579"/>
                </a:lnTo>
                <a:lnTo>
                  <a:pt x="117411" y="62767"/>
                </a:lnTo>
                <a:lnTo>
                  <a:pt x="112564" y="70416"/>
                </a:lnTo>
                <a:lnTo>
                  <a:pt x="107428" y="77421"/>
                </a:lnTo>
                <a:lnTo>
                  <a:pt x="102098" y="83996"/>
                </a:lnTo>
                <a:lnTo>
                  <a:pt x="96641" y="90284"/>
                </a:lnTo>
                <a:lnTo>
                  <a:pt x="92049" y="97334"/>
                </a:lnTo>
                <a:lnTo>
                  <a:pt x="88036" y="104891"/>
                </a:lnTo>
                <a:lnTo>
                  <a:pt x="84409" y="112787"/>
                </a:lnTo>
                <a:lnTo>
                  <a:pt x="79132" y="119955"/>
                </a:lnTo>
                <a:lnTo>
                  <a:pt x="72758" y="126640"/>
                </a:lnTo>
                <a:lnTo>
                  <a:pt x="65650" y="133001"/>
                </a:lnTo>
                <a:lnTo>
                  <a:pt x="59959" y="139146"/>
                </a:lnTo>
                <a:lnTo>
                  <a:pt x="55213" y="145149"/>
                </a:lnTo>
                <a:lnTo>
                  <a:pt x="51096" y="151055"/>
                </a:lnTo>
                <a:lnTo>
                  <a:pt x="46447" y="155945"/>
                </a:lnTo>
                <a:lnTo>
                  <a:pt x="41442" y="160158"/>
                </a:lnTo>
                <a:lnTo>
                  <a:pt x="36201" y="163919"/>
                </a:lnTo>
                <a:lnTo>
                  <a:pt x="31754" y="167378"/>
                </a:lnTo>
                <a:lnTo>
                  <a:pt x="27836" y="170637"/>
                </a:lnTo>
                <a:lnTo>
                  <a:pt x="24273" y="173763"/>
                </a:lnTo>
                <a:lnTo>
                  <a:pt x="20944" y="176799"/>
                </a:lnTo>
                <a:lnTo>
                  <a:pt x="14706" y="182712"/>
                </a:lnTo>
                <a:lnTo>
                  <a:pt x="11709" y="184670"/>
                </a:lnTo>
                <a:lnTo>
                  <a:pt x="8759" y="185975"/>
                </a:lnTo>
                <a:lnTo>
                  <a:pt x="14" y="188582"/>
                </a:lnTo>
                <a:lnTo>
                  <a:pt x="0" y="188586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98"/>
          <p:cNvSpPr/>
          <p:nvPr/>
        </p:nvSpPr>
        <p:spPr>
          <a:xfrm>
            <a:off x="6564788" y="3678794"/>
            <a:ext cx="157665" cy="101571"/>
          </a:xfrm>
          <a:custGeom>
            <a:avLst/>
            <a:gdLst/>
            <a:ahLst/>
            <a:cxnLst/>
            <a:rect l="0" t="0" r="0" b="0"/>
            <a:pathLst>
              <a:path w="157665" h="101571">
                <a:moveTo>
                  <a:pt x="98902" y="7381"/>
                </a:moveTo>
                <a:lnTo>
                  <a:pt x="77590" y="7381"/>
                </a:lnTo>
                <a:lnTo>
                  <a:pt x="75168" y="6428"/>
                </a:lnTo>
                <a:lnTo>
                  <a:pt x="72602" y="4841"/>
                </a:lnTo>
                <a:lnTo>
                  <a:pt x="66190" y="0"/>
                </a:lnTo>
                <a:lnTo>
                  <a:pt x="64711" y="555"/>
                </a:lnTo>
                <a:lnTo>
                  <a:pt x="60528" y="3712"/>
                </a:lnTo>
                <a:lnTo>
                  <a:pt x="58079" y="4935"/>
                </a:lnTo>
                <a:lnTo>
                  <a:pt x="55494" y="5750"/>
                </a:lnTo>
                <a:lnTo>
                  <a:pt x="52818" y="6294"/>
                </a:lnTo>
                <a:lnTo>
                  <a:pt x="50082" y="7608"/>
                </a:lnTo>
                <a:lnTo>
                  <a:pt x="47306" y="9438"/>
                </a:lnTo>
                <a:lnTo>
                  <a:pt x="44501" y="11609"/>
                </a:lnTo>
                <a:lnTo>
                  <a:pt x="41680" y="14010"/>
                </a:lnTo>
                <a:lnTo>
                  <a:pt x="38846" y="16562"/>
                </a:lnTo>
                <a:lnTo>
                  <a:pt x="36005" y="19217"/>
                </a:lnTo>
                <a:lnTo>
                  <a:pt x="33158" y="20987"/>
                </a:lnTo>
                <a:lnTo>
                  <a:pt x="30307" y="22166"/>
                </a:lnTo>
                <a:lnTo>
                  <a:pt x="27455" y="22953"/>
                </a:lnTo>
                <a:lnTo>
                  <a:pt x="24601" y="24429"/>
                </a:lnTo>
                <a:lnTo>
                  <a:pt x="21745" y="26367"/>
                </a:lnTo>
                <a:lnTo>
                  <a:pt x="18889" y="28610"/>
                </a:lnTo>
                <a:lnTo>
                  <a:pt x="16032" y="31059"/>
                </a:lnTo>
                <a:lnTo>
                  <a:pt x="13175" y="33644"/>
                </a:lnTo>
                <a:lnTo>
                  <a:pt x="6297" y="40085"/>
                </a:lnTo>
                <a:lnTo>
                  <a:pt x="555" y="45752"/>
                </a:lnTo>
                <a:lnTo>
                  <a:pt x="0" y="48201"/>
                </a:lnTo>
                <a:lnTo>
                  <a:pt x="582" y="50787"/>
                </a:lnTo>
                <a:lnTo>
                  <a:pt x="1922" y="53463"/>
                </a:lnTo>
                <a:lnTo>
                  <a:pt x="2817" y="56200"/>
                </a:lnTo>
                <a:lnTo>
                  <a:pt x="3413" y="58977"/>
                </a:lnTo>
                <a:lnTo>
                  <a:pt x="4369" y="65727"/>
                </a:lnTo>
                <a:lnTo>
                  <a:pt x="4447" y="67233"/>
                </a:lnTo>
                <a:lnTo>
                  <a:pt x="4535" y="71447"/>
                </a:lnTo>
                <a:lnTo>
                  <a:pt x="4583" y="79174"/>
                </a:lnTo>
                <a:lnTo>
                  <a:pt x="5543" y="80961"/>
                </a:lnTo>
                <a:lnTo>
                  <a:pt x="7135" y="82152"/>
                </a:lnTo>
                <a:lnTo>
                  <a:pt x="9149" y="82945"/>
                </a:lnTo>
                <a:lnTo>
                  <a:pt x="11444" y="84427"/>
                </a:lnTo>
                <a:lnTo>
                  <a:pt x="13926" y="86368"/>
                </a:lnTo>
                <a:lnTo>
                  <a:pt x="16534" y="88614"/>
                </a:lnTo>
                <a:lnTo>
                  <a:pt x="19225" y="90111"/>
                </a:lnTo>
                <a:lnTo>
                  <a:pt x="21971" y="91109"/>
                </a:lnTo>
                <a:lnTo>
                  <a:pt x="24755" y="91775"/>
                </a:lnTo>
                <a:lnTo>
                  <a:pt x="27563" y="92218"/>
                </a:lnTo>
                <a:lnTo>
                  <a:pt x="30387" y="92514"/>
                </a:lnTo>
                <a:lnTo>
                  <a:pt x="33223" y="92711"/>
                </a:lnTo>
                <a:lnTo>
                  <a:pt x="36066" y="92843"/>
                </a:lnTo>
                <a:lnTo>
                  <a:pt x="41764" y="92988"/>
                </a:lnTo>
                <a:lnTo>
                  <a:pt x="89165" y="93105"/>
                </a:lnTo>
                <a:lnTo>
                  <a:pt x="92411" y="92153"/>
                </a:lnTo>
                <a:lnTo>
                  <a:pt x="94574" y="90566"/>
                </a:lnTo>
                <a:lnTo>
                  <a:pt x="96017" y="88555"/>
                </a:lnTo>
                <a:lnTo>
                  <a:pt x="97931" y="86262"/>
                </a:lnTo>
                <a:lnTo>
                  <a:pt x="100160" y="83780"/>
                </a:lnTo>
                <a:lnTo>
                  <a:pt x="102598" y="81174"/>
                </a:lnTo>
                <a:lnTo>
                  <a:pt x="105176" y="79436"/>
                </a:lnTo>
                <a:lnTo>
                  <a:pt x="107847" y="78278"/>
                </a:lnTo>
                <a:lnTo>
                  <a:pt x="110580" y="77505"/>
                </a:lnTo>
                <a:lnTo>
                  <a:pt x="112402" y="76038"/>
                </a:lnTo>
                <a:lnTo>
                  <a:pt x="113617" y="74107"/>
                </a:lnTo>
                <a:lnTo>
                  <a:pt x="114426" y="71867"/>
                </a:lnTo>
                <a:lnTo>
                  <a:pt x="115919" y="69422"/>
                </a:lnTo>
                <a:lnTo>
                  <a:pt x="117867" y="66839"/>
                </a:lnTo>
                <a:lnTo>
                  <a:pt x="120117" y="64165"/>
                </a:lnTo>
                <a:lnTo>
                  <a:pt x="121618" y="61429"/>
                </a:lnTo>
                <a:lnTo>
                  <a:pt x="122619" y="58653"/>
                </a:lnTo>
                <a:lnTo>
                  <a:pt x="123285" y="55850"/>
                </a:lnTo>
                <a:lnTo>
                  <a:pt x="124682" y="53028"/>
                </a:lnTo>
                <a:lnTo>
                  <a:pt x="126567" y="50195"/>
                </a:lnTo>
                <a:lnTo>
                  <a:pt x="128775" y="47354"/>
                </a:lnTo>
                <a:lnTo>
                  <a:pt x="130247" y="44507"/>
                </a:lnTo>
                <a:lnTo>
                  <a:pt x="131228" y="41656"/>
                </a:lnTo>
                <a:lnTo>
                  <a:pt x="132803" y="34789"/>
                </a:lnTo>
                <a:lnTo>
                  <a:pt x="131980" y="33273"/>
                </a:lnTo>
                <a:lnTo>
                  <a:pt x="130479" y="31309"/>
                </a:lnTo>
                <a:lnTo>
                  <a:pt x="125777" y="25865"/>
                </a:lnTo>
                <a:lnTo>
                  <a:pt x="122593" y="22581"/>
                </a:lnTo>
                <a:lnTo>
                  <a:pt x="120411" y="20372"/>
                </a:lnTo>
                <a:lnTo>
                  <a:pt x="118004" y="18899"/>
                </a:lnTo>
                <a:lnTo>
                  <a:pt x="115446" y="17917"/>
                </a:lnTo>
                <a:lnTo>
                  <a:pt x="112789" y="17262"/>
                </a:lnTo>
                <a:lnTo>
                  <a:pt x="111017" y="15873"/>
                </a:lnTo>
                <a:lnTo>
                  <a:pt x="109837" y="13995"/>
                </a:lnTo>
                <a:lnTo>
                  <a:pt x="109049" y="11790"/>
                </a:lnTo>
                <a:lnTo>
                  <a:pt x="107572" y="10320"/>
                </a:lnTo>
                <a:lnTo>
                  <a:pt x="105634" y="9340"/>
                </a:lnTo>
                <a:lnTo>
                  <a:pt x="100232" y="7768"/>
                </a:lnTo>
                <a:lnTo>
                  <a:pt x="97883" y="8591"/>
                </a:lnTo>
                <a:lnTo>
                  <a:pt x="94413" y="10093"/>
                </a:lnTo>
                <a:lnTo>
                  <a:pt x="84257" y="14796"/>
                </a:lnTo>
                <a:lnTo>
                  <a:pt x="82471" y="16134"/>
                </a:lnTo>
                <a:lnTo>
                  <a:pt x="80328" y="17979"/>
                </a:lnTo>
                <a:lnTo>
                  <a:pt x="77946" y="20161"/>
                </a:lnTo>
                <a:lnTo>
                  <a:pt x="75407" y="21616"/>
                </a:lnTo>
                <a:lnTo>
                  <a:pt x="72761" y="22586"/>
                </a:lnTo>
                <a:lnTo>
                  <a:pt x="70045" y="23232"/>
                </a:lnTo>
                <a:lnTo>
                  <a:pt x="67281" y="24616"/>
                </a:lnTo>
                <a:lnTo>
                  <a:pt x="64487" y="26491"/>
                </a:lnTo>
                <a:lnTo>
                  <a:pt x="61671" y="28693"/>
                </a:lnTo>
                <a:lnTo>
                  <a:pt x="58841" y="31114"/>
                </a:lnTo>
                <a:lnTo>
                  <a:pt x="56002" y="33680"/>
                </a:lnTo>
                <a:lnTo>
                  <a:pt x="50308" y="39072"/>
                </a:lnTo>
                <a:lnTo>
                  <a:pt x="44602" y="44643"/>
                </a:lnTo>
                <a:lnTo>
                  <a:pt x="42699" y="47463"/>
                </a:lnTo>
                <a:lnTo>
                  <a:pt x="41431" y="50294"/>
                </a:lnTo>
                <a:lnTo>
                  <a:pt x="40585" y="53135"/>
                </a:lnTo>
                <a:lnTo>
                  <a:pt x="39069" y="55981"/>
                </a:lnTo>
                <a:lnTo>
                  <a:pt x="37105" y="58831"/>
                </a:lnTo>
                <a:lnTo>
                  <a:pt x="31662" y="65698"/>
                </a:lnTo>
                <a:lnTo>
                  <a:pt x="31215" y="67214"/>
                </a:lnTo>
                <a:lnTo>
                  <a:pt x="30917" y="69177"/>
                </a:lnTo>
                <a:lnTo>
                  <a:pt x="30719" y="71438"/>
                </a:lnTo>
                <a:lnTo>
                  <a:pt x="31539" y="73898"/>
                </a:lnTo>
                <a:lnTo>
                  <a:pt x="33038" y="76491"/>
                </a:lnTo>
                <a:lnTo>
                  <a:pt x="34990" y="79171"/>
                </a:lnTo>
                <a:lnTo>
                  <a:pt x="36292" y="81911"/>
                </a:lnTo>
                <a:lnTo>
                  <a:pt x="37159" y="84690"/>
                </a:lnTo>
                <a:lnTo>
                  <a:pt x="37737" y="87495"/>
                </a:lnTo>
                <a:lnTo>
                  <a:pt x="39076" y="89365"/>
                </a:lnTo>
                <a:lnTo>
                  <a:pt x="40920" y="90612"/>
                </a:lnTo>
                <a:lnTo>
                  <a:pt x="46173" y="92613"/>
                </a:lnTo>
                <a:lnTo>
                  <a:pt x="49432" y="95427"/>
                </a:lnTo>
                <a:lnTo>
                  <a:pt x="51635" y="97510"/>
                </a:lnTo>
                <a:lnTo>
                  <a:pt x="54055" y="98900"/>
                </a:lnTo>
                <a:lnTo>
                  <a:pt x="56621" y="99826"/>
                </a:lnTo>
                <a:lnTo>
                  <a:pt x="59285" y="100443"/>
                </a:lnTo>
                <a:lnTo>
                  <a:pt x="62012" y="100855"/>
                </a:lnTo>
                <a:lnTo>
                  <a:pt x="64784" y="101129"/>
                </a:lnTo>
                <a:lnTo>
                  <a:pt x="67584" y="101312"/>
                </a:lnTo>
                <a:lnTo>
                  <a:pt x="70403" y="101434"/>
                </a:lnTo>
                <a:lnTo>
                  <a:pt x="76076" y="101570"/>
                </a:lnTo>
                <a:lnTo>
                  <a:pt x="79874" y="100653"/>
                </a:lnTo>
                <a:lnTo>
                  <a:pt x="84312" y="99090"/>
                </a:lnTo>
                <a:lnTo>
                  <a:pt x="89175" y="97095"/>
                </a:lnTo>
                <a:lnTo>
                  <a:pt x="93369" y="95765"/>
                </a:lnTo>
                <a:lnTo>
                  <a:pt x="97119" y="94879"/>
                </a:lnTo>
                <a:lnTo>
                  <a:pt x="100571" y="94288"/>
                </a:lnTo>
                <a:lnTo>
                  <a:pt x="103825" y="92941"/>
                </a:lnTo>
                <a:lnTo>
                  <a:pt x="106946" y="91091"/>
                </a:lnTo>
                <a:lnTo>
                  <a:pt x="109979" y="88905"/>
                </a:lnTo>
                <a:lnTo>
                  <a:pt x="112954" y="87448"/>
                </a:lnTo>
                <a:lnTo>
                  <a:pt x="115890" y="86476"/>
                </a:lnTo>
                <a:lnTo>
                  <a:pt x="118800" y="85828"/>
                </a:lnTo>
                <a:lnTo>
                  <a:pt x="122644" y="84444"/>
                </a:lnTo>
                <a:lnTo>
                  <a:pt x="127112" y="82569"/>
                </a:lnTo>
                <a:lnTo>
                  <a:pt x="131997" y="80366"/>
                </a:lnTo>
                <a:lnTo>
                  <a:pt x="136205" y="77945"/>
                </a:lnTo>
                <a:lnTo>
                  <a:pt x="139963" y="75378"/>
                </a:lnTo>
                <a:lnTo>
                  <a:pt x="143421" y="72715"/>
                </a:lnTo>
                <a:lnTo>
                  <a:pt x="145727" y="69987"/>
                </a:lnTo>
                <a:lnTo>
                  <a:pt x="147263" y="67216"/>
                </a:lnTo>
                <a:lnTo>
                  <a:pt x="148288" y="64416"/>
                </a:lnTo>
                <a:lnTo>
                  <a:pt x="148971" y="61597"/>
                </a:lnTo>
                <a:lnTo>
                  <a:pt x="149426" y="58765"/>
                </a:lnTo>
                <a:lnTo>
                  <a:pt x="149730" y="55924"/>
                </a:lnTo>
                <a:lnTo>
                  <a:pt x="150885" y="53078"/>
                </a:lnTo>
                <a:lnTo>
                  <a:pt x="152607" y="50228"/>
                </a:lnTo>
                <a:lnTo>
                  <a:pt x="154708" y="47375"/>
                </a:lnTo>
                <a:lnTo>
                  <a:pt x="156108" y="44521"/>
                </a:lnTo>
                <a:lnTo>
                  <a:pt x="157042" y="41666"/>
                </a:lnTo>
                <a:lnTo>
                  <a:pt x="157664" y="38810"/>
                </a:lnTo>
                <a:lnTo>
                  <a:pt x="157126" y="36906"/>
                </a:lnTo>
                <a:lnTo>
                  <a:pt x="155816" y="35637"/>
                </a:lnTo>
                <a:lnTo>
                  <a:pt x="153989" y="34790"/>
                </a:lnTo>
                <a:lnTo>
                  <a:pt x="152771" y="33274"/>
                </a:lnTo>
                <a:lnTo>
                  <a:pt x="151960" y="31310"/>
                </a:lnTo>
                <a:lnTo>
                  <a:pt x="150657" y="25866"/>
                </a:lnTo>
                <a:lnTo>
                  <a:pt x="149598" y="25419"/>
                </a:lnTo>
                <a:lnTo>
                  <a:pt x="145881" y="24923"/>
                </a:lnTo>
                <a:lnTo>
                  <a:pt x="142604" y="23838"/>
                </a:lnTo>
                <a:lnTo>
                  <a:pt x="138514" y="22162"/>
                </a:lnTo>
                <a:lnTo>
                  <a:pt x="133882" y="20093"/>
                </a:lnTo>
                <a:lnTo>
                  <a:pt x="129842" y="19665"/>
                </a:lnTo>
                <a:lnTo>
                  <a:pt x="126196" y="20333"/>
                </a:lnTo>
                <a:lnTo>
                  <a:pt x="122813" y="21730"/>
                </a:lnTo>
                <a:lnTo>
                  <a:pt x="119605" y="22662"/>
                </a:lnTo>
                <a:lnTo>
                  <a:pt x="116514" y="23283"/>
                </a:lnTo>
                <a:lnTo>
                  <a:pt x="113501" y="23697"/>
                </a:lnTo>
                <a:lnTo>
                  <a:pt x="110539" y="23974"/>
                </a:lnTo>
                <a:lnTo>
                  <a:pt x="107613" y="24157"/>
                </a:lnTo>
                <a:lnTo>
                  <a:pt x="104709" y="24280"/>
                </a:lnTo>
                <a:lnTo>
                  <a:pt x="101821" y="25315"/>
                </a:lnTo>
                <a:lnTo>
                  <a:pt x="98943" y="26956"/>
                </a:lnTo>
                <a:lnTo>
                  <a:pt x="96072" y="29004"/>
                </a:lnTo>
                <a:lnTo>
                  <a:pt x="92252" y="31321"/>
                </a:lnTo>
                <a:lnTo>
                  <a:pt x="87802" y="33818"/>
                </a:lnTo>
                <a:lnTo>
                  <a:pt x="82929" y="36436"/>
                </a:lnTo>
                <a:lnTo>
                  <a:pt x="78728" y="38181"/>
                </a:lnTo>
                <a:lnTo>
                  <a:pt x="74975" y="39344"/>
                </a:lnTo>
                <a:lnTo>
                  <a:pt x="71520" y="40120"/>
                </a:lnTo>
                <a:lnTo>
                  <a:pt x="68266" y="41589"/>
                </a:lnTo>
                <a:lnTo>
                  <a:pt x="65142" y="43521"/>
                </a:lnTo>
                <a:lnTo>
                  <a:pt x="62108" y="45762"/>
                </a:lnTo>
                <a:lnTo>
                  <a:pt x="60085" y="48208"/>
                </a:lnTo>
                <a:lnTo>
                  <a:pt x="58736" y="50791"/>
                </a:lnTo>
                <a:lnTo>
                  <a:pt x="57837" y="53466"/>
                </a:lnTo>
                <a:lnTo>
                  <a:pt x="56286" y="55249"/>
                </a:lnTo>
                <a:lnTo>
                  <a:pt x="54298" y="56438"/>
                </a:lnTo>
                <a:lnTo>
                  <a:pt x="52021" y="57231"/>
                </a:lnTo>
                <a:lnTo>
                  <a:pt x="50503" y="58711"/>
                </a:lnTo>
                <a:lnTo>
                  <a:pt x="49491" y="60651"/>
                </a:lnTo>
                <a:lnTo>
                  <a:pt x="47867" y="66057"/>
                </a:lnTo>
                <a:lnTo>
                  <a:pt x="48685" y="67454"/>
                </a:lnTo>
                <a:lnTo>
                  <a:pt x="50184" y="69336"/>
                </a:lnTo>
                <a:lnTo>
                  <a:pt x="54883" y="74652"/>
                </a:lnTo>
                <a:lnTo>
                  <a:pt x="56221" y="75088"/>
                </a:lnTo>
                <a:lnTo>
                  <a:pt x="60247" y="75573"/>
                </a:lnTo>
                <a:lnTo>
                  <a:pt x="64702" y="75884"/>
                </a:lnTo>
                <a:lnTo>
                  <a:pt x="84729" y="75958"/>
                </a:lnTo>
                <a:lnTo>
                  <a:pt x="87548" y="75006"/>
                </a:lnTo>
                <a:lnTo>
                  <a:pt x="90380" y="73419"/>
                </a:lnTo>
                <a:lnTo>
                  <a:pt x="93221" y="71409"/>
                </a:lnTo>
                <a:lnTo>
                  <a:pt x="95114" y="69116"/>
                </a:lnTo>
                <a:lnTo>
                  <a:pt x="96377" y="66635"/>
                </a:lnTo>
                <a:lnTo>
                  <a:pt x="97218" y="64029"/>
                </a:lnTo>
                <a:lnTo>
                  <a:pt x="98732" y="61338"/>
                </a:lnTo>
                <a:lnTo>
                  <a:pt x="100694" y="58592"/>
                </a:lnTo>
                <a:lnTo>
                  <a:pt x="102954" y="55809"/>
                </a:lnTo>
                <a:lnTo>
                  <a:pt x="105413" y="53954"/>
                </a:lnTo>
                <a:lnTo>
                  <a:pt x="108005" y="52717"/>
                </a:lnTo>
                <a:lnTo>
                  <a:pt x="110685" y="51893"/>
                </a:lnTo>
                <a:lnTo>
                  <a:pt x="112472" y="50390"/>
                </a:lnTo>
                <a:lnTo>
                  <a:pt x="113664" y="48436"/>
                </a:lnTo>
                <a:lnTo>
                  <a:pt x="114458" y="46181"/>
                </a:lnTo>
                <a:lnTo>
                  <a:pt x="115940" y="44677"/>
                </a:lnTo>
                <a:lnTo>
                  <a:pt x="117880" y="43675"/>
                </a:lnTo>
                <a:lnTo>
                  <a:pt x="124224" y="41788"/>
                </a:lnTo>
                <a:lnTo>
                  <a:pt x="126984" y="41723"/>
                </a:lnTo>
                <a:lnTo>
                  <a:pt x="133192" y="4167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99"/>
          <p:cNvSpPr/>
          <p:nvPr/>
        </p:nvSpPr>
        <p:spPr>
          <a:xfrm>
            <a:off x="7169584" y="3386545"/>
            <a:ext cx="479795" cy="282485"/>
          </a:xfrm>
          <a:custGeom>
            <a:avLst/>
            <a:gdLst/>
            <a:ahLst/>
            <a:cxnLst/>
            <a:rect l="0" t="0" r="0" b="0"/>
            <a:pathLst>
              <a:path w="479795" h="282485">
                <a:moveTo>
                  <a:pt x="137043" y="128180"/>
                </a:moveTo>
                <a:lnTo>
                  <a:pt x="137043" y="120799"/>
                </a:lnTo>
                <a:lnTo>
                  <a:pt x="136091" y="120402"/>
                </a:lnTo>
                <a:lnTo>
                  <a:pt x="132492" y="119960"/>
                </a:lnTo>
                <a:lnTo>
                  <a:pt x="131151" y="118890"/>
                </a:lnTo>
                <a:lnTo>
                  <a:pt x="130258" y="117224"/>
                </a:lnTo>
                <a:lnTo>
                  <a:pt x="129662" y="115161"/>
                </a:lnTo>
                <a:lnTo>
                  <a:pt x="128313" y="113785"/>
                </a:lnTo>
                <a:lnTo>
                  <a:pt x="126460" y="112868"/>
                </a:lnTo>
                <a:lnTo>
                  <a:pt x="121862" y="111850"/>
                </a:lnTo>
                <a:lnTo>
                  <a:pt x="108350" y="111142"/>
                </a:lnTo>
                <a:lnTo>
                  <a:pt x="104411" y="111067"/>
                </a:lnTo>
                <a:lnTo>
                  <a:pt x="90345" y="116933"/>
                </a:lnTo>
                <a:lnTo>
                  <a:pt x="83586" y="118418"/>
                </a:lnTo>
                <a:lnTo>
                  <a:pt x="77407" y="121619"/>
                </a:lnTo>
                <a:lnTo>
                  <a:pt x="68573" y="128776"/>
                </a:lnTo>
                <a:lnTo>
                  <a:pt x="61844" y="134159"/>
                </a:lnTo>
                <a:lnTo>
                  <a:pt x="48298" y="142546"/>
                </a:lnTo>
                <a:lnTo>
                  <a:pt x="41086" y="148217"/>
                </a:lnTo>
                <a:lnTo>
                  <a:pt x="34706" y="156453"/>
                </a:lnTo>
                <a:lnTo>
                  <a:pt x="31671" y="161315"/>
                </a:lnTo>
                <a:lnTo>
                  <a:pt x="25758" y="169259"/>
                </a:lnTo>
                <a:lnTo>
                  <a:pt x="19956" y="175965"/>
                </a:lnTo>
                <a:lnTo>
                  <a:pt x="14202" y="182120"/>
                </a:lnTo>
                <a:lnTo>
                  <a:pt x="12286" y="186047"/>
                </a:lnTo>
                <a:lnTo>
                  <a:pt x="11009" y="190571"/>
                </a:lnTo>
                <a:lnTo>
                  <a:pt x="10159" y="195491"/>
                </a:lnTo>
                <a:lnTo>
                  <a:pt x="8638" y="200676"/>
                </a:lnTo>
                <a:lnTo>
                  <a:pt x="6672" y="206038"/>
                </a:lnTo>
                <a:lnTo>
                  <a:pt x="4409" y="211518"/>
                </a:lnTo>
                <a:lnTo>
                  <a:pt x="1895" y="220146"/>
                </a:lnTo>
                <a:lnTo>
                  <a:pt x="777" y="227156"/>
                </a:lnTo>
                <a:lnTo>
                  <a:pt x="281" y="233447"/>
                </a:lnTo>
                <a:lnTo>
                  <a:pt x="60" y="239418"/>
                </a:lnTo>
                <a:lnTo>
                  <a:pt x="0" y="242343"/>
                </a:lnTo>
                <a:lnTo>
                  <a:pt x="914" y="245246"/>
                </a:lnTo>
                <a:lnTo>
                  <a:pt x="5798" y="253883"/>
                </a:lnTo>
                <a:lnTo>
                  <a:pt x="7274" y="259613"/>
                </a:lnTo>
                <a:lnTo>
                  <a:pt x="8620" y="261522"/>
                </a:lnTo>
                <a:lnTo>
                  <a:pt x="10470" y="262794"/>
                </a:lnTo>
                <a:lnTo>
                  <a:pt x="12656" y="263643"/>
                </a:lnTo>
                <a:lnTo>
                  <a:pt x="23238" y="271901"/>
                </a:lnTo>
                <a:lnTo>
                  <a:pt x="24025" y="272571"/>
                </a:lnTo>
                <a:lnTo>
                  <a:pt x="29981" y="270776"/>
                </a:lnTo>
                <a:lnTo>
                  <a:pt x="38025" y="267756"/>
                </a:lnTo>
                <a:lnTo>
                  <a:pt x="44775" y="266413"/>
                </a:lnTo>
                <a:lnTo>
                  <a:pt x="50950" y="263277"/>
                </a:lnTo>
                <a:lnTo>
                  <a:pt x="53930" y="261107"/>
                </a:lnTo>
                <a:lnTo>
                  <a:pt x="59782" y="258696"/>
                </a:lnTo>
                <a:lnTo>
                  <a:pt x="62676" y="258053"/>
                </a:lnTo>
                <a:lnTo>
                  <a:pt x="68431" y="254799"/>
                </a:lnTo>
                <a:lnTo>
                  <a:pt x="71299" y="252597"/>
                </a:lnTo>
                <a:lnTo>
                  <a:pt x="77026" y="245072"/>
                </a:lnTo>
                <a:lnTo>
                  <a:pt x="82746" y="236329"/>
                </a:lnTo>
                <a:lnTo>
                  <a:pt x="88464" y="229269"/>
                </a:lnTo>
                <a:lnTo>
                  <a:pt x="91322" y="225100"/>
                </a:lnTo>
                <a:lnTo>
                  <a:pt x="94180" y="220416"/>
                </a:lnTo>
                <a:lnTo>
                  <a:pt x="97037" y="215388"/>
                </a:lnTo>
                <a:lnTo>
                  <a:pt x="102753" y="204721"/>
                </a:lnTo>
                <a:lnTo>
                  <a:pt x="105610" y="199210"/>
                </a:lnTo>
                <a:lnTo>
                  <a:pt x="111325" y="190546"/>
                </a:lnTo>
                <a:lnTo>
                  <a:pt x="114183" y="186902"/>
                </a:lnTo>
                <a:lnTo>
                  <a:pt x="116088" y="182568"/>
                </a:lnTo>
                <a:lnTo>
                  <a:pt x="117358" y="177774"/>
                </a:lnTo>
                <a:lnTo>
                  <a:pt x="118204" y="172672"/>
                </a:lnTo>
                <a:lnTo>
                  <a:pt x="119146" y="164464"/>
                </a:lnTo>
                <a:lnTo>
                  <a:pt x="119564" y="157641"/>
                </a:lnTo>
                <a:lnTo>
                  <a:pt x="119750" y="151434"/>
                </a:lnTo>
                <a:lnTo>
                  <a:pt x="119878" y="136804"/>
                </a:lnTo>
                <a:lnTo>
                  <a:pt x="119885" y="133929"/>
                </a:lnTo>
                <a:lnTo>
                  <a:pt x="118937" y="132013"/>
                </a:lnTo>
                <a:lnTo>
                  <a:pt x="117353" y="130735"/>
                </a:lnTo>
                <a:lnTo>
                  <a:pt x="111356" y="128193"/>
                </a:lnTo>
                <a:lnTo>
                  <a:pt x="111326" y="156799"/>
                </a:lnTo>
                <a:lnTo>
                  <a:pt x="112278" y="159642"/>
                </a:lnTo>
                <a:lnTo>
                  <a:pt x="115876" y="165340"/>
                </a:lnTo>
                <a:lnTo>
                  <a:pt x="118111" y="173588"/>
                </a:lnTo>
                <a:lnTo>
                  <a:pt x="118706" y="178454"/>
                </a:lnTo>
                <a:lnTo>
                  <a:pt x="120057" y="182651"/>
                </a:lnTo>
                <a:lnTo>
                  <a:pt x="124097" y="189854"/>
                </a:lnTo>
                <a:lnTo>
                  <a:pt x="125555" y="194061"/>
                </a:lnTo>
                <a:lnTo>
                  <a:pt x="126527" y="198771"/>
                </a:lnTo>
                <a:lnTo>
                  <a:pt x="127175" y="203815"/>
                </a:lnTo>
                <a:lnTo>
                  <a:pt x="130435" y="211960"/>
                </a:lnTo>
                <a:lnTo>
                  <a:pt x="135059" y="218756"/>
                </a:lnTo>
                <a:lnTo>
                  <a:pt x="140289" y="224951"/>
                </a:lnTo>
                <a:lnTo>
                  <a:pt x="145788" y="230879"/>
                </a:lnTo>
                <a:lnTo>
                  <a:pt x="157080" y="242446"/>
                </a:lnTo>
                <a:lnTo>
                  <a:pt x="165627" y="251042"/>
                </a:lnTo>
                <a:lnTo>
                  <a:pt x="168482" y="252951"/>
                </a:lnTo>
                <a:lnTo>
                  <a:pt x="174194" y="255071"/>
                </a:lnTo>
                <a:lnTo>
                  <a:pt x="186785" y="256618"/>
                </a:lnTo>
                <a:lnTo>
                  <a:pt x="192527" y="256723"/>
                </a:lnTo>
                <a:lnTo>
                  <a:pt x="194988" y="255785"/>
                </a:lnTo>
                <a:lnTo>
                  <a:pt x="200262" y="252203"/>
                </a:lnTo>
                <a:lnTo>
                  <a:pt x="208585" y="244832"/>
                </a:lnTo>
                <a:lnTo>
                  <a:pt x="214242" y="236857"/>
                </a:lnTo>
                <a:lnTo>
                  <a:pt x="217084" y="232064"/>
                </a:lnTo>
                <a:lnTo>
                  <a:pt x="219931" y="226963"/>
                </a:lnTo>
                <a:lnTo>
                  <a:pt x="225635" y="216216"/>
                </a:lnTo>
                <a:lnTo>
                  <a:pt x="242772" y="182424"/>
                </a:lnTo>
                <a:lnTo>
                  <a:pt x="245629" y="175773"/>
                </a:lnTo>
                <a:lnTo>
                  <a:pt x="248486" y="168481"/>
                </a:lnTo>
                <a:lnTo>
                  <a:pt x="254201" y="152759"/>
                </a:lnTo>
                <a:lnTo>
                  <a:pt x="259916" y="136246"/>
                </a:lnTo>
                <a:lnTo>
                  <a:pt x="262773" y="128795"/>
                </a:lnTo>
                <a:lnTo>
                  <a:pt x="265631" y="121923"/>
                </a:lnTo>
                <a:lnTo>
                  <a:pt x="268488" y="115436"/>
                </a:lnTo>
                <a:lnTo>
                  <a:pt x="270393" y="108254"/>
                </a:lnTo>
                <a:lnTo>
                  <a:pt x="271664" y="100608"/>
                </a:lnTo>
                <a:lnTo>
                  <a:pt x="272509" y="92653"/>
                </a:lnTo>
                <a:lnTo>
                  <a:pt x="273074" y="85446"/>
                </a:lnTo>
                <a:lnTo>
                  <a:pt x="273450" y="78735"/>
                </a:lnTo>
                <a:lnTo>
                  <a:pt x="273869" y="66199"/>
                </a:lnTo>
                <a:lnTo>
                  <a:pt x="274054" y="54278"/>
                </a:lnTo>
                <a:lnTo>
                  <a:pt x="267436" y="49384"/>
                </a:lnTo>
                <a:lnTo>
                  <a:pt x="256357" y="45169"/>
                </a:lnTo>
                <a:lnTo>
                  <a:pt x="242303" y="41407"/>
                </a:lnTo>
                <a:lnTo>
                  <a:pt x="232933" y="36994"/>
                </a:lnTo>
                <a:lnTo>
                  <a:pt x="226688" y="32147"/>
                </a:lnTo>
                <a:lnTo>
                  <a:pt x="222524" y="27010"/>
                </a:lnTo>
                <a:lnTo>
                  <a:pt x="217897" y="18763"/>
                </a:lnTo>
                <a:lnTo>
                  <a:pt x="214927" y="10258"/>
                </a:lnTo>
                <a:lnTo>
                  <a:pt x="214292" y="1655"/>
                </a:lnTo>
                <a:lnTo>
                  <a:pt x="214215" y="0"/>
                </a:lnTo>
                <a:lnTo>
                  <a:pt x="214196" y="19754"/>
                </a:lnTo>
                <a:lnTo>
                  <a:pt x="221816" y="23511"/>
                </a:lnTo>
                <a:lnTo>
                  <a:pt x="234516" y="27921"/>
                </a:lnTo>
                <a:lnTo>
                  <a:pt x="250602" y="32765"/>
                </a:lnTo>
                <a:lnTo>
                  <a:pt x="261327" y="37900"/>
                </a:lnTo>
                <a:lnTo>
                  <a:pt x="268476" y="43228"/>
                </a:lnTo>
                <a:lnTo>
                  <a:pt x="273243" y="48686"/>
                </a:lnTo>
                <a:lnTo>
                  <a:pt x="277373" y="55181"/>
                </a:lnTo>
                <a:lnTo>
                  <a:pt x="281079" y="62369"/>
                </a:lnTo>
                <a:lnTo>
                  <a:pt x="284502" y="70018"/>
                </a:lnTo>
                <a:lnTo>
                  <a:pt x="286784" y="77976"/>
                </a:lnTo>
                <a:lnTo>
                  <a:pt x="288305" y="86138"/>
                </a:lnTo>
                <a:lnTo>
                  <a:pt x="289319" y="94437"/>
                </a:lnTo>
                <a:lnTo>
                  <a:pt x="290948" y="101874"/>
                </a:lnTo>
                <a:lnTo>
                  <a:pt x="292987" y="108738"/>
                </a:lnTo>
                <a:lnTo>
                  <a:pt x="295299" y="115218"/>
                </a:lnTo>
                <a:lnTo>
                  <a:pt x="296840" y="122397"/>
                </a:lnTo>
                <a:lnTo>
                  <a:pt x="297867" y="130039"/>
                </a:lnTo>
                <a:lnTo>
                  <a:pt x="298550" y="137992"/>
                </a:lnTo>
                <a:lnTo>
                  <a:pt x="299960" y="146151"/>
                </a:lnTo>
                <a:lnTo>
                  <a:pt x="301852" y="154448"/>
                </a:lnTo>
                <a:lnTo>
                  <a:pt x="304066" y="162837"/>
                </a:lnTo>
                <a:lnTo>
                  <a:pt x="306494" y="170334"/>
                </a:lnTo>
                <a:lnTo>
                  <a:pt x="309065" y="177238"/>
                </a:lnTo>
                <a:lnTo>
                  <a:pt x="311732" y="183745"/>
                </a:lnTo>
                <a:lnTo>
                  <a:pt x="313510" y="189988"/>
                </a:lnTo>
                <a:lnTo>
                  <a:pt x="314695" y="196055"/>
                </a:lnTo>
                <a:lnTo>
                  <a:pt x="315486" y="202005"/>
                </a:lnTo>
                <a:lnTo>
                  <a:pt x="316012" y="207877"/>
                </a:lnTo>
                <a:lnTo>
                  <a:pt x="316363" y="213696"/>
                </a:lnTo>
                <a:lnTo>
                  <a:pt x="316754" y="225242"/>
                </a:lnTo>
                <a:lnTo>
                  <a:pt x="316927" y="236723"/>
                </a:lnTo>
                <a:lnTo>
                  <a:pt x="317926" y="241500"/>
                </a:lnTo>
                <a:lnTo>
                  <a:pt x="321575" y="249347"/>
                </a:lnTo>
                <a:lnTo>
                  <a:pt x="322929" y="253725"/>
                </a:lnTo>
                <a:lnTo>
                  <a:pt x="323833" y="258549"/>
                </a:lnTo>
                <a:lnTo>
                  <a:pt x="325282" y="270877"/>
                </a:lnTo>
                <a:lnTo>
                  <a:pt x="325568" y="279204"/>
                </a:lnTo>
                <a:lnTo>
                  <a:pt x="325636" y="282357"/>
                </a:lnTo>
                <a:lnTo>
                  <a:pt x="325638" y="262330"/>
                </a:lnTo>
                <a:lnTo>
                  <a:pt x="328178" y="254159"/>
                </a:lnTo>
                <a:lnTo>
                  <a:pt x="330189" y="249314"/>
                </a:lnTo>
                <a:lnTo>
                  <a:pt x="331530" y="244178"/>
                </a:lnTo>
                <a:lnTo>
                  <a:pt x="332423" y="238849"/>
                </a:lnTo>
                <a:lnTo>
                  <a:pt x="333019" y="233392"/>
                </a:lnTo>
                <a:lnTo>
                  <a:pt x="334369" y="227849"/>
                </a:lnTo>
                <a:lnTo>
                  <a:pt x="336221" y="222248"/>
                </a:lnTo>
                <a:lnTo>
                  <a:pt x="338409" y="216610"/>
                </a:lnTo>
                <a:lnTo>
                  <a:pt x="340819" y="210945"/>
                </a:lnTo>
                <a:lnTo>
                  <a:pt x="346038" y="199572"/>
                </a:lnTo>
                <a:lnTo>
                  <a:pt x="354331" y="182459"/>
                </a:lnTo>
                <a:lnTo>
                  <a:pt x="357149" y="177701"/>
                </a:lnTo>
                <a:lnTo>
                  <a:pt x="362820" y="169874"/>
                </a:lnTo>
                <a:lnTo>
                  <a:pt x="371056" y="163220"/>
                </a:lnTo>
                <a:lnTo>
                  <a:pt x="380114" y="157088"/>
                </a:lnTo>
                <a:lnTo>
                  <a:pt x="390568" y="148281"/>
                </a:lnTo>
                <a:lnTo>
                  <a:pt x="396723" y="142511"/>
                </a:lnTo>
                <a:lnTo>
                  <a:pt x="400650" y="140592"/>
                </a:lnTo>
                <a:lnTo>
                  <a:pt x="414327" y="137890"/>
                </a:lnTo>
                <a:lnTo>
                  <a:pt x="421571" y="137258"/>
                </a:lnTo>
                <a:lnTo>
                  <a:pt x="430505" y="139517"/>
                </a:lnTo>
                <a:lnTo>
                  <a:pt x="443705" y="143604"/>
                </a:lnTo>
                <a:lnTo>
                  <a:pt x="447213" y="144177"/>
                </a:lnTo>
                <a:lnTo>
                  <a:pt x="453649" y="147355"/>
                </a:lnTo>
                <a:lnTo>
                  <a:pt x="462627" y="154498"/>
                </a:lnTo>
                <a:lnTo>
                  <a:pt x="471320" y="162648"/>
                </a:lnTo>
                <a:lnTo>
                  <a:pt x="474195" y="165446"/>
                </a:lnTo>
                <a:lnTo>
                  <a:pt x="476111" y="168264"/>
                </a:lnTo>
                <a:lnTo>
                  <a:pt x="478239" y="173935"/>
                </a:lnTo>
                <a:lnTo>
                  <a:pt x="479186" y="182170"/>
                </a:lnTo>
                <a:lnTo>
                  <a:pt x="479607" y="191228"/>
                </a:lnTo>
                <a:lnTo>
                  <a:pt x="479794" y="198429"/>
                </a:lnTo>
                <a:lnTo>
                  <a:pt x="477939" y="202635"/>
                </a:lnTo>
                <a:lnTo>
                  <a:pt x="474797" y="207344"/>
                </a:lnTo>
                <a:lnTo>
                  <a:pt x="470797" y="212388"/>
                </a:lnTo>
                <a:lnTo>
                  <a:pt x="463813" y="220533"/>
                </a:lnTo>
                <a:lnTo>
                  <a:pt x="457534" y="228281"/>
                </a:lnTo>
                <a:lnTo>
                  <a:pt x="454526" y="233014"/>
                </a:lnTo>
                <a:lnTo>
                  <a:pt x="451569" y="238074"/>
                </a:lnTo>
                <a:lnTo>
                  <a:pt x="443202" y="246237"/>
                </a:lnTo>
                <a:lnTo>
                  <a:pt x="434086" y="253039"/>
                </a:lnTo>
                <a:lnTo>
                  <a:pt x="426860" y="259238"/>
                </a:lnTo>
                <a:lnTo>
                  <a:pt x="417933" y="265168"/>
                </a:lnTo>
                <a:lnTo>
                  <a:pt x="408568" y="270026"/>
                </a:lnTo>
                <a:lnTo>
                  <a:pt x="397940" y="273713"/>
                </a:lnTo>
                <a:lnTo>
                  <a:pt x="391745" y="277951"/>
                </a:lnTo>
                <a:lnTo>
                  <a:pt x="387807" y="279462"/>
                </a:lnTo>
                <a:lnTo>
                  <a:pt x="374116" y="281589"/>
                </a:lnTo>
                <a:lnTo>
                  <a:pt x="360347" y="282406"/>
                </a:lnTo>
                <a:lnTo>
                  <a:pt x="351476" y="282484"/>
                </a:lnTo>
                <a:lnTo>
                  <a:pt x="351356" y="27391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00"/>
          <p:cNvSpPr/>
          <p:nvPr/>
        </p:nvSpPr>
        <p:spPr>
          <a:xfrm>
            <a:off x="7520940" y="3660457"/>
            <a:ext cx="2541" cy="1"/>
          </a:xfrm>
          <a:custGeom>
            <a:avLst/>
            <a:gdLst/>
            <a:ahLst/>
            <a:cxnLst/>
            <a:rect l="0" t="0" r="0" b="0"/>
            <a:pathLst>
              <a:path w="2541" h="1">
                <a:moveTo>
                  <a:pt x="0" y="0"/>
                </a:moveTo>
                <a:lnTo>
                  <a:pt x="2540" y="0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01"/>
          <p:cNvSpPr/>
          <p:nvPr/>
        </p:nvSpPr>
        <p:spPr>
          <a:xfrm>
            <a:off x="7728020" y="3463290"/>
            <a:ext cx="126743" cy="184868"/>
          </a:xfrm>
          <a:custGeom>
            <a:avLst/>
            <a:gdLst/>
            <a:ahLst/>
            <a:cxnLst/>
            <a:rect l="0" t="0" r="0" b="0"/>
            <a:pathLst>
              <a:path w="126743" h="184868">
                <a:moveTo>
                  <a:pt x="58667" y="0"/>
                </a:moveTo>
                <a:lnTo>
                  <a:pt x="63606" y="0"/>
                </a:lnTo>
                <a:lnTo>
                  <a:pt x="59505" y="0"/>
                </a:lnTo>
                <a:lnTo>
                  <a:pt x="56500" y="2539"/>
                </a:lnTo>
                <a:lnTo>
                  <a:pt x="51988" y="6843"/>
                </a:lnTo>
                <a:lnTo>
                  <a:pt x="38538" y="20151"/>
                </a:lnTo>
                <a:lnTo>
                  <a:pt x="35723" y="23911"/>
                </a:lnTo>
                <a:lnTo>
                  <a:pt x="32893" y="28323"/>
                </a:lnTo>
                <a:lnTo>
                  <a:pt x="30055" y="33170"/>
                </a:lnTo>
                <a:lnTo>
                  <a:pt x="27210" y="36400"/>
                </a:lnTo>
                <a:lnTo>
                  <a:pt x="24361" y="38554"/>
                </a:lnTo>
                <a:lnTo>
                  <a:pt x="21508" y="39990"/>
                </a:lnTo>
                <a:lnTo>
                  <a:pt x="18655" y="41900"/>
                </a:lnTo>
                <a:lnTo>
                  <a:pt x="15800" y="44126"/>
                </a:lnTo>
                <a:lnTo>
                  <a:pt x="12944" y="46562"/>
                </a:lnTo>
                <a:lnTo>
                  <a:pt x="11040" y="49139"/>
                </a:lnTo>
                <a:lnTo>
                  <a:pt x="8924" y="54542"/>
                </a:lnTo>
                <a:lnTo>
                  <a:pt x="7734" y="58388"/>
                </a:lnTo>
                <a:lnTo>
                  <a:pt x="8519" y="59880"/>
                </a:lnTo>
                <a:lnTo>
                  <a:pt x="11931" y="64078"/>
                </a:lnTo>
                <a:lnTo>
                  <a:pt x="13222" y="66531"/>
                </a:lnTo>
                <a:lnTo>
                  <a:pt x="14657" y="71797"/>
                </a:lnTo>
                <a:lnTo>
                  <a:pt x="15992" y="73582"/>
                </a:lnTo>
                <a:lnTo>
                  <a:pt x="17835" y="74772"/>
                </a:lnTo>
                <a:lnTo>
                  <a:pt x="20015" y="75565"/>
                </a:lnTo>
                <a:lnTo>
                  <a:pt x="22422" y="76094"/>
                </a:lnTo>
                <a:lnTo>
                  <a:pt x="24978" y="76447"/>
                </a:lnTo>
                <a:lnTo>
                  <a:pt x="27636" y="76682"/>
                </a:lnTo>
                <a:lnTo>
                  <a:pt x="30359" y="76839"/>
                </a:lnTo>
                <a:lnTo>
                  <a:pt x="35927" y="77013"/>
                </a:lnTo>
                <a:lnTo>
                  <a:pt x="38743" y="78012"/>
                </a:lnTo>
                <a:lnTo>
                  <a:pt x="41575" y="79630"/>
                </a:lnTo>
                <a:lnTo>
                  <a:pt x="44415" y="81662"/>
                </a:lnTo>
                <a:lnTo>
                  <a:pt x="47261" y="83016"/>
                </a:lnTo>
                <a:lnTo>
                  <a:pt x="50110" y="83919"/>
                </a:lnTo>
                <a:lnTo>
                  <a:pt x="52963" y="84521"/>
                </a:lnTo>
                <a:lnTo>
                  <a:pt x="56769" y="85875"/>
                </a:lnTo>
                <a:lnTo>
                  <a:pt x="61212" y="87730"/>
                </a:lnTo>
                <a:lnTo>
                  <a:pt x="66078" y="89919"/>
                </a:lnTo>
                <a:lnTo>
                  <a:pt x="71228" y="91378"/>
                </a:lnTo>
                <a:lnTo>
                  <a:pt x="76566" y="92351"/>
                </a:lnTo>
                <a:lnTo>
                  <a:pt x="82030" y="93000"/>
                </a:lnTo>
                <a:lnTo>
                  <a:pt x="86625" y="94385"/>
                </a:lnTo>
                <a:lnTo>
                  <a:pt x="90641" y="96260"/>
                </a:lnTo>
                <a:lnTo>
                  <a:pt x="94270" y="98463"/>
                </a:lnTo>
                <a:lnTo>
                  <a:pt x="97642" y="99932"/>
                </a:lnTo>
                <a:lnTo>
                  <a:pt x="100843" y="100911"/>
                </a:lnTo>
                <a:lnTo>
                  <a:pt x="103929" y="101564"/>
                </a:lnTo>
                <a:lnTo>
                  <a:pt x="106940" y="102952"/>
                </a:lnTo>
                <a:lnTo>
                  <a:pt x="109899" y="104829"/>
                </a:lnTo>
                <a:lnTo>
                  <a:pt x="112824" y="107034"/>
                </a:lnTo>
                <a:lnTo>
                  <a:pt x="115726" y="109456"/>
                </a:lnTo>
                <a:lnTo>
                  <a:pt x="118615" y="112023"/>
                </a:lnTo>
                <a:lnTo>
                  <a:pt x="121492" y="114686"/>
                </a:lnTo>
                <a:lnTo>
                  <a:pt x="123410" y="117415"/>
                </a:lnTo>
                <a:lnTo>
                  <a:pt x="125542" y="122987"/>
                </a:lnTo>
                <a:lnTo>
                  <a:pt x="126489" y="128638"/>
                </a:lnTo>
                <a:lnTo>
                  <a:pt x="126742" y="131479"/>
                </a:lnTo>
                <a:lnTo>
                  <a:pt x="125957" y="135277"/>
                </a:lnTo>
                <a:lnTo>
                  <a:pt x="124482" y="139715"/>
                </a:lnTo>
                <a:lnTo>
                  <a:pt x="122546" y="144578"/>
                </a:lnTo>
                <a:lnTo>
                  <a:pt x="120304" y="148773"/>
                </a:lnTo>
                <a:lnTo>
                  <a:pt x="117856" y="152522"/>
                </a:lnTo>
                <a:lnTo>
                  <a:pt x="115271" y="155973"/>
                </a:lnTo>
                <a:lnTo>
                  <a:pt x="112595" y="158275"/>
                </a:lnTo>
                <a:lnTo>
                  <a:pt x="109859" y="159809"/>
                </a:lnTo>
                <a:lnTo>
                  <a:pt x="107083" y="160832"/>
                </a:lnTo>
                <a:lnTo>
                  <a:pt x="103327" y="162466"/>
                </a:lnTo>
                <a:lnTo>
                  <a:pt x="94073" y="166822"/>
                </a:lnTo>
                <a:lnTo>
                  <a:pt x="78153" y="174629"/>
                </a:lnTo>
                <a:lnTo>
                  <a:pt x="72610" y="176427"/>
                </a:lnTo>
                <a:lnTo>
                  <a:pt x="67011" y="177625"/>
                </a:lnTo>
                <a:lnTo>
                  <a:pt x="61372" y="178424"/>
                </a:lnTo>
                <a:lnTo>
                  <a:pt x="56660" y="178957"/>
                </a:lnTo>
                <a:lnTo>
                  <a:pt x="52567" y="179312"/>
                </a:lnTo>
                <a:lnTo>
                  <a:pt x="48885" y="179548"/>
                </a:lnTo>
                <a:lnTo>
                  <a:pt x="45479" y="180659"/>
                </a:lnTo>
                <a:lnTo>
                  <a:pt x="42255" y="182352"/>
                </a:lnTo>
                <a:lnTo>
                  <a:pt x="39153" y="184433"/>
                </a:lnTo>
                <a:lnTo>
                  <a:pt x="36133" y="184867"/>
                </a:lnTo>
                <a:lnTo>
                  <a:pt x="33167" y="184205"/>
                </a:lnTo>
                <a:lnTo>
                  <a:pt x="30237" y="182811"/>
                </a:lnTo>
                <a:lnTo>
                  <a:pt x="27331" y="181881"/>
                </a:lnTo>
                <a:lnTo>
                  <a:pt x="24442" y="181261"/>
                </a:lnTo>
                <a:lnTo>
                  <a:pt x="21562" y="180848"/>
                </a:lnTo>
                <a:lnTo>
                  <a:pt x="18690" y="180573"/>
                </a:lnTo>
                <a:lnTo>
                  <a:pt x="15824" y="180389"/>
                </a:lnTo>
                <a:lnTo>
                  <a:pt x="8930" y="180094"/>
                </a:lnTo>
                <a:lnTo>
                  <a:pt x="5446" y="177514"/>
                </a:lnTo>
                <a:lnTo>
                  <a:pt x="0" y="172648"/>
                </a:lnTo>
                <a:lnTo>
                  <a:pt x="506" y="171296"/>
                </a:lnTo>
                <a:lnTo>
                  <a:pt x="3608" y="167254"/>
                </a:lnTo>
                <a:lnTo>
                  <a:pt x="7232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02"/>
          <p:cNvSpPr/>
          <p:nvPr/>
        </p:nvSpPr>
        <p:spPr>
          <a:xfrm>
            <a:off x="8009572" y="3497579"/>
            <a:ext cx="360046" cy="159165"/>
          </a:xfrm>
          <a:custGeom>
            <a:avLst/>
            <a:gdLst/>
            <a:ahLst/>
            <a:cxnLst/>
            <a:rect l="0" t="0" r="0" b="0"/>
            <a:pathLst>
              <a:path w="360046" h="159165">
                <a:moveTo>
                  <a:pt x="0" y="0"/>
                </a:moveTo>
                <a:lnTo>
                  <a:pt x="0" y="11932"/>
                </a:lnTo>
                <a:lnTo>
                  <a:pt x="953" y="15575"/>
                </a:lnTo>
                <a:lnTo>
                  <a:pt x="2540" y="19909"/>
                </a:lnTo>
                <a:lnTo>
                  <a:pt x="4551" y="24703"/>
                </a:lnTo>
                <a:lnTo>
                  <a:pt x="5892" y="29804"/>
                </a:lnTo>
                <a:lnTo>
                  <a:pt x="6785" y="35110"/>
                </a:lnTo>
                <a:lnTo>
                  <a:pt x="7382" y="40551"/>
                </a:lnTo>
                <a:lnTo>
                  <a:pt x="7778" y="46084"/>
                </a:lnTo>
                <a:lnTo>
                  <a:pt x="8043" y="51678"/>
                </a:lnTo>
                <a:lnTo>
                  <a:pt x="8219" y="57312"/>
                </a:lnTo>
                <a:lnTo>
                  <a:pt x="9289" y="62973"/>
                </a:lnTo>
                <a:lnTo>
                  <a:pt x="10957" y="68652"/>
                </a:lnTo>
                <a:lnTo>
                  <a:pt x="13019" y="74344"/>
                </a:lnTo>
                <a:lnTo>
                  <a:pt x="14394" y="80042"/>
                </a:lnTo>
                <a:lnTo>
                  <a:pt x="15311" y="85747"/>
                </a:lnTo>
                <a:lnTo>
                  <a:pt x="15923" y="91455"/>
                </a:lnTo>
                <a:lnTo>
                  <a:pt x="16330" y="97165"/>
                </a:lnTo>
                <a:lnTo>
                  <a:pt x="16602" y="102877"/>
                </a:lnTo>
                <a:lnTo>
                  <a:pt x="16903" y="114303"/>
                </a:lnTo>
                <a:lnTo>
                  <a:pt x="17135" y="148089"/>
                </a:lnTo>
                <a:lnTo>
                  <a:pt x="18091" y="150161"/>
                </a:lnTo>
                <a:lnTo>
                  <a:pt x="19681" y="151543"/>
                </a:lnTo>
                <a:lnTo>
                  <a:pt x="25364" y="154144"/>
                </a:lnTo>
                <a:lnTo>
                  <a:pt x="25613" y="149707"/>
                </a:lnTo>
                <a:lnTo>
                  <a:pt x="25686" y="142360"/>
                </a:lnTo>
                <a:lnTo>
                  <a:pt x="24744" y="139674"/>
                </a:lnTo>
                <a:lnTo>
                  <a:pt x="23164" y="136931"/>
                </a:lnTo>
                <a:lnTo>
                  <a:pt x="21158" y="134150"/>
                </a:lnTo>
                <a:lnTo>
                  <a:pt x="19821" y="129439"/>
                </a:lnTo>
                <a:lnTo>
                  <a:pt x="18928" y="123440"/>
                </a:lnTo>
                <a:lnTo>
                  <a:pt x="18334" y="116584"/>
                </a:lnTo>
                <a:lnTo>
                  <a:pt x="17938" y="110108"/>
                </a:lnTo>
                <a:lnTo>
                  <a:pt x="17498" y="97832"/>
                </a:lnTo>
                <a:lnTo>
                  <a:pt x="18333" y="91891"/>
                </a:lnTo>
                <a:lnTo>
                  <a:pt x="19842" y="86027"/>
                </a:lnTo>
                <a:lnTo>
                  <a:pt x="21801" y="80211"/>
                </a:lnTo>
                <a:lnTo>
                  <a:pt x="24059" y="74429"/>
                </a:lnTo>
                <a:lnTo>
                  <a:pt x="26517" y="68670"/>
                </a:lnTo>
                <a:lnTo>
                  <a:pt x="29108" y="62925"/>
                </a:lnTo>
                <a:lnTo>
                  <a:pt x="30836" y="57190"/>
                </a:lnTo>
                <a:lnTo>
                  <a:pt x="31987" y="51462"/>
                </a:lnTo>
                <a:lnTo>
                  <a:pt x="32755" y="45738"/>
                </a:lnTo>
                <a:lnTo>
                  <a:pt x="34219" y="40970"/>
                </a:lnTo>
                <a:lnTo>
                  <a:pt x="36147" y="36838"/>
                </a:lnTo>
                <a:lnTo>
                  <a:pt x="38386" y="33132"/>
                </a:lnTo>
                <a:lnTo>
                  <a:pt x="40831" y="30661"/>
                </a:lnTo>
                <a:lnTo>
                  <a:pt x="43413" y="29013"/>
                </a:lnTo>
                <a:lnTo>
                  <a:pt x="46088" y="27915"/>
                </a:lnTo>
                <a:lnTo>
                  <a:pt x="51598" y="24154"/>
                </a:lnTo>
                <a:lnTo>
                  <a:pt x="54400" y="21818"/>
                </a:lnTo>
                <a:lnTo>
                  <a:pt x="57223" y="20260"/>
                </a:lnTo>
                <a:lnTo>
                  <a:pt x="62898" y="18530"/>
                </a:lnTo>
                <a:lnTo>
                  <a:pt x="65744" y="19021"/>
                </a:lnTo>
                <a:lnTo>
                  <a:pt x="71447" y="22107"/>
                </a:lnTo>
                <a:lnTo>
                  <a:pt x="73349" y="24263"/>
                </a:lnTo>
                <a:lnTo>
                  <a:pt x="74617" y="26653"/>
                </a:lnTo>
                <a:lnTo>
                  <a:pt x="75463" y="29199"/>
                </a:lnTo>
                <a:lnTo>
                  <a:pt x="76978" y="31849"/>
                </a:lnTo>
                <a:lnTo>
                  <a:pt x="78941" y="34568"/>
                </a:lnTo>
                <a:lnTo>
                  <a:pt x="81203" y="37333"/>
                </a:lnTo>
                <a:lnTo>
                  <a:pt x="83662" y="40129"/>
                </a:lnTo>
                <a:lnTo>
                  <a:pt x="86256" y="42945"/>
                </a:lnTo>
                <a:lnTo>
                  <a:pt x="88936" y="45775"/>
                </a:lnTo>
                <a:lnTo>
                  <a:pt x="91676" y="49567"/>
                </a:lnTo>
                <a:lnTo>
                  <a:pt x="94455" y="54000"/>
                </a:lnTo>
                <a:lnTo>
                  <a:pt x="97260" y="58860"/>
                </a:lnTo>
                <a:lnTo>
                  <a:pt x="99130" y="64005"/>
                </a:lnTo>
                <a:lnTo>
                  <a:pt x="100377" y="69340"/>
                </a:lnTo>
                <a:lnTo>
                  <a:pt x="101207" y="74802"/>
                </a:lnTo>
                <a:lnTo>
                  <a:pt x="102714" y="80348"/>
                </a:lnTo>
                <a:lnTo>
                  <a:pt x="104671" y="85951"/>
                </a:lnTo>
                <a:lnTo>
                  <a:pt x="106928" y="91591"/>
                </a:lnTo>
                <a:lnTo>
                  <a:pt x="109385" y="97256"/>
                </a:lnTo>
                <a:lnTo>
                  <a:pt x="114656" y="108630"/>
                </a:lnTo>
                <a:lnTo>
                  <a:pt x="116442" y="114330"/>
                </a:lnTo>
                <a:lnTo>
                  <a:pt x="117633" y="120035"/>
                </a:lnTo>
                <a:lnTo>
                  <a:pt x="118427" y="125744"/>
                </a:lnTo>
                <a:lnTo>
                  <a:pt x="118956" y="130502"/>
                </a:lnTo>
                <a:lnTo>
                  <a:pt x="119310" y="134627"/>
                </a:lnTo>
                <a:lnTo>
                  <a:pt x="119544" y="138329"/>
                </a:lnTo>
                <a:lnTo>
                  <a:pt x="119806" y="144982"/>
                </a:lnTo>
                <a:lnTo>
                  <a:pt x="120012" y="154144"/>
                </a:lnTo>
                <a:lnTo>
                  <a:pt x="115463" y="154258"/>
                </a:lnTo>
                <a:lnTo>
                  <a:pt x="114124" y="153321"/>
                </a:lnTo>
                <a:lnTo>
                  <a:pt x="113230" y="151744"/>
                </a:lnTo>
                <a:lnTo>
                  <a:pt x="112236" y="147452"/>
                </a:lnTo>
                <a:lnTo>
                  <a:pt x="111972" y="144974"/>
                </a:lnTo>
                <a:lnTo>
                  <a:pt x="111795" y="142370"/>
                </a:lnTo>
                <a:lnTo>
                  <a:pt x="111678" y="139681"/>
                </a:lnTo>
                <a:lnTo>
                  <a:pt x="111547" y="134153"/>
                </a:lnTo>
                <a:lnTo>
                  <a:pt x="111452" y="100662"/>
                </a:lnTo>
                <a:lnTo>
                  <a:pt x="112401" y="93778"/>
                </a:lnTo>
                <a:lnTo>
                  <a:pt x="113987" y="87284"/>
                </a:lnTo>
                <a:lnTo>
                  <a:pt x="115996" y="81049"/>
                </a:lnTo>
                <a:lnTo>
                  <a:pt x="118289" y="74988"/>
                </a:lnTo>
                <a:lnTo>
                  <a:pt x="120768" y="69042"/>
                </a:lnTo>
                <a:lnTo>
                  <a:pt x="123375" y="63174"/>
                </a:lnTo>
                <a:lnTo>
                  <a:pt x="128811" y="51572"/>
                </a:lnTo>
                <a:lnTo>
                  <a:pt x="131594" y="45812"/>
                </a:lnTo>
                <a:lnTo>
                  <a:pt x="134402" y="41019"/>
                </a:lnTo>
                <a:lnTo>
                  <a:pt x="137226" y="36871"/>
                </a:lnTo>
                <a:lnTo>
                  <a:pt x="140062" y="33153"/>
                </a:lnTo>
                <a:lnTo>
                  <a:pt x="142904" y="29723"/>
                </a:lnTo>
                <a:lnTo>
                  <a:pt x="145752" y="26483"/>
                </a:lnTo>
                <a:lnTo>
                  <a:pt x="148603" y="23370"/>
                </a:lnTo>
                <a:lnTo>
                  <a:pt x="151456" y="21296"/>
                </a:lnTo>
                <a:lnTo>
                  <a:pt x="161185" y="17692"/>
                </a:lnTo>
                <a:lnTo>
                  <a:pt x="166928" y="17308"/>
                </a:lnTo>
                <a:lnTo>
                  <a:pt x="169387" y="18206"/>
                </a:lnTo>
                <a:lnTo>
                  <a:pt x="177401" y="23069"/>
                </a:lnTo>
                <a:lnTo>
                  <a:pt x="185807" y="25886"/>
                </a:lnTo>
                <a:lnTo>
                  <a:pt x="191484" y="29920"/>
                </a:lnTo>
                <a:lnTo>
                  <a:pt x="194331" y="33282"/>
                </a:lnTo>
                <a:lnTo>
                  <a:pt x="197181" y="37428"/>
                </a:lnTo>
                <a:lnTo>
                  <a:pt x="200035" y="42097"/>
                </a:lnTo>
                <a:lnTo>
                  <a:pt x="201936" y="46162"/>
                </a:lnTo>
                <a:lnTo>
                  <a:pt x="203204" y="49825"/>
                </a:lnTo>
                <a:lnTo>
                  <a:pt x="204050" y="53220"/>
                </a:lnTo>
                <a:lnTo>
                  <a:pt x="204613" y="57388"/>
                </a:lnTo>
                <a:lnTo>
                  <a:pt x="204989" y="62071"/>
                </a:lnTo>
                <a:lnTo>
                  <a:pt x="205238" y="67098"/>
                </a:lnTo>
                <a:lnTo>
                  <a:pt x="205517" y="77764"/>
                </a:lnTo>
                <a:lnTo>
                  <a:pt x="205591" y="83276"/>
                </a:lnTo>
                <a:lnTo>
                  <a:pt x="206594" y="87902"/>
                </a:lnTo>
                <a:lnTo>
                  <a:pt x="208213" y="91939"/>
                </a:lnTo>
                <a:lnTo>
                  <a:pt x="210247" y="95583"/>
                </a:lnTo>
                <a:lnTo>
                  <a:pt x="211602" y="99917"/>
                </a:lnTo>
                <a:lnTo>
                  <a:pt x="212505" y="104712"/>
                </a:lnTo>
                <a:lnTo>
                  <a:pt x="213108" y="109813"/>
                </a:lnTo>
                <a:lnTo>
                  <a:pt x="213510" y="114166"/>
                </a:lnTo>
                <a:lnTo>
                  <a:pt x="213777" y="118021"/>
                </a:lnTo>
                <a:lnTo>
                  <a:pt x="213956" y="121543"/>
                </a:lnTo>
                <a:lnTo>
                  <a:pt x="215027" y="124844"/>
                </a:lnTo>
                <a:lnTo>
                  <a:pt x="216694" y="127997"/>
                </a:lnTo>
                <a:lnTo>
                  <a:pt x="221662" y="135351"/>
                </a:lnTo>
                <a:lnTo>
                  <a:pt x="224881" y="138896"/>
                </a:lnTo>
                <a:lnTo>
                  <a:pt x="230159" y="144383"/>
                </a:lnTo>
                <a:lnTo>
                  <a:pt x="231545" y="144833"/>
                </a:lnTo>
                <a:lnTo>
                  <a:pt x="240612" y="145555"/>
                </a:lnTo>
                <a:lnTo>
                  <a:pt x="248135" y="145723"/>
                </a:lnTo>
                <a:lnTo>
                  <a:pt x="253015" y="141179"/>
                </a:lnTo>
                <a:lnTo>
                  <a:pt x="254402" y="138887"/>
                </a:lnTo>
                <a:lnTo>
                  <a:pt x="255326" y="136406"/>
                </a:lnTo>
                <a:lnTo>
                  <a:pt x="255942" y="133800"/>
                </a:lnTo>
                <a:lnTo>
                  <a:pt x="257306" y="130158"/>
                </a:lnTo>
                <a:lnTo>
                  <a:pt x="259168" y="125825"/>
                </a:lnTo>
                <a:lnTo>
                  <a:pt x="261361" y="121031"/>
                </a:lnTo>
                <a:lnTo>
                  <a:pt x="262823" y="116882"/>
                </a:lnTo>
                <a:lnTo>
                  <a:pt x="263798" y="113164"/>
                </a:lnTo>
                <a:lnTo>
                  <a:pt x="264448" y="109733"/>
                </a:lnTo>
                <a:lnTo>
                  <a:pt x="265833" y="105540"/>
                </a:lnTo>
                <a:lnTo>
                  <a:pt x="267710" y="100841"/>
                </a:lnTo>
                <a:lnTo>
                  <a:pt x="269914" y="95802"/>
                </a:lnTo>
                <a:lnTo>
                  <a:pt x="274902" y="85124"/>
                </a:lnTo>
                <a:lnTo>
                  <a:pt x="277565" y="79610"/>
                </a:lnTo>
                <a:lnTo>
                  <a:pt x="279341" y="74028"/>
                </a:lnTo>
                <a:lnTo>
                  <a:pt x="280525" y="68402"/>
                </a:lnTo>
                <a:lnTo>
                  <a:pt x="281314" y="62747"/>
                </a:lnTo>
                <a:lnTo>
                  <a:pt x="282793" y="57071"/>
                </a:lnTo>
                <a:lnTo>
                  <a:pt x="284731" y="51383"/>
                </a:lnTo>
                <a:lnTo>
                  <a:pt x="286976" y="45685"/>
                </a:lnTo>
                <a:lnTo>
                  <a:pt x="288472" y="40935"/>
                </a:lnTo>
                <a:lnTo>
                  <a:pt x="289471" y="36815"/>
                </a:lnTo>
                <a:lnTo>
                  <a:pt x="290135" y="33116"/>
                </a:lnTo>
                <a:lnTo>
                  <a:pt x="290579" y="29698"/>
                </a:lnTo>
                <a:lnTo>
                  <a:pt x="290874" y="26466"/>
                </a:lnTo>
                <a:lnTo>
                  <a:pt x="291349" y="18987"/>
                </a:lnTo>
                <a:lnTo>
                  <a:pt x="291414" y="15424"/>
                </a:lnTo>
                <a:lnTo>
                  <a:pt x="291455" y="9927"/>
                </a:lnTo>
                <a:lnTo>
                  <a:pt x="291465" y="66236"/>
                </a:lnTo>
                <a:lnTo>
                  <a:pt x="292418" y="71779"/>
                </a:lnTo>
                <a:lnTo>
                  <a:pt x="294004" y="77381"/>
                </a:lnTo>
                <a:lnTo>
                  <a:pt x="296016" y="83020"/>
                </a:lnTo>
                <a:lnTo>
                  <a:pt x="297357" y="87732"/>
                </a:lnTo>
                <a:lnTo>
                  <a:pt x="298250" y="91825"/>
                </a:lnTo>
                <a:lnTo>
                  <a:pt x="298847" y="95507"/>
                </a:lnTo>
                <a:lnTo>
                  <a:pt x="300195" y="99867"/>
                </a:lnTo>
                <a:lnTo>
                  <a:pt x="302048" y="104678"/>
                </a:lnTo>
                <a:lnTo>
                  <a:pt x="304236" y="109791"/>
                </a:lnTo>
                <a:lnTo>
                  <a:pt x="305694" y="115104"/>
                </a:lnTo>
                <a:lnTo>
                  <a:pt x="306666" y="120551"/>
                </a:lnTo>
                <a:lnTo>
                  <a:pt x="307314" y="126088"/>
                </a:lnTo>
                <a:lnTo>
                  <a:pt x="308699" y="130731"/>
                </a:lnTo>
                <a:lnTo>
                  <a:pt x="310574" y="134779"/>
                </a:lnTo>
                <a:lnTo>
                  <a:pt x="312777" y="138431"/>
                </a:lnTo>
                <a:lnTo>
                  <a:pt x="315198" y="140865"/>
                </a:lnTo>
                <a:lnTo>
                  <a:pt x="317764" y="142487"/>
                </a:lnTo>
                <a:lnTo>
                  <a:pt x="320428" y="143569"/>
                </a:lnTo>
                <a:lnTo>
                  <a:pt x="325928" y="147311"/>
                </a:lnTo>
                <a:lnTo>
                  <a:pt x="332669" y="152924"/>
                </a:lnTo>
                <a:lnTo>
                  <a:pt x="336130" y="153691"/>
                </a:lnTo>
                <a:lnTo>
                  <a:pt x="338387" y="153896"/>
                </a:lnTo>
                <a:lnTo>
                  <a:pt x="339892" y="154985"/>
                </a:lnTo>
                <a:lnTo>
                  <a:pt x="340894" y="156664"/>
                </a:lnTo>
                <a:lnTo>
                  <a:pt x="341563" y="158735"/>
                </a:lnTo>
                <a:lnTo>
                  <a:pt x="342962" y="159164"/>
                </a:lnTo>
                <a:lnTo>
                  <a:pt x="344846" y="158497"/>
                </a:lnTo>
                <a:lnTo>
                  <a:pt x="350164" y="155134"/>
                </a:lnTo>
                <a:lnTo>
                  <a:pt x="350600" y="153905"/>
                </a:lnTo>
                <a:lnTo>
                  <a:pt x="351085" y="150000"/>
                </a:lnTo>
                <a:lnTo>
                  <a:pt x="352166" y="147625"/>
                </a:lnTo>
                <a:lnTo>
                  <a:pt x="353840" y="145090"/>
                </a:lnTo>
                <a:lnTo>
                  <a:pt x="355908" y="142447"/>
                </a:lnTo>
                <a:lnTo>
                  <a:pt x="357287" y="139732"/>
                </a:lnTo>
                <a:lnTo>
                  <a:pt x="358207" y="136970"/>
                </a:lnTo>
                <a:lnTo>
                  <a:pt x="358820" y="134176"/>
                </a:lnTo>
                <a:lnTo>
                  <a:pt x="359228" y="131361"/>
                </a:lnTo>
                <a:lnTo>
                  <a:pt x="359501" y="128532"/>
                </a:lnTo>
                <a:lnTo>
                  <a:pt x="360045" y="12001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803"/>
          <p:cNvSpPr/>
          <p:nvPr/>
        </p:nvSpPr>
        <p:spPr>
          <a:xfrm>
            <a:off x="8266747" y="3403282"/>
            <a:ext cx="8573" cy="1"/>
          </a:xfrm>
          <a:custGeom>
            <a:avLst/>
            <a:gdLst/>
            <a:ahLst/>
            <a:cxnLst/>
            <a:rect l="0" t="0" r="0" b="0"/>
            <a:pathLst>
              <a:path w="8573" h="1">
                <a:moveTo>
                  <a:pt x="8572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804"/>
          <p:cNvSpPr/>
          <p:nvPr/>
        </p:nvSpPr>
        <p:spPr>
          <a:xfrm>
            <a:off x="8412480" y="3480435"/>
            <a:ext cx="222886" cy="188208"/>
          </a:xfrm>
          <a:custGeom>
            <a:avLst/>
            <a:gdLst/>
            <a:ahLst/>
            <a:cxnLst/>
            <a:rect l="0" t="0" r="0" b="0"/>
            <a:pathLst>
              <a:path w="222886" h="188208">
                <a:moveTo>
                  <a:pt x="0" y="0"/>
                </a:moveTo>
                <a:lnTo>
                  <a:pt x="0" y="12770"/>
                </a:lnTo>
                <a:lnTo>
                  <a:pt x="952" y="15181"/>
                </a:lnTo>
                <a:lnTo>
                  <a:pt x="4551" y="20399"/>
                </a:lnTo>
                <a:lnTo>
                  <a:pt x="6785" y="25894"/>
                </a:lnTo>
                <a:lnTo>
                  <a:pt x="7382" y="28693"/>
                </a:lnTo>
                <a:lnTo>
                  <a:pt x="8730" y="32463"/>
                </a:lnTo>
                <a:lnTo>
                  <a:pt x="10582" y="36882"/>
                </a:lnTo>
                <a:lnTo>
                  <a:pt x="12770" y="41733"/>
                </a:lnTo>
                <a:lnTo>
                  <a:pt x="14228" y="45919"/>
                </a:lnTo>
                <a:lnTo>
                  <a:pt x="15200" y="49663"/>
                </a:lnTo>
                <a:lnTo>
                  <a:pt x="15849" y="53111"/>
                </a:lnTo>
                <a:lnTo>
                  <a:pt x="16280" y="57314"/>
                </a:lnTo>
                <a:lnTo>
                  <a:pt x="16569" y="62022"/>
                </a:lnTo>
                <a:lnTo>
                  <a:pt x="16889" y="72333"/>
                </a:lnTo>
                <a:lnTo>
                  <a:pt x="17123" y="105806"/>
                </a:lnTo>
                <a:lnTo>
                  <a:pt x="17141" y="129762"/>
                </a:lnTo>
                <a:lnTo>
                  <a:pt x="18095" y="134133"/>
                </a:lnTo>
                <a:lnTo>
                  <a:pt x="19683" y="138952"/>
                </a:lnTo>
                <a:lnTo>
                  <a:pt x="21695" y="144069"/>
                </a:lnTo>
                <a:lnTo>
                  <a:pt x="23035" y="148433"/>
                </a:lnTo>
                <a:lnTo>
                  <a:pt x="23929" y="152295"/>
                </a:lnTo>
                <a:lnTo>
                  <a:pt x="25364" y="160787"/>
                </a:lnTo>
                <a:lnTo>
                  <a:pt x="28101" y="164488"/>
                </a:lnTo>
                <a:lnTo>
                  <a:pt x="33068" y="170075"/>
                </a:lnTo>
                <a:lnTo>
                  <a:pt x="33747" y="173378"/>
                </a:lnTo>
                <a:lnTo>
                  <a:pt x="34183" y="178710"/>
                </a:lnTo>
                <a:lnTo>
                  <a:pt x="34276" y="173064"/>
                </a:lnTo>
                <a:lnTo>
                  <a:pt x="34289" y="154157"/>
                </a:lnTo>
                <a:lnTo>
                  <a:pt x="33337" y="150396"/>
                </a:lnTo>
                <a:lnTo>
                  <a:pt x="31750" y="146936"/>
                </a:lnTo>
                <a:lnTo>
                  <a:pt x="29738" y="143677"/>
                </a:lnTo>
                <a:lnTo>
                  <a:pt x="28398" y="139600"/>
                </a:lnTo>
                <a:lnTo>
                  <a:pt x="27504" y="134976"/>
                </a:lnTo>
                <a:lnTo>
                  <a:pt x="26909" y="129989"/>
                </a:lnTo>
                <a:lnTo>
                  <a:pt x="26511" y="124760"/>
                </a:lnTo>
                <a:lnTo>
                  <a:pt x="26246" y="119368"/>
                </a:lnTo>
                <a:lnTo>
                  <a:pt x="26071" y="113868"/>
                </a:lnTo>
                <a:lnTo>
                  <a:pt x="26905" y="108297"/>
                </a:lnTo>
                <a:lnTo>
                  <a:pt x="28415" y="102678"/>
                </a:lnTo>
                <a:lnTo>
                  <a:pt x="30372" y="97027"/>
                </a:lnTo>
                <a:lnTo>
                  <a:pt x="31678" y="91355"/>
                </a:lnTo>
                <a:lnTo>
                  <a:pt x="32549" y="85668"/>
                </a:lnTo>
                <a:lnTo>
                  <a:pt x="33129" y="79972"/>
                </a:lnTo>
                <a:lnTo>
                  <a:pt x="34468" y="74269"/>
                </a:lnTo>
                <a:lnTo>
                  <a:pt x="36315" y="68563"/>
                </a:lnTo>
                <a:lnTo>
                  <a:pt x="38496" y="62853"/>
                </a:lnTo>
                <a:lnTo>
                  <a:pt x="40904" y="58095"/>
                </a:lnTo>
                <a:lnTo>
                  <a:pt x="43461" y="53970"/>
                </a:lnTo>
                <a:lnTo>
                  <a:pt x="46119" y="50267"/>
                </a:lnTo>
                <a:lnTo>
                  <a:pt x="48843" y="45893"/>
                </a:lnTo>
                <a:lnTo>
                  <a:pt x="51612" y="41073"/>
                </a:lnTo>
                <a:lnTo>
                  <a:pt x="54410" y="35955"/>
                </a:lnTo>
                <a:lnTo>
                  <a:pt x="57229" y="31589"/>
                </a:lnTo>
                <a:lnTo>
                  <a:pt x="60060" y="27727"/>
                </a:lnTo>
                <a:lnTo>
                  <a:pt x="62901" y="24199"/>
                </a:lnTo>
                <a:lnTo>
                  <a:pt x="65745" y="20895"/>
                </a:lnTo>
                <a:lnTo>
                  <a:pt x="68596" y="17740"/>
                </a:lnTo>
                <a:lnTo>
                  <a:pt x="74301" y="11694"/>
                </a:lnTo>
                <a:lnTo>
                  <a:pt x="80013" y="5832"/>
                </a:lnTo>
                <a:lnTo>
                  <a:pt x="83822" y="3888"/>
                </a:lnTo>
                <a:lnTo>
                  <a:pt x="88267" y="2592"/>
                </a:lnTo>
                <a:lnTo>
                  <a:pt x="99984" y="512"/>
                </a:lnTo>
                <a:lnTo>
                  <a:pt x="106565" y="151"/>
                </a:lnTo>
                <a:lnTo>
                  <a:pt x="108191" y="1053"/>
                </a:lnTo>
                <a:lnTo>
                  <a:pt x="109275" y="2607"/>
                </a:lnTo>
                <a:lnTo>
                  <a:pt x="109997" y="4596"/>
                </a:lnTo>
                <a:lnTo>
                  <a:pt x="113340" y="9345"/>
                </a:lnTo>
                <a:lnTo>
                  <a:pt x="118000" y="14631"/>
                </a:lnTo>
                <a:lnTo>
                  <a:pt x="123247" y="20155"/>
                </a:lnTo>
                <a:lnTo>
                  <a:pt x="131556" y="28620"/>
                </a:lnTo>
                <a:lnTo>
                  <a:pt x="133423" y="32415"/>
                </a:lnTo>
                <a:lnTo>
                  <a:pt x="134669" y="36850"/>
                </a:lnTo>
                <a:lnTo>
                  <a:pt x="135499" y="41711"/>
                </a:lnTo>
                <a:lnTo>
                  <a:pt x="136053" y="46857"/>
                </a:lnTo>
                <a:lnTo>
                  <a:pt x="136422" y="52193"/>
                </a:lnTo>
                <a:lnTo>
                  <a:pt x="136667" y="57655"/>
                </a:lnTo>
                <a:lnTo>
                  <a:pt x="136941" y="68804"/>
                </a:lnTo>
                <a:lnTo>
                  <a:pt x="137160" y="155853"/>
                </a:lnTo>
                <a:lnTo>
                  <a:pt x="138112" y="158194"/>
                </a:lnTo>
                <a:lnTo>
                  <a:pt x="139699" y="159755"/>
                </a:lnTo>
                <a:lnTo>
                  <a:pt x="141711" y="160796"/>
                </a:lnTo>
                <a:lnTo>
                  <a:pt x="143051" y="162442"/>
                </a:lnTo>
                <a:lnTo>
                  <a:pt x="143945" y="164492"/>
                </a:lnTo>
                <a:lnTo>
                  <a:pt x="144541" y="166811"/>
                </a:lnTo>
                <a:lnTo>
                  <a:pt x="145890" y="168357"/>
                </a:lnTo>
                <a:lnTo>
                  <a:pt x="147742" y="169388"/>
                </a:lnTo>
                <a:lnTo>
                  <a:pt x="149930" y="170075"/>
                </a:lnTo>
                <a:lnTo>
                  <a:pt x="154901" y="173379"/>
                </a:lnTo>
                <a:lnTo>
                  <a:pt x="157560" y="175593"/>
                </a:lnTo>
                <a:lnTo>
                  <a:pt x="160285" y="177070"/>
                </a:lnTo>
                <a:lnTo>
                  <a:pt x="165852" y="178710"/>
                </a:lnTo>
                <a:lnTo>
                  <a:pt x="171502" y="181979"/>
                </a:lnTo>
                <a:lnTo>
                  <a:pt x="178339" y="187288"/>
                </a:lnTo>
                <a:lnTo>
                  <a:pt x="181814" y="188014"/>
                </a:lnTo>
                <a:lnTo>
                  <a:pt x="184075" y="188207"/>
                </a:lnTo>
                <a:lnTo>
                  <a:pt x="185581" y="187384"/>
                </a:lnTo>
                <a:lnTo>
                  <a:pt x="186585" y="185883"/>
                </a:lnTo>
                <a:lnTo>
                  <a:pt x="187255" y="183929"/>
                </a:lnTo>
                <a:lnTo>
                  <a:pt x="188654" y="182627"/>
                </a:lnTo>
                <a:lnTo>
                  <a:pt x="190540" y="181759"/>
                </a:lnTo>
                <a:lnTo>
                  <a:pt x="192749" y="181180"/>
                </a:lnTo>
                <a:lnTo>
                  <a:pt x="194221" y="179841"/>
                </a:lnTo>
                <a:lnTo>
                  <a:pt x="195204" y="177997"/>
                </a:lnTo>
                <a:lnTo>
                  <a:pt x="195858" y="175814"/>
                </a:lnTo>
                <a:lnTo>
                  <a:pt x="197247" y="174360"/>
                </a:lnTo>
                <a:lnTo>
                  <a:pt x="199125" y="173390"/>
                </a:lnTo>
                <a:lnTo>
                  <a:pt x="204704" y="171359"/>
                </a:lnTo>
                <a:lnTo>
                  <a:pt x="208860" y="169484"/>
                </a:lnTo>
                <a:lnTo>
                  <a:pt x="222885" y="16287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805"/>
          <p:cNvSpPr/>
          <p:nvPr/>
        </p:nvSpPr>
        <p:spPr>
          <a:xfrm>
            <a:off x="8695372" y="3600450"/>
            <a:ext cx="2541" cy="8542"/>
          </a:xfrm>
          <a:custGeom>
            <a:avLst/>
            <a:gdLst/>
            <a:ahLst/>
            <a:cxnLst/>
            <a:rect l="0" t="0" r="0" b="0"/>
            <a:pathLst>
              <a:path w="2541" h="8542">
                <a:moveTo>
                  <a:pt x="0" y="0"/>
                </a:moveTo>
                <a:lnTo>
                  <a:pt x="0" y="8541"/>
                </a:lnTo>
                <a:lnTo>
                  <a:pt x="0" y="9"/>
                </a:lnTo>
                <a:lnTo>
                  <a:pt x="2540" y="4"/>
                </a:lnTo>
                <a:close/>
              </a:path>
            </a:pathLst>
          </a:cu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806"/>
          <p:cNvSpPr/>
          <p:nvPr/>
        </p:nvSpPr>
        <p:spPr>
          <a:xfrm>
            <a:off x="5686425" y="6120765"/>
            <a:ext cx="119982" cy="120015"/>
          </a:xfrm>
          <a:custGeom>
            <a:avLst/>
            <a:gdLst/>
            <a:ahLst/>
            <a:cxnLst/>
            <a:rect l="0" t="0" r="0" b="0"/>
            <a:pathLst>
              <a:path w="119982" h="120015">
                <a:moveTo>
                  <a:pt x="94297" y="0"/>
                </a:moveTo>
                <a:lnTo>
                  <a:pt x="21636" y="0"/>
                </a:lnTo>
                <a:lnTo>
                  <a:pt x="19187" y="952"/>
                </a:lnTo>
                <a:lnTo>
                  <a:pt x="16601" y="2540"/>
                </a:lnTo>
                <a:lnTo>
                  <a:pt x="13925" y="4551"/>
                </a:lnTo>
                <a:lnTo>
                  <a:pt x="11188" y="5891"/>
                </a:lnTo>
                <a:lnTo>
                  <a:pt x="8411" y="6785"/>
                </a:lnTo>
                <a:lnTo>
                  <a:pt x="1661" y="8219"/>
                </a:lnTo>
                <a:lnTo>
                  <a:pt x="1107" y="9289"/>
                </a:lnTo>
                <a:lnTo>
                  <a:pt x="492" y="13019"/>
                </a:lnTo>
                <a:lnTo>
                  <a:pt x="146" y="15922"/>
                </a:lnTo>
                <a:lnTo>
                  <a:pt x="64" y="19141"/>
                </a:lnTo>
                <a:lnTo>
                  <a:pt x="0" y="70249"/>
                </a:lnTo>
                <a:lnTo>
                  <a:pt x="952" y="73502"/>
                </a:lnTo>
                <a:lnTo>
                  <a:pt x="2540" y="76624"/>
                </a:lnTo>
                <a:lnTo>
                  <a:pt x="4550" y="79657"/>
                </a:lnTo>
                <a:lnTo>
                  <a:pt x="6843" y="82632"/>
                </a:lnTo>
                <a:lnTo>
                  <a:pt x="9325" y="85568"/>
                </a:lnTo>
                <a:lnTo>
                  <a:pt x="11931" y="88478"/>
                </a:lnTo>
                <a:lnTo>
                  <a:pt x="17367" y="94251"/>
                </a:lnTo>
                <a:lnTo>
                  <a:pt x="20151" y="97124"/>
                </a:lnTo>
                <a:lnTo>
                  <a:pt x="22959" y="99039"/>
                </a:lnTo>
                <a:lnTo>
                  <a:pt x="25784" y="100316"/>
                </a:lnTo>
                <a:lnTo>
                  <a:pt x="28619" y="101167"/>
                </a:lnTo>
                <a:lnTo>
                  <a:pt x="31462" y="101735"/>
                </a:lnTo>
                <a:lnTo>
                  <a:pt x="34309" y="102113"/>
                </a:lnTo>
                <a:lnTo>
                  <a:pt x="37160" y="102365"/>
                </a:lnTo>
                <a:lnTo>
                  <a:pt x="40013" y="103486"/>
                </a:lnTo>
                <a:lnTo>
                  <a:pt x="42868" y="105185"/>
                </a:lnTo>
                <a:lnTo>
                  <a:pt x="45723" y="107271"/>
                </a:lnTo>
                <a:lnTo>
                  <a:pt x="48580" y="108661"/>
                </a:lnTo>
                <a:lnTo>
                  <a:pt x="51437" y="109588"/>
                </a:lnTo>
                <a:lnTo>
                  <a:pt x="54293" y="110206"/>
                </a:lnTo>
                <a:lnTo>
                  <a:pt x="56198" y="109666"/>
                </a:lnTo>
                <a:lnTo>
                  <a:pt x="57468" y="108353"/>
                </a:lnTo>
                <a:lnTo>
                  <a:pt x="58315" y="106525"/>
                </a:lnTo>
                <a:lnTo>
                  <a:pt x="59831" y="105307"/>
                </a:lnTo>
                <a:lnTo>
                  <a:pt x="61795" y="104494"/>
                </a:lnTo>
                <a:lnTo>
                  <a:pt x="64056" y="103953"/>
                </a:lnTo>
                <a:lnTo>
                  <a:pt x="66516" y="103592"/>
                </a:lnTo>
                <a:lnTo>
                  <a:pt x="69110" y="103351"/>
                </a:lnTo>
                <a:lnTo>
                  <a:pt x="71790" y="103190"/>
                </a:lnTo>
                <a:lnTo>
                  <a:pt x="74530" y="102131"/>
                </a:lnTo>
                <a:lnTo>
                  <a:pt x="77309" y="100472"/>
                </a:lnTo>
                <a:lnTo>
                  <a:pt x="80114" y="98414"/>
                </a:lnTo>
                <a:lnTo>
                  <a:pt x="82937" y="96089"/>
                </a:lnTo>
                <a:lnTo>
                  <a:pt x="85771" y="93587"/>
                </a:lnTo>
                <a:lnTo>
                  <a:pt x="88613" y="90966"/>
                </a:lnTo>
                <a:lnTo>
                  <a:pt x="91460" y="89219"/>
                </a:lnTo>
                <a:lnTo>
                  <a:pt x="94311" y="88054"/>
                </a:lnTo>
                <a:lnTo>
                  <a:pt x="97164" y="87278"/>
                </a:lnTo>
                <a:lnTo>
                  <a:pt x="99066" y="84855"/>
                </a:lnTo>
                <a:lnTo>
                  <a:pt x="100334" y="81335"/>
                </a:lnTo>
                <a:lnTo>
                  <a:pt x="101179" y="77084"/>
                </a:lnTo>
                <a:lnTo>
                  <a:pt x="102695" y="73296"/>
                </a:lnTo>
                <a:lnTo>
                  <a:pt x="104658" y="69819"/>
                </a:lnTo>
                <a:lnTo>
                  <a:pt x="106920" y="66548"/>
                </a:lnTo>
                <a:lnTo>
                  <a:pt x="108427" y="63416"/>
                </a:lnTo>
                <a:lnTo>
                  <a:pt x="109432" y="60374"/>
                </a:lnTo>
                <a:lnTo>
                  <a:pt x="110102" y="57395"/>
                </a:lnTo>
                <a:lnTo>
                  <a:pt x="111501" y="54456"/>
                </a:lnTo>
                <a:lnTo>
                  <a:pt x="113386" y="51543"/>
                </a:lnTo>
                <a:lnTo>
                  <a:pt x="115596" y="48649"/>
                </a:lnTo>
                <a:lnTo>
                  <a:pt x="117069" y="45768"/>
                </a:lnTo>
                <a:lnTo>
                  <a:pt x="118051" y="42895"/>
                </a:lnTo>
                <a:lnTo>
                  <a:pt x="118705" y="40026"/>
                </a:lnTo>
                <a:lnTo>
                  <a:pt x="119142" y="37162"/>
                </a:lnTo>
                <a:lnTo>
                  <a:pt x="119433" y="34299"/>
                </a:lnTo>
                <a:lnTo>
                  <a:pt x="119900" y="27412"/>
                </a:lnTo>
                <a:lnTo>
                  <a:pt x="119963" y="23931"/>
                </a:lnTo>
                <a:lnTo>
                  <a:pt x="119981" y="21669"/>
                </a:lnTo>
                <a:lnTo>
                  <a:pt x="119039" y="20160"/>
                </a:lnTo>
                <a:lnTo>
                  <a:pt x="117460" y="19155"/>
                </a:lnTo>
                <a:lnTo>
                  <a:pt x="115454" y="18485"/>
                </a:lnTo>
                <a:lnTo>
                  <a:pt x="113164" y="17085"/>
                </a:lnTo>
                <a:lnTo>
                  <a:pt x="110685" y="15200"/>
                </a:lnTo>
                <a:lnTo>
                  <a:pt x="104414" y="9882"/>
                </a:lnTo>
                <a:lnTo>
                  <a:pt x="101016" y="9154"/>
                </a:lnTo>
                <a:lnTo>
                  <a:pt x="98776" y="8960"/>
                </a:lnTo>
                <a:lnTo>
                  <a:pt x="96331" y="8831"/>
                </a:lnTo>
                <a:lnTo>
                  <a:pt x="91073" y="8687"/>
                </a:lnTo>
                <a:lnTo>
                  <a:pt x="74262" y="8582"/>
                </a:lnTo>
                <a:lnTo>
                  <a:pt x="70463" y="9532"/>
                </a:lnTo>
                <a:lnTo>
                  <a:pt x="66025" y="11116"/>
                </a:lnTo>
                <a:lnTo>
                  <a:pt x="61162" y="13126"/>
                </a:lnTo>
                <a:lnTo>
                  <a:pt x="56967" y="15418"/>
                </a:lnTo>
                <a:lnTo>
                  <a:pt x="53218" y="17899"/>
                </a:lnTo>
                <a:lnTo>
                  <a:pt x="49766" y="20505"/>
                </a:lnTo>
                <a:lnTo>
                  <a:pt x="46512" y="23195"/>
                </a:lnTo>
                <a:lnTo>
                  <a:pt x="43390" y="25941"/>
                </a:lnTo>
                <a:lnTo>
                  <a:pt x="37382" y="31531"/>
                </a:lnTo>
                <a:lnTo>
                  <a:pt x="25763" y="42882"/>
                </a:lnTo>
                <a:lnTo>
                  <a:pt x="5717" y="62866"/>
                </a:lnTo>
                <a:lnTo>
                  <a:pt x="3811" y="66675"/>
                </a:lnTo>
                <a:lnTo>
                  <a:pt x="2541" y="71121"/>
                </a:lnTo>
                <a:lnTo>
                  <a:pt x="1694" y="75988"/>
                </a:lnTo>
                <a:lnTo>
                  <a:pt x="1129" y="80186"/>
                </a:lnTo>
                <a:lnTo>
                  <a:pt x="753" y="83937"/>
                </a:lnTo>
                <a:lnTo>
                  <a:pt x="502" y="87390"/>
                </a:lnTo>
                <a:lnTo>
                  <a:pt x="334" y="90646"/>
                </a:lnTo>
                <a:lnTo>
                  <a:pt x="149" y="96801"/>
                </a:lnTo>
                <a:lnTo>
                  <a:pt x="43" y="105623"/>
                </a:lnTo>
                <a:lnTo>
                  <a:pt x="982" y="108515"/>
                </a:lnTo>
                <a:lnTo>
                  <a:pt x="2559" y="111396"/>
                </a:lnTo>
                <a:lnTo>
                  <a:pt x="7384" y="118312"/>
                </a:lnTo>
                <a:lnTo>
                  <a:pt x="8733" y="118880"/>
                </a:lnTo>
                <a:lnTo>
                  <a:pt x="10584" y="119258"/>
                </a:lnTo>
                <a:lnTo>
                  <a:pt x="12771" y="119510"/>
                </a:lnTo>
                <a:lnTo>
                  <a:pt x="16134" y="119678"/>
                </a:lnTo>
                <a:lnTo>
                  <a:pt x="31523" y="119970"/>
                </a:lnTo>
                <a:lnTo>
                  <a:pt x="54369" y="120014"/>
                </a:lnTo>
                <a:lnTo>
                  <a:pt x="58153" y="119061"/>
                </a:lnTo>
                <a:lnTo>
                  <a:pt x="62581" y="117474"/>
                </a:lnTo>
                <a:lnTo>
                  <a:pt x="67438" y="115464"/>
                </a:lnTo>
                <a:lnTo>
                  <a:pt x="71629" y="113171"/>
                </a:lnTo>
                <a:lnTo>
                  <a:pt x="75375" y="110690"/>
                </a:lnTo>
                <a:lnTo>
                  <a:pt x="78825" y="108083"/>
                </a:lnTo>
                <a:lnTo>
                  <a:pt x="81125" y="105392"/>
                </a:lnTo>
                <a:lnTo>
                  <a:pt x="82658" y="102647"/>
                </a:lnTo>
                <a:lnTo>
                  <a:pt x="83680" y="99864"/>
                </a:lnTo>
                <a:lnTo>
                  <a:pt x="85314" y="97055"/>
                </a:lnTo>
                <a:lnTo>
                  <a:pt x="87356" y="94231"/>
                </a:lnTo>
                <a:lnTo>
                  <a:pt x="89670" y="91396"/>
                </a:lnTo>
                <a:lnTo>
                  <a:pt x="91212" y="88553"/>
                </a:lnTo>
                <a:lnTo>
                  <a:pt x="92241" y="85705"/>
                </a:lnTo>
                <a:lnTo>
                  <a:pt x="92926" y="82854"/>
                </a:lnTo>
                <a:lnTo>
                  <a:pt x="94336" y="80001"/>
                </a:lnTo>
                <a:lnTo>
                  <a:pt x="96228" y="77146"/>
                </a:lnTo>
                <a:lnTo>
                  <a:pt x="98442" y="74291"/>
                </a:lnTo>
                <a:lnTo>
                  <a:pt x="99917" y="71435"/>
                </a:lnTo>
                <a:lnTo>
                  <a:pt x="100901" y="68578"/>
                </a:lnTo>
                <a:lnTo>
                  <a:pt x="101558" y="65721"/>
                </a:lnTo>
                <a:lnTo>
                  <a:pt x="101995" y="61912"/>
                </a:lnTo>
                <a:lnTo>
                  <a:pt x="102287" y="57467"/>
                </a:lnTo>
                <a:lnTo>
                  <a:pt x="102481" y="52599"/>
                </a:lnTo>
                <a:lnTo>
                  <a:pt x="101658" y="49353"/>
                </a:lnTo>
                <a:lnTo>
                  <a:pt x="100157" y="47190"/>
                </a:lnTo>
                <a:lnTo>
                  <a:pt x="98203" y="45747"/>
                </a:lnTo>
                <a:lnTo>
                  <a:pt x="96901" y="43833"/>
                </a:lnTo>
                <a:lnTo>
                  <a:pt x="96033" y="41604"/>
                </a:lnTo>
                <a:lnTo>
                  <a:pt x="95455" y="39166"/>
                </a:lnTo>
                <a:lnTo>
                  <a:pt x="94116" y="37541"/>
                </a:lnTo>
                <a:lnTo>
                  <a:pt x="92272" y="36458"/>
                </a:lnTo>
                <a:lnTo>
                  <a:pt x="90089" y="35735"/>
                </a:lnTo>
                <a:lnTo>
                  <a:pt x="87682" y="34301"/>
                </a:lnTo>
                <a:lnTo>
                  <a:pt x="85125" y="32392"/>
                </a:lnTo>
                <a:lnTo>
                  <a:pt x="82467" y="30167"/>
                </a:lnTo>
                <a:lnTo>
                  <a:pt x="79743" y="28684"/>
                </a:lnTo>
                <a:lnTo>
                  <a:pt x="76974" y="27695"/>
                </a:lnTo>
                <a:lnTo>
                  <a:pt x="74176" y="27036"/>
                </a:lnTo>
                <a:lnTo>
                  <a:pt x="71358" y="26596"/>
                </a:lnTo>
                <a:lnTo>
                  <a:pt x="68527" y="26303"/>
                </a:lnTo>
                <a:lnTo>
                  <a:pt x="65687" y="26108"/>
                </a:lnTo>
                <a:lnTo>
                  <a:pt x="62841" y="26930"/>
                </a:lnTo>
                <a:lnTo>
                  <a:pt x="59991" y="28431"/>
                </a:lnTo>
                <a:lnTo>
                  <a:pt x="57139" y="30384"/>
                </a:lnTo>
                <a:lnTo>
                  <a:pt x="54285" y="32638"/>
                </a:lnTo>
                <a:lnTo>
                  <a:pt x="51430" y="35094"/>
                </a:lnTo>
                <a:lnTo>
                  <a:pt x="48574" y="37683"/>
                </a:lnTo>
                <a:lnTo>
                  <a:pt x="42861" y="43101"/>
                </a:lnTo>
                <a:lnTo>
                  <a:pt x="40004" y="45879"/>
                </a:lnTo>
                <a:lnTo>
                  <a:pt x="37146" y="47731"/>
                </a:lnTo>
                <a:lnTo>
                  <a:pt x="34289" y="48966"/>
                </a:lnTo>
                <a:lnTo>
                  <a:pt x="31432" y="49788"/>
                </a:lnTo>
                <a:lnTo>
                  <a:pt x="28575" y="51290"/>
                </a:lnTo>
                <a:lnTo>
                  <a:pt x="25717" y="53243"/>
                </a:lnTo>
                <a:lnTo>
                  <a:pt x="17145" y="60007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807"/>
          <p:cNvSpPr/>
          <p:nvPr/>
        </p:nvSpPr>
        <p:spPr>
          <a:xfrm>
            <a:off x="5780722" y="6335230"/>
            <a:ext cx="334329" cy="244717"/>
          </a:xfrm>
          <a:custGeom>
            <a:avLst/>
            <a:gdLst/>
            <a:ahLst/>
            <a:cxnLst/>
            <a:rect l="0" t="0" r="0" b="0"/>
            <a:pathLst>
              <a:path w="334329" h="244717">
                <a:moveTo>
                  <a:pt x="0" y="111290"/>
                </a:moveTo>
                <a:lnTo>
                  <a:pt x="4551" y="111290"/>
                </a:lnTo>
                <a:lnTo>
                  <a:pt x="5891" y="112242"/>
                </a:lnTo>
                <a:lnTo>
                  <a:pt x="6785" y="113830"/>
                </a:lnTo>
                <a:lnTo>
                  <a:pt x="7381" y="115840"/>
                </a:lnTo>
                <a:lnTo>
                  <a:pt x="8730" y="117181"/>
                </a:lnTo>
                <a:lnTo>
                  <a:pt x="10583" y="118075"/>
                </a:lnTo>
                <a:lnTo>
                  <a:pt x="12770" y="118671"/>
                </a:lnTo>
                <a:lnTo>
                  <a:pt x="14228" y="120020"/>
                </a:lnTo>
                <a:lnTo>
                  <a:pt x="15201" y="121873"/>
                </a:lnTo>
                <a:lnTo>
                  <a:pt x="17233" y="127423"/>
                </a:lnTo>
                <a:lnTo>
                  <a:pt x="19109" y="131570"/>
                </a:lnTo>
                <a:lnTo>
                  <a:pt x="21312" y="136240"/>
                </a:lnTo>
                <a:lnTo>
                  <a:pt x="23733" y="140306"/>
                </a:lnTo>
                <a:lnTo>
                  <a:pt x="28963" y="147363"/>
                </a:lnTo>
                <a:lnTo>
                  <a:pt x="30739" y="151531"/>
                </a:lnTo>
                <a:lnTo>
                  <a:pt x="31922" y="156215"/>
                </a:lnTo>
                <a:lnTo>
                  <a:pt x="32711" y="161242"/>
                </a:lnTo>
                <a:lnTo>
                  <a:pt x="34190" y="166499"/>
                </a:lnTo>
                <a:lnTo>
                  <a:pt x="36129" y="171908"/>
                </a:lnTo>
                <a:lnTo>
                  <a:pt x="38373" y="177419"/>
                </a:lnTo>
                <a:lnTo>
                  <a:pt x="40822" y="182999"/>
                </a:lnTo>
                <a:lnTo>
                  <a:pt x="46083" y="194278"/>
                </a:lnTo>
                <a:lnTo>
                  <a:pt x="48819" y="199000"/>
                </a:lnTo>
                <a:lnTo>
                  <a:pt x="51597" y="203101"/>
                </a:lnTo>
                <a:lnTo>
                  <a:pt x="57222" y="210197"/>
                </a:lnTo>
                <a:lnTo>
                  <a:pt x="62897" y="216526"/>
                </a:lnTo>
                <a:lnTo>
                  <a:pt x="64791" y="219547"/>
                </a:lnTo>
                <a:lnTo>
                  <a:pt x="66896" y="225444"/>
                </a:lnTo>
                <a:lnTo>
                  <a:pt x="70372" y="231240"/>
                </a:lnTo>
                <a:lnTo>
                  <a:pt x="76756" y="239371"/>
                </a:lnTo>
                <a:lnTo>
                  <a:pt x="77074" y="244716"/>
                </a:lnTo>
                <a:lnTo>
                  <a:pt x="77151" y="237446"/>
                </a:lnTo>
                <a:lnTo>
                  <a:pt x="77153" y="215181"/>
                </a:lnTo>
                <a:lnTo>
                  <a:pt x="76200" y="210079"/>
                </a:lnTo>
                <a:lnTo>
                  <a:pt x="74613" y="204771"/>
                </a:lnTo>
                <a:lnTo>
                  <a:pt x="72602" y="199328"/>
                </a:lnTo>
                <a:lnTo>
                  <a:pt x="71261" y="193795"/>
                </a:lnTo>
                <a:lnTo>
                  <a:pt x="70367" y="188200"/>
                </a:lnTo>
                <a:lnTo>
                  <a:pt x="69772" y="182565"/>
                </a:lnTo>
                <a:lnTo>
                  <a:pt x="69374" y="175952"/>
                </a:lnTo>
                <a:lnTo>
                  <a:pt x="68933" y="160984"/>
                </a:lnTo>
                <a:lnTo>
                  <a:pt x="68611" y="123068"/>
                </a:lnTo>
                <a:lnTo>
                  <a:pt x="68589" y="105678"/>
                </a:lnTo>
                <a:lnTo>
                  <a:pt x="69539" y="100881"/>
                </a:lnTo>
                <a:lnTo>
                  <a:pt x="71125" y="96730"/>
                </a:lnTo>
                <a:lnTo>
                  <a:pt x="74473" y="89579"/>
                </a:lnTo>
                <a:lnTo>
                  <a:pt x="75962" y="83225"/>
                </a:lnTo>
                <a:lnTo>
                  <a:pt x="79163" y="77227"/>
                </a:lnTo>
                <a:lnTo>
                  <a:pt x="83761" y="71385"/>
                </a:lnTo>
                <a:lnTo>
                  <a:pt x="88980" y="65615"/>
                </a:lnTo>
                <a:lnTo>
                  <a:pt x="92722" y="61561"/>
                </a:lnTo>
                <a:lnTo>
                  <a:pt x="98678" y="60613"/>
                </a:lnTo>
                <a:lnTo>
                  <a:pt x="106722" y="60192"/>
                </a:lnTo>
                <a:lnTo>
                  <a:pt x="113472" y="60004"/>
                </a:lnTo>
                <a:lnTo>
                  <a:pt x="115653" y="60907"/>
                </a:lnTo>
                <a:lnTo>
                  <a:pt x="117107" y="62461"/>
                </a:lnTo>
                <a:lnTo>
                  <a:pt x="118076" y="64450"/>
                </a:lnTo>
                <a:lnTo>
                  <a:pt x="124233" y="69200"/>
                </a:lnTo>
                <a:lnTo>
                  <a:pt x="128542" y="71800"/>
                </a:lnTo>
                <a:lnTo>
                  <a:pt x="131415" y="75438"/>
                </a:lnTo>
                <a:lnTo>
                  <a:pt x="133330" y="79769"/>
                </a:lnTo>
                <a:lnTo>
                  <a:pt x="134607" y="84561"/>
                </a:lnTo>
                <a:lnTo>
                  <a:pt x="136410" y="88708"/>
                </a:lnTo>
                <a:lnTo>
                  <a:pt x="140954" y="95856"/>
                </a:lnTo>
                <a:lnTo>
                  <a:pt x="143499" y="100048"/>
                </a:lnTo>
                <a:lnTo>
                  <a:pt x="146149" y="104748"/>
                </a:lnTo>
                <a:lnTo>
                  <a:pt x="148868" y="109786"/>
                </a:lnTo>
                <a:lnTo>
                  <a:pt x="150680" y="114097"/>
                </a:lnTo>
                <a:lnTo>
                  <a:pt x="152694" y="121427"/>
                </a:lnTo>
                <a:lnTo>
                  <a:pt x="156129" y="127860"/>
                </a:lnTo>
                <a:lnTo>
                  <a:pt x="161545" y="135201"/>
                </a:lnTo>
                <a:lnTo>
                  <a:pt x="162285" y="138744"/>
                </a:lnTo>
                <a:lnTo>
                  <a:pt x="162843" y="145180"/>
                </a:lnTo>
                <a:lnTo>
                  <a:pt x="162876" y="132799"/>
                </a:lnTo>
                <a:lnTo>
                  <a:pt x="161924" y="130392"/>
                </a:lnTo>
                <a:lnTo>
                  <a:pt x="158327" y="125177"/>
                </a:lnTo>
                <a:lnTo>
                  <a:pt x="156986" y="121500"/>
                </a:lnTo>
                <a:lnTo>
                  <a:pt x="156092" y="117145"/>
                </a:lnTo>
                <a:lnTo>
                  <a:pt x="155497" y="112335"/>
                </a:lnTo>
                <a:lnTo>
                  <a:pt x="155099" y="107224"/>
                </a:lnTo>
                <a:lnTo>
                  <a:pt x="154835" y="101912"/>
                </a:lnTo>
                <a:lnTo>
                  <a:pt x="154540" y="90930"/>
                </a:lnTo>
                <a:lnTo>
                  <a:pt x="154314" y="38172"/>
                </a:lnTo>
                <a:lnTo>
                  <a:pt x="155264" y="33017"/>
                </a:lnTo>
                <a:lnTo>
                  <a:pt x="156850" y="28628"/>
                </a:lnTo>
                <a:lnTo>
                  <a:pt x="160198" y="21211"/>
                </a:lnTo>
                <a:lnTo>
                  <a:pt x="161687" y="14740"/>
                </a:lnTo>
                <a:lnTo>
                  <a:pt x="164888" y="8688"/>
                </a:lnTo>
                <a:lnTo>
                  <a:pt x="167076" y="5741"/>
                </a:lnTo>
                <a:lnTo>
                  <a:pt x="169486" y="3776"/>
                </a:lnTo>
                <a:lnTo>
                  <a:pt x="172046" y="2467"/>
                </a:lnTo>
                <a:lnTo>
                  <a:pt x="177430" y="1011"/>
                </a:lnTo>
                <a:lnTo>
                  <a:pt x="185816" y="192"/>
                </a:lnTo>
                <a:lnTo>
                  <a:pt x="191487" y="0"/>
                </a:lnTo>
                <a:lnTo>
                  <a:pt x="194333" y="902"/>
                </a:lnTo>
                <a:lnTo>
                  <a:pt x="200036" y="4444"/>
                </a:lnTo>
                <a:lnTo>
                  <a:pt x="205745" y="11732"/>
                </a:lnTo>
                <a:lnTo>
                  <a:pt x="208600" y="16343"/>
                </a:lnTo>
                <a:lnTo>
                  <a:pt x="211457" y="21322"/>
                </a:lnTo>
                <a:lnTo>
                  <a:pt x="217171" y="31934"/>
                </a:lnTo>
                <a:lnTo>
                  <a:pt x="225743" y="48619"/>
                </a:lnTo>
                <a:lnTo>
                  <a:pt x="228600" y="55221"/>
                </a:lnTo>
                <a:lnTo>
                  <a:pt x="231457" y="62481"/>
                </a:lnTo>
                <a:lnTo>
                  <a:pt x="234315" y="70178"/>
                </a:lnTo>
                <a:lnTo>
                  <a:pt x="237173" y="77215"/>
                </a:lnTo>
                <a:lnTo>
                  <a:pt x="240030" y="83810"/>
                </a:lnTo>
                <a:lnTo>
                  <a:pt x="242887" y="90113"/>
                </a:lnTo>
                <a:lnTo>
                  <a:pt x="245745" y="97171"/>
                </a:lnTo>
                <a:lnTo>
                  <a:pt x="251460" y="112635"/>
                </a:lnTo>
                <a:lnTo>
                  <a:pt x="255270" y="118854"/>
                </a:lnTo>
                <a:lnTo>
                  <a:pt x="259715" y="123953"/>
                </a:lnTo>
                <a:lnTo>
                  <a:pt x="264583" y="128304"/>
                </a:lnTo>
                <a:lnTo>
                  <a:pt x="267829" y="133110"/>
                </a:lnTo>
                <a:lnTo>
                  <a:pt x="269992" y="138219"/>
                </a:lnTo>
                <a:lnTo>
                  <a:pt x="271436" y="143530"/>
                </a:lnTo>
                <a:lnTo>
                  <a:pt x="273349" y="148024"/>
                </a:lnTo>
                <a:lnTo>
                  <a:pt x="278016" y="155556"/>
                </a:lnTo>
                <a:lnTo>
                  <a:pt x="283266" y="162078"/>
                </a:lnTo>
                <a:lnTo>
                  <a:pt x="285999" y="165151"/>
                </a:lnTo>
                <a:lnTo>
                  <a:pt x="288774" y="167201"/>
                </a:lnTo>
                <a:lnTo>
                  <a:pt x="294396" y="169476"/>
                </a:lnTo>
                <a:lnTo>
                  <a:pt x="302917" y="170758"/>
                </a:lnTo>
                <a:lnTo>
                  <a:pt x="311474" y="171137"/>
                </a:lnTo>
                <a:lnTo>
                  <a:pt x="314329" y="170238"/>
                </a:lnTo>
                <a:lnTo>
                  <a:pt x="320042" y="166699"/>
                </a:lnTo>
                <a:lnTo>
                  <a:pt x="328614" y="159351"/>
                </a:lnTo>
                <a:lnTo>
                  <a:pt x="334328" y="1541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808"/>
          <p:cNvSpPr/>
          <p:nvPr/>
        </p:nvSpPr>
        <p:spPr>
          <a:xfrm>
            <a:off x="6115154" y="6309360"/>
            <a:ext cx="94194" cy="171451"/>
          </a:xfrm>
          <a:custGeom>
            <a:avLst/>
            <a:gdLst/>
            <a:ahLst/>
            <a:cxnLst/>
            <a:rect l="0" t="0" r="0" b="0"/>
            <a:pathLst>
              <a:path w="94194" h="171451">
                <a:moveTo>
                  <a:pt x="8468" y="0"/>
                </a:moveTo>
                <a:lnTo>
                  <a:pt x="1087" y="0"/>
                </a:lnTo>
                <a:lnTo>
                  <a:pt x="690" y="952"/>
                </a:lnTo>
                <a:lnTo>
                  <a:pt x="249" y="4551"/>
                </a:lnTo>
                <a:lnTo>
                  <a:pt x="52" y="9324"/>
                </a:lnTo>
                <a:lnTo>
                  <a:pt x="0" y="11931"/>
                </a:lnTo>
                <a:lnTo>
                  <a:pt x="918" y="15574"/>
                </a:lnTo>
                <a:lnTo>
                  <a:pt x="2482" y="19908"/>
                </a:lnTo>
                <a:lnTo>
                  <a:pt x="4477" y="24702"/>
                </a:lnTo>
                <a:lnTo>
                  <a:pt x="5808" y="29803"/>
                </a:lnTo>
                <a:lnTo>
                  <a:pt x="6695" y="35108"/>
                </a:lnTo>
                <a:lnTo>
                  <a:pt x="7286" y="40550"/>
                </a:lnTo>
                <a:lnTo>
                  <a:pt x="8632" y="46084"/>
                </a:lnTo>
                <a:lnTo>
                  <a:pt x="10482" y="51677"/>
                </a:lnTo>
                <a:lnTo>
                  <a:pt x="12669" y="57311"/>
                </a:lnTo>
                <a:lnTo>
                  <a:pt x="15078" y="62973"/>
                </a:lnTo>
                <a:lnTo>
                  <a:pt x="20296" y="74343"/>
                </a:lnTo>
                <a:lnTo>
                  <a:pt x="31407" y="97164"/>
                </a:lnTo>
                <a:lnTo>
                  <a:pt x="54191" y="142875"/>
                </a:lnTo>
                <a:lnTo>
                  <a:pt x="57048" y="147637"/>
                </a:lnTo>
                <a:lnTo>
                  <a:pt x="59905" y="151765"/>
                </a:lnTo>
                <a:lnTo>
                  <a:pt x="62761" y="155469"/>
                </a:lnTo>
                <a:lnTo>
                  <a:pt x="65619" y="157939"/>
                </a:lnTo>
                <a:lnTo>
                  <a:pt x="68476" y="159585"/>
                </a:lnTo>
                <a:lnTo>
                  <a:pt x="71333" y="160682"/>
                </a:lnTo>
                <a:lnTo>
                  <a:pt x="74191" y="162367"/>
                </a:lnTo>
                <a:lnTo>
                  <a:pt x="77048" y="164442"/>
                </a:lnTo>
                <a:lnTo>
                  <a:pt x="83927" y="170066"/>
                </a:lnTo>
                <a:lnTo>
                  <a:pt x="85444" y="170527"/>
                </a:lnTo>
                <a:lnTo>
                  <a:pt x="87408" y="170834"/>
                </a:lnTo>
                <a:lnTo>
                  <a:pt x="94193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809"/>
          <p:cNvSpPr/>
          <p:nvPr/>
        </p:nvSpPr>
        <p:spPr>
          <a:xfrm>
            <a:off x="6106477" y="6266497"/>
            <a:ext cx="17146" cy="1"/>
          </a:xfrm>
          <a:custGeom>
            <a:avLst/>
            <a:gdLst/>
            <a:ahLst/>
            <a:cxnLst/>
            <a:rect l="0" t="0" r="0" b="0"/>
            <a:pathLst>
              <a:path w="17146" h="1">
                <a:moveTo>
                  <a:pt x="17145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810"/>
          <p:cNvSpPr/>
          <p:nvPr/>
        </p:nvSpPr>
        <p:spPr>
          <a:xfrm>
            <a:off x="6192202" y="6240779"/>
            <a:ext cx="257176" cy="222872"/>
          </a:xfrm>
          <a:custGeom>
            <a:avLst/>
            <a:gdLst/>
            <a:ahLst/>
            <a:cxnLst/>
            <a:rect l="0" t="0" r="0" b="0"/>
            <a:pathLst>
              <a:path w="257176" h="222872">
                <a:moveTo>
                  <a:pt x="0" y="0"/>
                </a:moveTo>
                <a:lnTo>
                  <a:pt x="0" y="4552"/>
                </a:lnTo>
                <a:lnTo>
                  <a:pt x="953" y="6844"/>
                </a:lnTo>
                <a:lnTo>
                  <a:pt x="4551" y="11932"/>
                </a:lnTo>
                <a:lnTo>
                  <a:pt x="5892" y="14623"/>
                </a:lnTo>
                <a:lnTo>
                  <a:pt x="7381" y="20152"/>
                </a:lnTo>
                <a:lnTo>
                  <a:pt x="8731" y="23913"/>
                </a:lnTo>
                <a:lnTo>
                  <a:pt x="10583" y="28324"/>
                </a:lnTo>
                <a:lnTo>
                  <a:pt x="12770" y="33171"/>
                </a:lnTo>
                <a:lnTo>
                  <a:pt x="17741" y="43635"/>
                </a:lnTo>
                <a:lnTo>
                  <a:pt x="37182" y="82913"/>
                </a:lnTo>
                <a:lnTo>
                  <a:pt x="40028" y="89566"/>
                </a:lnTo>
                <a:lnTo>
                  <a:pt x="42878" y="96858"/>
                </a:lnTo>
                <a:lnTo>
                  <a:pt x="45731" y="104577"/>
                </a:lnTo>
                <a:lnTo>
                  <a:pt x="48584" y="111628"/>
                </a:lnTo>
                <a:lnTo>
                  <a:pt x="51440" y="118235"/>
                </a:lnTo>
                <a:lnTo>
                  <a:pt x="54295" y="124543"/>
                </a:lnTo>
                <a:lnTo>
                  <a:pt x="58104" y="131607"/>
                </a:lnTo>
                <a:lnTo>
                  <a:pt x="62549" y="139173"/>
                </a:lnTo>
                <a:lnTo>
                  <a:pt x="67417" y="147075"/>
                </a:lnTo>
                <a:lnTo>
                  <a:pt x="71615" y="154248"/>
                </a:lnTo>
                <a:lnTo>
                  <a:pt x="78819" y="167297"/>
                </a:lnTo>
                <a:lnTo>
                  <a:pt x="82073" y="172492"/>
                </a:lnTo>
                <a:lnTo>
                  <a:pt x="85195" y="176907"/>
                </a:lnTo>
                <a:lnTo>
                  <a:pt x="88230" y="180804"/>
                </a:lnTo>
                <a:lnTo>
                  <a:pt x="91205" y="185306"/>
                </a:lnTo>
                <a:lnTo>
                  <a:pt x="94141" y="190212"/>
                </a:lnTo>
                <a:lnTo>
                  <a:pt x="97051" y="195388"/>
                </a:lnTo>
                <a:lnTo>
                  <a:pt x="98990" y="199792"/>
                </a:lnTo>
                <a:lnTo>
                  <a:pt x="100284" y="203679"/>
                </a:lnTo>
                <a:lnTo>
                  <a:pt x="101146" y="207225"/>
                </a:lnTo>
                <a:lnTo>
                  <a:pt x="104644" y="213702"/>
                </a:lnTo>
                <a:lnTo>
                  <a:pt x="110100" y="221071"/>
                </a:lnTo>
                <a:lnTo>
                  <a:pt x="111500" y="221676"/>
                </a:lnTo>
                <a:lnTo>
                  <a:pt x="119433" y="222815"/>
                </a:lnTo>
                <a:lnTo>
                  <a:pt x="119900" y="222871"/>
                </a:lnTo>
                <a:lnTo>
                  <a:pt x="115430" y="218331"/>
                </a:lnTo>
                <a:lnTo>
                  <a:pt x="114101" y="215087"/>
                </a:lnTo>
                <a:lnTo>
                  <a:pt x="113215" y="211019"/>
                </a:lnTo>
                <a:lnTo>
                  <a:pt x="112624" y="206402"/>
                </a:lnTo>
                <a:lnTo>
                  <a:pt x="111278" y="201419"/>
                </a:lnTo>
                <a:lnTo>
                  <a:pt x="109428" y="196192"/>
                </a:lnTo>
                <a:lnTo>
                  <a:pt x="107242" y="190803"/>
                </a:lnTo>
                <a:lnTo>
                  <a:pt x="104832" y="185305"/>
                </a:lnTo>
                <a:lnTo>
                  <a:pt x="99615" y="174115"/>
                </a:lnTo>
                <a:lnTo>
                  <a:pt x="97842" y="167512"/>
                </a:lnTo>
                <a:lnTo>
                  <a:pt x="96661" y="160253"/>
                </a:lnTo>
                <a:lnTo>
                  <a:pt x="95873" y="152555"/>
                </a:lnTo>
                <a:lnTo>
                  <a:pt x="95347" y="144566"/>
                </a:lnTo>
                <a:lnTo>
                  <a:pt x="94997" y="136382"/>
                </a:lnTo>
                <a:lnTo>
                  <a:pt x="94505" y="113753"/>
                </a:lnTo>
                <a:lnTo>
                  <a:pt x="94301" y="50664"/>
                </a:lnTo>
                <a:lnTo>
                  <a:pt x="95252" y="46159"/>
                </a:lnTo>
                <a:lnTo>
                  <a:pt x="96839" y="41251"/>
                </a:lnTo>
                <a:lnTo>
                  <a:pt x="98850" y="36073"/>
                </a:lnTo>
                <a:lnTo>
                  <a:pt x="100189" y="31669"/>
                </a:lnTo>
                <a:lnTo>
                  <a:pt x="101083" y="27781"/>
                </a:lnTo>
                <a:lnTo>
                  <a:pt x="101678" y="24235"/>
                </a:lnTo>
                <a:lnTo>
                  <a:pt x="103981" y="20920"/>
                </a:lnTo>
                <a:lnTo>
                  <a:pt x="111619" y="14695"/>
                </a:lnTo>
                <a:lnTo>
                  <a:pt x="118824" y="8754"/>
                </a:lnTo>
                <a:lnTo>
                  <a:pt x="122078" y="5836"/>
                </a:lnTo>
                <a:lnTo>
                  <a:pt x="125201" y="3891"/>
                </a:lnTo>
                <a:lnTo>
                  <a:pt x="131210" y="1730"/>
                </a:lnTo>
                <a:lnTo>
                  <a:pt x="134146" y="2106"/>
                </a:lnTo>
                <a:lnTo>
                  <a:pt x="137055" y="3310"/>
                </a:lnTo>
                <a:lnTo>
                  <a:pt x="143781" y="7186"/>
                </a:lnTo>
                <a:lnTo>
                  <a:pt x="153120" y="12085"/>
                </a:lnTo>
                <a:lnTo>
                  <a:pt x="157325" y="15676"/>
                </a:lnTo>
                <a:lnTo>
                  <a:pt x="161081" y="19976"/>
                </a:lnTo>
                <a:lnTo>
                  <a:pt x="164537" y="24747"/>
                </a:lnTo>
                <a:lnTo>
                  <a:pt x="167794" y="28881"/>
                </a:lnTo>
                <a:lnTo>
                  <a:pt x="170918" y="32590"/>
                </a:lnTo>
                <a:lnTo>
                  <a:pt x="173953" y="36014"/>
                </a:lnTo>
                <a:lnTo>
                  <a:pt x="176929" y="41155"/>
                </a:lnTo>
                <a:lnTo>
                  <a:pt x="179865" y="47439"/>
                </a:lnTo>
                <a:lnTo>
                  <a:pt x="182775" y="54487"/>
                </a:lnTo>
                <a:lnTo>
                  <a:pt x="185668" y="61090"/>
                </a:lnTo>
                <a:lnTo>
                  <a:pt x="191421" y="73506"/>
                </a:lnTo>
                <a:lnTo>
                  <a:pt x="194289" y="80437"/>
                </a:lnTo>
                <a:lnTo>
                  <a:pt x="197154" y="87915"/>
                </a:lnTo>
                <a:lnTo>
                  <a:pt x="200016" y="95757"/>
                </a:lnTo>
                <a:lnTo>
                  <a:pt x="202877" y="102891"/>
                </a:lnTo>
                <a:lnTo>
                  <a:pt x="205736" y="109551"/>
                </a:lnTo>
                <a:lnTo>
                  <a:pt x="211453" y="122033"/>
                </a:lnTo>
                <a:lnTo>
                  <a:pt x="217169" y="133930"/>
                </a:lnTo>
                <a:lnTo>
                  <a:pt x="220027" y="138817"/>
                </a:lnTo>
                <a:lnTo>
                  <a:pt x="222885" y="143027"/>
                </a:lnTo>
                <a:lnTo>
                  <a:pt x="225742" y="146787"/>
                </a:lnTo>
                <a:lnTo>
                  <a:pt x="231457" y="153504"/>
                </a:lnTo>
                <a:lnTo>
                  <a:pt x="234315" y="156629"/>
                </a:lnTo>
                <a:lnTo>
                  <a:pt x="236220" y="159664"/>
                </a:lnTo>
                <a:lnTo>
                  <a:pt x="238337" y="165578"/>
                </a:lnTo>
                <a:lnTo>
                  <a:pt x="239854" y="167535"/>
                </a:lnTo>
                <a:lnTo>
                  <a:pt x="241817" y="168840"/>
                </a:lnTo>
                <a:lnTo>
                  <a:pt x="247262" y="170935"/>
                </a:lnTo>
                <a:lnTo>
                  <a:pt x="250547" y="171221"/>
                </a:lnTo>
                <a:lnTo>
                  <a:pt x="257175" y="17145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811"/>
          <p:cNvSpPr/>
          <p:nvPr/>
        </p:nvSpPr>
        <p:spPr>
          <a:xfrm>
            <a:off x="5952176" y="6026661"/>
            <a:ext cx="180020" cy="205499"/>
          </a:xfrm>
          <a:custGeom>
            <a:avLst/>
            <a:gdLst/>
            <a:ahLst/>
            <a:cxnLst/>
            <a:rect l="0" t="0" r="0" b="0"/>
            <a:pathLst>
              <a:path w="180020" h="205499">
                <a:moveTo>
                  <a:pt x="77149" y="42668"/>
                </a:moveTo>
                <a:lnTo>
                  <a:pt x="61548" y="42668"/>
                </a:lnTo>
                <a:lnTo>
                  <a:pt x="58150" y="40129"/>
                </a:lnTo>
                <a:lnTo>
                  <a:pt x="55910" y="38118"/>
                </a:lnTo>
                <a:lnTo>
                  <a:pt x="53465" y="36777"/>
                </a:lnTo>
                <a:lnTo>
                  <a:pt x="48207" y="35287"/>
                </a:lnTo>
                <a:lnTo>
                  <a:pt x="43328" y="34201"/>
                </a:lnTo>
                <a:lnTo>
                  <a:pt x="38447" y="34127"/>
                </a:lnTo>
                <a:lnTo>
                  <a:pt x="30101" y="34099"/>
                </a:lnTo>
                <a:lnTo>
                  <a:pt x="28638" y="35050"/>
                </a:lnTo>
                <a:lnTo>
                  <a:pt x="27664" y="36637"/>
                </a:lnTo>
                <a:lnTo>
                  <a:pt x="27013" y="38648"/>
                </a:lnTo>
                <a:lnTo>
                  <a:pt x="25628" y="39988"/>
                </a:lnTo>
                <a:lnTo>
                  <a:pt x="23751" y="40882"/>
                </a:lnTo>
                <a:lnTo>
                  <a:pt x="21548" y="41477"/>
                </a:lnTo>
                <a:lnTo>
                  <a:pt x="20079" y="42827"/>
                </a:lnTo>
                <a:lnTo>
                  <a:pt x="19100" y="44680"/>
                </a:lnTo>
                <a:lnTo>
                  <a:pt x="18447" y="46867"/>
                </a:lnTo>
                <a:lnTo>
                  <a:pt x="15181" y="51837"/>
                </a:lnTo>
                <a:lnTo>
                  <a:pt x="10555" y="58173"/>
                </a:lnTo>
                <a:lnTo>
                  <a:pt x="7988" y="62530"/>
                </a:lnTo>
                <a:lnTo>
                  <a:pt x="5324" y="67340"/>
                </a:lnTo>
                <a:lnTo>
                  <a:pt x="3548" y="72451"/>
                </a:lnTo>
                <a:lnTo>
                  <a:pt x="2364" y="77764"/>
                </a:lnTo>
                <a:lnTo>
                  <a:pt x="1575" y="83211"/>
                </a:lnTo>
                <a:lnTo>
                  <a:pt x="1049" y="88746"/>
                </a:lnTo>
                <a:lnTo>
                  <a:pt x="698" y="94342"/>
                </a:lnTo>
                <a:lnTo>
                  <a:pt x="308" y="105640"/>
                </a:lnTo>
                <a:lnTo>
                  <a:pt x="58" y="130955"/>
                </a:lnTo>
                <a:lnTo>
                  <a:pt x="0" y="176619"/>
                </a:lnTo>
                <a:lnTo>
                  <a:pt x="951" y="181499"/>
                </a:lnTo>
                <a:lnTo>
                  <a:pt x="2538" y="185705"/>
                </a:lnTo>
                <a:lnTo>
                  <a:pt x="4548" y="189461"/>
                </a:lnTo>
                <a:lnTo>
                  <a:pt x="5888" y="192917"/>
                </a:lnTo>
                <a:lnTo>
                  <a:pt x="7377" y="199298"/>
                </a:lnTo>
                <a:lnTo>
                  <a:pt x="8727" y="201381"/>
                </a:lnTo>
                <a:lnTo>
                  <a:pt x="10579" y="202770"/>
                </a:lnTo>
                <a:lnTo>
                  <a:pt x="15845" y="204998"/>
                </a:lnTo>
                <a:lnTo>
                  <a:pt x="21308" y="205384"/>
                </a:lnTo>
                <a:lnTo>
                  <a:pt x="28959" y="205498"/>
                </a:lnTo>
                <a:lnTo>
                  <a:pt x="30735" y="204561"/>
                </a:lnTo>
                <a:lnTo>
                  <a:pt x="31918" y="202985"/>
                </a:lnTo>
                <a:lnTo>
                  <a:pt x="32707" y="200981"/>
                </a:lnTo>
                <a:lnTo>
                  <a:pt x="36125" y="196215"/>
                </a:lnTo>
                <a:lnTo>
                  <a:pt x="38369" y="193610"/>
                </a:lnTo>
                <a:lnTo>
                  <a:pt x="39866" y="190921"/>
                </a:lnTo>
                <a:lnTo>
                  <a:pt x="41529" y="185394"/>
                </a:lnTo>
                <a:lnTo>
                  <a:pt x="44807" y="179762"/>
                </a:lnTo>
                <a:lnTo>
                  <a:pt x="47015" y="176927"/>
                </a:lnTo>
                <a:lnTo>
                  <a:pt x="49440" y="172179"/>
                </a:lnTo>
                <a:lnTo>
                  <a:pt x="52009" y="166156"/>
                </a:lnTo>
                <a:lnTo>
                  <a:pt x="54674" y="159284"/>
                </a:lnTo>
                <a:lnTo>
                  <a:pt x="56450" y="152797"/>
                </a:lnTo>
                <a:lnTo>
                  <a:pt x="57635" y="146568"/>
                </a:lnTo>
                <a:lnTo>
                  <a:pt x="58424" y="140510"/>
                </a:lnTo>
                <a:lnTo>
                  <a:pt x="58951" y="134566"/>
                </a:lnTo>
                <a:lnTo>
                  <a:pt x="59302" y="128699"/>
                </a:lnTo>
                <a:lnTo>
                  <a:pt x="59536" y="122882"/>
                </a:lnTo>
                <a:lnTo>
                  <a:pt x="59796" y="108799"/>
                </a:lnTo>
                <a:lnTo>
                  <a:pt x="59991" y="55649"/>
                </a:lnTo>
                <a:lnTo>
                  <a:pt x="60948" y="49417"/>
                </a:lnTo>
                <a:lnTo>
                  <a:pt x="62538" y="43358"/>
                </a:lnTo>
                <a:lnTo>
                  <a:pt x="64551" y="37413"/>
                </a:lnTo>
                <a:lnTo>
                  <a:pt x="65892" y="31545"/>
                </a:lnTo>
                <a:lnTo>
                  <a:pt x="66787" y="25728"/>
                </a:lnTo>
                <a:lnTo>
                  <a:pt x="67384" y="19945"/>
                </a:lnTo>
                <a:lnTo>
                  <a:pt x="67781" y="15137"/>
                </a:lnTo>
                <a:lnTo>
                  <a:pt x="68046" y="10979"/>
                </a:lnTo>
                <a:lnTo>
                  <a:pt x="68566" y="0"/>
                </a:lnTo>
                <a:lnTo>
                  <a:pt x="73124" y="4415"/>
                </a:lnTo>
                <a:lnTo>
                  <a:pt x="74466" y="7641"/>
                </a:lnTo>
                <a:lnTo>
                  <a:pt x="75360" y="11697"/>
                </a:lnTo>
                <a:lnTo>
                  <a:pt x="75956" y="16306"/>
                </a:lnTo>
                <a:lnTo>
                  <a:pt x="76354" y="20331"/>
                </a:lnTo>
                <a:lnTo>
                  <a:pt x="76618" y="23967"/>
                </a:lnTo>
                <a:lnTo>
                  <a:pt x="76795" y="27343"/>
                </a:lnTo>
                <a:lnTo>
                  <a:pt x="76992" y="36175"/>
                </a:lnTo>
                <a:lnTo>
                  <a:pt x="77044" y="41197"/>
                </a:lnTo>
                <a:lnTo>
                  <a:pt x="78031" y="46450"/>
                </a:lnTo>
                <a:lnTo>
                  <a:pt x="79642" y="51857"/>
                </a:lnTo>
                <a:lnTo>
                  <a:pt x="81669" y="57367"/>
                </a:lnTo>
                <a:lnTo>
                  <a:pt x="83972" y="62945"/>
                </a:lnTo>
                <a:lnTo>
                  <a:pt x="86460" y="68569"/>
                </a:lnTo>
                <a:lnTo>
                  <a:pt x="91765" y="79898"/>
                </a:lnTo>
                <a:lnTo>
                  <a:pt x="97297" y="91283"/>
                </a:lnTo>
                <a:lnTo>
                  <a:pt x="99153" y="96033"/>
                </a:lnTo>
                <a:lnTo>
                  <a:pt x="100391" y="100152"/>
                </a:lnTo>
                <a:lnTo>
                  <a:pt x="101216" y="103851"/>
                </a:lnTo>
                <a:lnTo>
                  <a:pt x="102718" y="107270"/>
                </a:lnTo>
                <a:lnTo>
                  <a:pt x="106928" y="113608"/>
                </a:lnTo>
                <a:lnTo>
                  <a:pt x="111974" y="119600"/>
                </a:lnTo>
                <a:lnTo>
                  <a:pt x="114653" y="122531"/>
                </a:lnTo>
                <a:lnTo>
                  <a:pt x="117391" y="124485"/>
                </a:lnTo>
                <a:lnTo>
                  <a:pt x="122974" y="126656"/>
                </a:lnTo>
                <a:lnTo>
                  <a:pt x="125796" y="127236"/>
                </a:lnTo>
                <a:lnTo>
                  <a:pt x="128631" y="127622"/>
                </a:lnTo>
                <a:lnTo>
                  <a:pt x="131472" y="127879"/>
                </a:lnTo>
                <a:lnTo>
                  <a:pt x="135272" y="128050"/>
                </a:lnTo>
                <a:lnTo>
                  <a:pt x="144574" y="128241"/>
                </a:lnTo>
                <a:lnTo>
                  <a:pt x="147816" y="127339"/>
                </a:lnTo>
                <a:lnTo>
                  <a:pt x="149978" y="125786"/>
                </a:lnTo>
                <a:lnTo>
                  <a:pt x="153332" y="121519"/>
                </a:lnTo>
                <a:lnTo>
                  <a:pt x="157998" y="116448"/>
                </a:lnTo>
                <a:lnTo>
                  <a:pt x="160576" y="112810"/>
                </a:lnTo>
                <a:lnTo>
                  <a:pt x="163247" y="108480"/>
                </a:lnTo>
                <a:lnTo>
                  <a:pt x="165980" y="103688"/>
                </a:lnTo>
                <a:lnTo>
                  <a:pt x="167802" y="98588"/>
                </a:lnTo>
                <a:lnTo>
                  <a:pt x="169017" y="93283"/>
                </a:lnTo>
                <a:lnTo>
                  <a:pt x="169826" y="87842"/>
                </a:lnTo>
                <a:lnTo>
                  <a:pt x="171319" y="83261"/>
                </a:lnTo>
                <a:lnTo>
                  <a:pt x="173266" y="79256"/>
                </a:lnTo>
                <a:lnTo>
                  <a:pt x="180019" y="6838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812"/>
          <p:cNvSpPr/>
          <p:nvPr/>
        </p:nvSpPr>
        <p:spPr>
          <a:xfrm>
            <a:off x="6115051" y="5880735"/>
            <a:ext cx="171415" cy="282883"/>
          </a:xfrm>
          <a:custGeom>
            <a:avLst/>
            <a:gdLst/>
            <a:ahLst/>
            <a:cxnLst/>
            <a:rect l="0" t="0" r="0" b="0"/>
            <a:pathLst>
              <a:path w="171415" h="282883">
                <a:moveTo>
                  <a:pt x="8571" y="0"/>
                </a:moveTo>
                <a:lnTo>
                  <a:pt x="30" y="0"/>
                </a:lnTo>
                <a:lnTo>
                  <a:pt x="0" y="20151"/>
                </a:lnTo>
                <a:lnTo>
                  <a:pt x="2539" y="28323"/>
                </a:lnTo>
                <a:lnTo>
                  <a:pt x="4549" y="33170"/>
                </a:lnTo>
                <a:lnTo>
                  <a:pt x="6784" y="41095"/>
                </a:lnTo>
                <a:lnTo>
                  <a:pt x="8729" y="49696"/>
                </a:lnTo>
                <a:lnTo>
                  <a:pt x="10582" y="55991"/>
                </a:lnTo>
                <a:lnTo>
                  <a:pt x="12769" y="63045"/>
                </a:lnTo>
                <a:lnTo>
                  <a:pt x="15180" y="69652"/>
                </a:lnTo>
                <a:lnTo>
                  <a:pt x="17739" y="75962"/>
                </a:lnTo>
                <a:lnTo>
                  <a:pt x="20398" y="82074"/>
                </a:lnTo>
                <a:lnTo>
                  <a:pt x="24076" y="89006"/>
                </a:lnTo>
                <a:lnTo>
                  <a:pt x="28432" y="96485"/>
                </a:lnTo>
                <a:lnTo>
                  <a:pt x="33242" y="104328"/>
                </a:lnTo>
                <a:lnTo>
                  <a:pt x="37401" y="111462"/>
                </a:lnTo>
                <a:lnTo>
                  <a:pt x="44561" y="124469"/>
                </a:lnTo>
                <a:lnTo>
                  <a:pt x="47805" y="131556"/>
                </a:lnTo>
                <a:lnTo>
                  <a:pt x="50920" y="139139"/>
                </a:lnTo>
                <a:lnTo>
                  <a:pt x="53949" y="147052"/>
                </a:lnTo>
                <a:lnTo>
                  <a:pt x="56920" y="154232"/>
                </a:lnTo>
                <a:lnTo>
                  <a:pt x="59854" y="160924"/>
                </a:lnTo>
                <a:lnTo>
                  <a:pt x="65654" y="173439"/>
                </a:lnTo>
                <a:lnTo>
                  <a:pt x="71406" y="185352"/>
                </a:lnTo>
                <a:lnTo>
                  <a:pt x="73321" y="191195"/>
                </a:lnTo>
                <a:lnTo>
                  <a:pt x="74598" y="196996"/>
                </a:lnTo>
                <a:lnTo>
                  <a:pt x="75449" y="202768"/>
                </a:lnTo>
                <a:lnTo>
                  <a:pt x="76969" y="207569"/>
                </a:lnTo>
                <a:lnTo>
                  <a:pt x="81198" y="215443"/>
                </a:lnTo>
                <a:lnTo>
                  <a:pt x="83712" y="222117"/>
                </a:lnTo>
                <a:lnTo>
                  <a:pt x="84829" y="228259"/>
                </a:lnTo>
                <a:lnTo>
                  <a:pt x="85459" y="236119"/>
                </a:lnTo>
                <a:lnTo>
                  <a:pt x="85606" y="238291"/>
                </a:lnTo>
                <a:lnTo>
                  <a:pt x="86598" y="238871"/>
                </a:lnTo>
                <a:lnTo>
                  <a:pt x="91592" y="239686"/>
                </a:lnTo>
                <a:lnTo>
                  <a:pt x="93094" y="239877"/>
                </a:lnTo>
                <a:lnTo>
                  <a:pt x="89389" y="239985"/>
                </a:lnTo>
                <a:lnTo>
                  <a:pt x="88168" y="239047"/>
                </a:lnTo>
                <a:lnTo>
                  <a:pt x="87353" y="237469"/>
                </a:lnTo>
                <a:lnTo>
                  <a:pt x="86810" y="235466"/>
                </a:lnTo>
                <a:lnTo>
                  <a:pt x="86206" y="228159"/>
                </a:lnTo>
                <a:lnTo>
                  <a:pt x="85938" y="218561"/>
                </a:lnTo>
                <a:lnTo>
                  <a:pt x="85752" y="191259"/>
                </a:lnTo>
                <a:lnTo>
                  <a:pt x="86695" y="185609"/>
                </a:lnTo>
                <a:lnTo>
                  <a:pt x="88276" y="179936"/>
                </a:lnTo>
                <a:lnTo>
                  <a:pt x="90283" y="174250"/>
                </a:lnTo>
                <a:lnTo>
                  <a:pt x="92573" y="168554"/>
                </a:lnTo>
                <a:lnTo>
                  <a:pt x="95053" y="162852"/>
                </a:lnTo>
                <a:lnTo>
                  <a:pt x="97658" y="157145"/>
                </a:lnTo>
                <a:lnTo>
                  <a:pt x="99395" y="151436"/>
                </a:lnTo>
                <a:lnTo>
                  <a:pt x="100553" y="145725"/>
                </a:lnTo>
                <a:lnTo>
                  <a:pt x="101325" y="140012"/>
                </a:lnTo>
                <a:lnTo>
                  <a:pt x="102792" y="135252"/>
                </a:lnTo>
                <a:lnTo>
                  <a:pt x="106962" y="127422"/>
                </a:lnTo>
                <a:lnTo>
                  <a:pt x="110360" y="124000"/>
                </a:lnTo>
                <a:lnTo>
                  <a:pt x="114531" y="120766"/>
                </a:lnTo>
                <a:lnTo>
                  <a:pt x="119216" y="117658"/>
                </a:lnTo>
                <a:lnTo>
                  <a:pt x="122339" y="114634"/>
                </a:lnTo>
                <a:lnTo>
                  <a:pt x="124422" y="111665"/>
                </a:lnTo>
                <a:lnTo>
                  <a:pt x="125809" y="108733"/>
                </a:lnTo>
                <a:lnTo>
                  <a:pt x="127688" y="106778"/>
                </a:lnTo>
                <a:lnTo>
                  <a:pt x="129892" y="105476"/>
                </a:lnTo>
                <a:lnTo>
                  <a:pt x="134881" y="104028"/>
                </a:lnTo>
                <a:lnTo>
                  <a:pt x="137546" y="103642"/>
                </a:lnTo>
                <a:lnTo>
                  <a:pt x="140274" y="103385"/>
                </a:lnTo>
                <a:lnTo>
                  <a:pt x="143045" y="103213"/>
                </a:lnTo>
                <a:lnTo>
                  <a:pt x="148665" y="103023"/>
                </a:lnTo>
                <a:lnTo>
                  <a:pt x="151497" y="103924"/>
                </a:lnTo>
                <a:lnTo>
                  <a:pt x="154338" y="105477"/>
                </a:lnTo>
                <a:lnTo>
                  <a:pt x="157184" y="107466"/>
                </a:lnTo>
                <a:lnTo>
                  <a:pt x="159081" y="109744"/>
                </a:lnTo>
                <a:lnTo>
                  <a:pt x="160346" y="112215"/>
                </a:lnTo>
                <a:lnTo>
                  <a:pt x="161189" y="114815"/>
                </a:lnTo>
                <a:lnTo>
                  <a:pt x="164666" y="120244"/>
                </a:lnTo>
                <a:lnTo>
                  <a:pt x="166927" y="123025"/>
                </a:lnTo>
                <a:lnTo>
                  <a:pt x="168434" y="126784"/>
                </a:lnTo>
                <a:lnTo>
                  <a:pt x="169439" y="131195"/>
                </a:lnTo>
                <a:lnTo>
                  <a:pt x="170109" y="136040"/>
                </a:lnTo>
                <a:lnTo>
                  <a:pt x="170556" y="141176"/>
                </a:lnTo>
                <a:lnTo>
                  <a:pt x="170853" y="146505"/>
                </a:lnTo>
                <a:lnTo>
                  <a:pt x="171184" y="157506"/>
                </a:lnTo>
                <a:lnTo>
                  <a:pt x="171414" y="181232"/>
                </a:lnTo>
                <a:lnTo>
                  <a:pt x="170473" y="185591"/>
                </a:lnTo>
                <a:lnTo>
                  <a:pt x="168893" y="190402"/>
                </a:lnTo>
                <a:lnTo>
                  <a:pt x="166888" y="195515"/>
                </a:lnTo>
                <a:lnTo>
                  <a:pt x="165550" y="201780"/>
                </a:lnTo>
                <a:lnTo>
                  <a:pt x="164659" y="208815"/>
                </a:lnTo>
                <a:lnTo>
                  <a:pt x="164065" y="216362"/>
                </a:lnTo>
                <a:lnTo>
                  <a:pt x="161764" y="222347"/>
                </a:lnTo>
                <a:lnTo>
                  <a:pt x="158324" y="227289"/>
                </a:lnTo>
                <a:lnTo>
                  <a:pt x="154127" y="231536"/>
                </a:lnTo>
                <a:lnTo>
                  <a:pt x="151328" y="236272"/>
                </a:lnTo>
                <a:lnTo>
                  <a:pt x="149463" y="241335"/>
                </a:lnTo>
                <a:lnTo>
                  <a:pt x="148219" y="246615"/>
                </a:lnTo>
                <a:lnTo>
                  <a:pt x="144297" y="255021"/>
                </a:lnTo>
                <a:lnTo>
                  <a:pt x="139378" y="261933"/>
                </a:lnTo>
                <a:lnTo>
                  <a:pt x="136734" y="265109"/>
                </a:lnTo>
                <a:lnTo>
                  <a:pt x="134017" y="268179"/>
                </a:lnTo>
                <a:lnTo>
                  <a:pt x="131254" y="270226"/>
                </a:lnTo>
                <a:lnTo>
                  <a:pt x="128460" y="271591"/>
                </a:lnTo>
                <a:lnTo>
                  <a:pt x="125644" y="272501"/>
                </a:lnTo>
                <a:lnTo>
                  <a:pt x="122815" y="274059"/>
                </a:lnTo>
                <a:lnTo>
                  <a:pt x="119976" y="276051"/>
                </a:lnTo>
                <a:lnTo>
                  <a:pt x="117131" y="278332"/>
                </a:lnTo>
                <a:lnTo>
                  <a:pt x="114282" y="279852"/>
                </a:lnTo>
                <a:lnTo>
                  <a:pt x="111430" y="280865"/>
                </a:lnTo>
                <a:lnTo>
                  <a:pt x="108576" y="281541"/>
                </a:lnTo>
                <a:lnTo>
                  <a:pt x="105721" y="281991"/>
                </a:lnTo>
                <a:lnTo>
                  <a:pt x="102865" y="282291"/>
                </a:lnTo>
                <a:lnTo>
                  <a:pt x="95989" y="282774"/>
                </a:lnTo>
                <a:lnTo>
                  <a:pt x="92508" y="282840"/>
                </a:lnTo>
                <a:lnTo>
                  <a:pt x="87063" y="282882"/>
                </a:lnTo>
                <a:lnTo>
                  <a:pt x="86617" y="281933"/>
                </a:lnTo>
                <a:lnTo>
                  <a:pt x="85988" y="276046"/>
                </a:lnTo>
                <a:lnTo>
                  <a:pt x="85758" y="267292"/>
                </a:lnTo>
                <a:lnTo>
                  <a:pt x="85724" y="25717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813"/>
          <p:cNvSpPr/>
          <p:nvPr/>
        </p:nvSpPr>
        <p:spPr>
          <a:xfrm>
            <a:off x="6312230" y="5889307"/>
            <a:ext cx="135534" cy="240031"/>
          </a:xfrm>
          <a:custGeom>
            <a:avLst/>
            <a:gdLst/>
            <a:ahLst/>
            <a:cxnLst/>
            <a:rect l="0" t="0" r="0" b="0"/>
            <a:pathLst>
              <a:path w="135534" h="240031">
                <a:moveTo>
                  <a:pt x="42849" y="0"/>
                </a:moveTo>
                <a:lnTo>
                  <a:pt x="38299" y="4551"/>
                </a:lnTo>
                <a:lnTo>
                  <a:pt x="36958" y="6844"/>
                </a:lnTo>
                <a:lnTo>
                  <a:pt x="35468" y="11932"/>
                </a:lnTo>
                <a:lnTo>
                  <a:pt x="32267" y="17368"/>
                </a:lnTo>
                <a:lnTo>
                  <a:pt x="30079" y="20152"/>
                </a:lnTo>
                <a:lnTo>
                  <a:pt x="27669" y="23912"/>
                </a:lnTo>
                <a:lnTo>
                  <a:pt x="25109" y="28324"/>
                </a:lnTo>
                <a:lnTo>
                  <a:pt x="22450" y="33171"/>
                </a:lnTo>
                <a:lnTo>
                  <a:pt x="19724" y="37354"/>
                </a:lnTo>
                <a:lnTo>
                  <a:pt x="16956" y="41095"/>
                </a:lnTo>
                <a:lnTo>
                  <a:pt x="14157" y="44542"/>
                </a:lnTo>
                <a:lnTo>
                  <a:pt x="11339" y="47792"/>
                </a:lnTo>
                <a:lnTo>
                  <a:pt x="8507" y="50911"/>
                </a:lnTo>
                <a:lnTo>
                  <a:pt x="5667" y="53943"/>
                </a:lnTo>
                <a:lnTo>
                  <a:pt x="3774" y="56918"/>
                </a:lnTo>
                <a:lnTo>
                  <a:pt x="1670" y="62761"/>
                </a:lnTo>
                <a:lnTo>
                  <a:pt x="735" y="68534"/>
                </a:lnTo>
                <a:lnTo>
                  <a:pt x="31" y="76648"/>
                </a:lnTo>
                <a:lnTo>
                  <a:pt x="0" y="81554"/>
                </a:lnTo>
                <a:lnTo>
                  <a:pt x="948" y="82944"/>
                </a:lnTo>
                <a:lnTo>
                  <a:pt x="2533" y="83871"/>
                </a:lnTo>
                <a:lnTo>
                  <a:pt x="4542" y="84489"/>
                </a:lnTo>
                <a:lnTo>
                  <a:pt x="6833" y="84901"/>
                </a:lnTo>
                <a:lnTo>
                  <a:pt x="9314" y="85176"/>
                </a:lnTo>
                <a:lnTo>
                  <a:pt x="11920" y="85359"/>
                </a:lnTo>
                <a:lnTo>
                  <a:pt x="14610" y="84529"/>
                </a:lnTo>
                <a:lnTo>
                  <a:pt x="17355" y="83023"/>
                </a:lnTo>
                <a:lnTo>
                  <a:pt x="20138" y="81066"/>
                </a:lnTo>
                <a:lnTo>
                  <a:pt x="22947" y="79761"/>
                </a:lnTo>
                <a:lnTo>
                  <a:pt x="25771" y="78892"/>
                </a:lnTo>
                <a:lnTo>
                  <a:pt x="28606" y="78312"/>
                </a:lnTo>
                <a:lnTo>
                  <a:pt x="32402" y="77926"/>
                </a:lnTo>
                <a:lnTo>
                  <a:pt x="36837" y="77668"/>
                </a:lnTo>
                <a:lnTo>
                  <a:pt x="45892" y="77382"/>
                </a:lnTo>
                <a:lnTo>
                  <a:pt x="57298" y="77221"/>
                </a:lnTo>
                <a:lnTo>
                  <a:pt x="92736" y="77155"/>
                </a:lnTo>
                <a:lnTo>
                  <a:pt x="96110" y="78107"/>
                </a:lnTo>
                <a:lnTo>
                  <a:pt x="98359" y="79694"/>
                </a:lnTo>
                <a:lnTo>
                  <a:pt x="99858" y="81704"/>
                </a:lnTo>
                <a:lnTo>
                  <a:pt x="102763" y="83997"/>
                </a:lnTo>
                <a:lnTo>
                  <a:pt x="106604" y="86478"/>
                </a:lnTo>
                <a:lnTo>
                  <a:pt x="111070" y="89085"/>
                </a:lnTo>
                <a:lnTo>
                  <a:pt x="114048" y="91775"/>
                </a:lnTo>
                <a:lnTo>
                  <a:pt x="116032" y="94521"/>
                </a:lnTo>
                <a:lnTo>
                  <a:pt x="119190" y="100112"/>
                </a:lnTo>
                <a:lnTo>
                  <a:pt x="121366" y="102936"/>
                </a:lnTo>
                <a:lnTo>
                  <a:pt x="123769" y="105772"/>
                </a:lnTo>
                <a:lnTo>
                  <a:pt x="126323" y="108615"/>
                </a:lnTo>
                <a:lnTo>
                  <a:pt x="131701" y="114313"/>
                </a:lnTo>
                <a:lnTo>
                  <a:pt x="133517" y="117166"/>
                </a:lnTo>
                <a:lnTo>
                  <a:pt x="135533" y="122877"/>
                </a:lnTo>
                <a:lnTo>
                  <a:pt x="135119" y="126685"/>
                </a:lnTo>
                <a:lnTo>
                  <a:pt x="133890" y="131129"/>
                </a:lnTo>
                <a:lnTo>
                  <a:pt x="132118" y="135997"/>
                </a:lnTo>
                <a:lnTo>
                  <a:pt x="129984" y="140195"/>
                </a:lnTo>
                <a:lnTo>
                  <a:pt x="127610" y="143946"/>
                </a:lnTo>
                <a:lnTo>
                  <a:pt x="125073" y="147399"/>
                </a:lnTo>
                <a:lnTo>
                  <a:pt x="122431" y="151606"/>
                </a:lnTo>
                <a:lnTo>
                  <a:pt x="119716" y="156316"/>
                </a:lnTo>
                <a:lnTo>
                  <a:pt x="114160" y="166629"/>
                </a:lnTo>
                <a:lnTo>
                  <a:pt x="108516" y="177562"/>
                </a:lnTo>
                <a:lnTo>
                  <a:pt x="105677" y="182192"/>
                </a:lnTo>
                <a:lnTo>
                  <a:pt x="102832" y="186232"/>
                </a:lnTo>
                <a:lnTo>
                  <a:pt x="99983" y="189877"/>
                </a:lnTo>
                <a:lnTo>
                  <a:pt x="97131" y="194212"/>
                </a:lnTo>
                <a:lnTo>
                  <a:pt x="94277" y="199007"/>
                </a:lnTo>
                <a:lnTo>
                  <a:pt x="91422" y="204109"/>
                </a:lnTo>
                <a:lnTo>
                  <a:pt x="88566" y="208463"/>
                </a:lnTo>
                <a:lnTo>
                  <a:pt x="85710" y="212318"/>
                </a:lnTo>
                <a:lnTo>
                  <a:pt x="82853" y="215840"/>
                </a:lnTo>
                <a:lnTo>
                  <a:pt x="79996" y="219141"/>
                </a:lnTo>
                <a:lnTo>
                  <a:pt x="77139" y="222294"/>
                </a:lnTo>
                <a:lnTo>
                  <a:pt x="74282" y="225348"/>
                </a:lnTo>
                <a:lnTo>
                  <a:pt x="70472" y="227385"/>
                </a:lnTo>
                <a:lnTo>
                  <a:pt x="66027" y="228743"/>
                </a:lnTo>
                <a:lnTo>
                  <a:pt x="61159" y="229648"/>
                </a:lnTo>
                <a:lnTo>
                  <a:pt x="56960" y="231203"/>
                </a:lnTo>
                <a:lnTo>
                  <a:pt x="53209" y="233193"/>
                </a:lnTo>
                <a:lnTo>
                  <a:pt x="49756" y="235472"/>
                </a:lnTo>
                <a:lnTo>
                  <a:pt x="46502" y="236992"/>
                </a:lnTo>
                <a:lnTo>
                  <a:pt x="43379" y="238005"/>
                </a:lnTo>
                <a:lnTo>
                  <a:pt x="34277" y="24003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814"/>
          <p:cNvSpPr/>
          <p:nvPr/>
        </p:nvSpPr>
        <p:spPr>
          <a:xfrm>
            <a:off x="7555230" y="4169961"/>
            <a:ext cx="102836" cy="73039"/>
          </a:xfrm>
          <a:custGeom>
            <a:avLst/>
            <a:gdLst/>
            <a:ahLst/>
            <a:cxnLst/>
            <a:rect l="0" t="0" r="0" b="0"/>
            <a:pathLst>
              <a:path w="102836" h="73039">
                <a:moveTo>
                  <a:pt x="60007" y="21991"/>
                </a:moveTo>
                <a:lnTo>
                  <a:pt x="60007" y="8973"/>
                </a:lnTo>
                <a:lnTo>
                  <a:pt x="59055" y="7597"/>
                </a:lnTo>
                <a:lnTo>
                  <a:pt x="57468" y="6680"/>
                </a:lnTo>
                <a:lnTo>
                  <a:pt x="51788" y="4953"/>
                </a:lnTo>
                <a:lnTo>
                  <a:pt x="49052" y="4894"/>
                </a:lnTo>
                <a:lnTo>
                  <a:pt x="43224" y="4849"/>
                </a:lnTo>
                <a:lnTo>
                  <a:pt x="43103" y="5800"/>
                </a:lnTo>
                <a:lnTo>
                  <a:pt x="43024" y="7387"/>
                </a:lnTo>
                <a:lnTo>
                  <a:pt x="42969" y="9398"/>
                </a:lnTo>
                <a:lnTo>
                  <a:pt x="41981" y="10738"/>
                </a:lnTo>
                <a:lnTo>
                  <a:pt x="40370" y="11631"/>
                </a:lnTo>
                <a:lnTo>
                  <a:pt x="38343" y="12227"/>
                </a:lnTo>
                <a:lnTo>
                  <a:pt x="36992" y="13577"/>
                </a:lnTo>
                <a:lnTo>
                  <a:pt x="36091" y="15429"/>
                </a:lnTo>
                <a:lnTo>
                  <a:pt x="34645" y="20695"/>
                </a:lnTo>
                <a:lnTo>
                  <a:pt x="34527" y="22080"/>
                </a:lnTo>
                <a:lnTo>
                  <a:pt x="34448" y="23955"/>
                </a:lnTo>
                <a:lnTo>
                  <a:pt x="34360" y="28579"/>
                </a:lnTo>
                <a:lnTo>
                  <a:pt x="34320" y="33809"/>
                </a:lnTo>
                <a:lnTo>
                  <a:pt x="35263" y="35585"/>
                </a:lnTo>
                <a:lnTo>
                  <a:pt x="36843" y="36769"/>
                </a:lnTo>
                <a:lnTo>
                  <a:pt x="41673" y="38668"/>
                </a:lnTo>
                <a:lnTo>
                  <a:pt x="43975" y="38825"/>
                </a:lnTo>
                <a:lnTo>
                  <a:pt x="57520" y="39095"/>
                </a:lnTo>
                <a:lnTo>
                  <a:pt x="80093" y="39135"/>
                </a:lnTo>
                <a:lnTo>
                  <a:pt x="82923" y="38183"/>
                </a:lnTo>
                <a:lnTo>
                  <a:pt x="85762" y="36596"/>
                </a:lnTo>
                <a:lnTo>
                  <a:pt x="92611" y="31755"/>
                </a:lnTo>
                <a:lnTo>
                  <a:pt x="94125" y="30405"/>
                </a:lnTo>
                <a:lnTo>
                  <a:pt x="101530" y="23287"/>
                </a:lnTo>
                <a:lnTo>
                  <a:pt x="101977" y="21903"/>
                </a:lnTo>
                <a:lnTo>
                  <a:pt x="102274" y="20027"/>
                </a:lnTo>
                <a:lnTo>
                  <a:pt x="102473" y="17825"/>
                </a:lnTo>
                <a:lnTo>
                  <a:pt x="102604" y="15404"/>
                </a:lnTo>
                <a:lnTo>
                  <a:pt x="102835" y="6425"/>
                </a:lnTo>
                <a:lnTo>
                  <a:pt x="101894" y="5899"/>
                </a:lnTo>
                <a:lnTo>
                  <a:pt x="100314" y="5548"/>
                </a:lnTo>
                <a:lnTo>
                  <a:pt x="98309" y="5314"/>
                </a:lnTo>
                <a:lnTo>
                  <a:pt x="96019" y="4206"/>
                </a:lnTo>
                <a:lnTo>
                  <a:pt x="93540" y="2514"/>
                </a:lnTo>
                <a:lnTo>
                  <a:pt x="90935" y="434"/>
                </a:lnTo>
                <a:lnTo>
                  <a:pt x="88246" y="0"/>
                </a:lnTo>
                <a:lnTo>
                  <a:pt x="85500" y="663"/>
                </a:lnTo>
                <a:lnTo>
                  <a:pt x="82717" y="2057"/>
                </a:lnTo>
                <a:lnTo>
                  <a:pt x="78958" y="2987"/>
                </a:lnTo>
                <a:lnTo>
                  <a:pt x="74546" y="3607"/>
                </a:lnTo>
                <a:lnTo>
                  <a:pt x="69699" y="4020"/>
                </a:lnTo>
                <a:lnTo>
                  <a:pt x="66469" y="5248"/>
                </a:lnTo>
                <a:lnTo>
                  <a:pt x="64314" y="7019"/>
                </a:lnTo>
                <a:lnTo>
                  <a:pt x="62879" y="9152"/>
                </a:lnTo>
                <a:lnTo>
                  <a:pt x="60016" y="10574"/>
                </a:lnTo>
                <a:lnTo>
                  <a:pt x="56203" y="11522"/>
                </a:lnTo>
                <a:lnTo>
                  <a:pt x="51756" y="12155"/>
                </a:lnTo>
                <a:lnTo>
                  <a:pt x="47839" y="13528"/>
                </a:lnTo>
                <a:lnTo>
                  <a:pt x="44275" y="15397"/>
                </a:lnTo>
                <a:lnTo>
                  <a:pt x="40946" y="17595"/>
                </a:lnTo>
                <a:lnTo>
                  <a:pt x="37775" y="20013"/>
                </a:lnTo>
                <a:lnTo>
                  <a:pt x="34708" y="22577"/>
                </a:lnTo>
                <a:lnTo>
                  <a:pt x="31711" y="25239"/>
                </a:lnTo>
                <a:lnTo>
                  <a:pt x="25841" y="30737"/>
                </a:lnTo>
                <a:lnTo>
                  <a:pt x="22942" y="33537"/>
                </a:lnTo>
                <a:lnTo>
                  <a:pt x="21009" y="36356"/>
                </a:lnTo>
                <a:lnTo>
                  <a:pt x="19721" y="39188"/>
                </a:lnTo>
                <a:lnTo>
                  <a:pt x="18862" y="42028"/>
                </a:lnTo>
                <a:lnTo>
                  <a:pt x="17337" y="44874"/>
                </a:lnTo>
                <a:lnTo>
                  <a:pt x="15368" y="47724"/>
                </a:lnTo>
                <a:lnTo>
                  <a:pt x="9915" y="54591"/>
                </a:lnTo>
                <a:lnTo>
                  <a:pt x="9467" y="56107"/>
                </a:lnTo>
                <a:lnTo>
                  <a:pt x="9169" y="58070"/>
                </a:lnTo>
                <a:lnTo>
                  <a:pt x="8690" y="63513"/>
                </a:lnTo>
                <a:lnTo>
                  <a:pt x="9603" y="64913"/>
                </a:lnTo>
                <a:lnTo>
                  <a:pt x="11164" y="66798"/>
                </a:lnTo>
                <a:lnTo>
                  <a:pt x="15963" y="72117"/>
                </a:lnTo>
                <a:lnTo>
                  <a:pt x="17310" y="72553"/>
                </a:lnTo>
                <a:lnTo>
                  <a:pt x="19159" y="72844"/>
                </a:lnTo>
                <a:lnTo>
                  <a:pt x="21346" y="73038"/>
                </a:lnTo>
                <a:lnTo>
                  <a:pt x="23755" y="72215"/>
                </a:lnTo>
                <a:lnTo>
                  <a:pt x="26314" y="70714"/>
                </a:lnTo>
                <a:lnTo>
                  <a:pt x="28972" y="68760"/>
                </a:lnTo>
                <a:lnTo>
                  <a:pt x="31697" y="67458"/>
                </a:lnTo>
                <a:lnTo>
                  <a:pt x="34467" y="66590"/>
                </a:lnTo>
                <a:lnTo>
                  <a:pt x="37265" y="66011"/>
                </a:lnTo>
                <a:lnTo>
                  <a:pt x="40083" y="64673"/>
                </a:lnTo>
                <a:lnTo>
                  <a:pt x="42914" y="62828"/>
                </a:lnTo>
                <a:lnTo>
                  <a:pt x="45754" y="60646"/>
                </a:lnTo>
                <a:lnTo>
                  <a:pt x="48600" y="58239"/>
                </a:lnTo>
                <a:lnTo>
                  <a:pt x="51450" y="55681"/>
                </a:lnTo>
                <a:lnTo>
                  <a:pt x="54303" y="53024"/>
                </a:lnTo>
                <a:lnTo>
                  <a:pt x="57157" y="51252"/>
                </a:lnTo>
                <a:lnTo>
                  <a:pt x="60012" y="50071"/>
                </a:lnTo>
                <a:lnTo>
                  <a:pt x="62867" y="49283"/>
                </a:lnTo>
                <a:lnTo>
                  <a:pt x="64772" y="47806"/>
                </a:lnTo>
                <a:lnTo>
                  <a:pt x="66041" y="45869"/>
                </a:lnTo>
                <a:lnTo>
                  <a:pt x="66887" y="43625"/>
                </a:lnTo>
                <a:lnTo>
                  <a:pt x="68403" y="42128"/>
                </a:lnTo>
                <a:lnTo>
                  <a:pt x="70368" y="41131"/>
                </a:lnTo>
                <a:lnTo>
                  <a:pt x="72629" y="40466"/>
                </a:lnTo>
                <a:lnTo>
                  <a:pt x="74136" y="39070"/>
                </a:lnTo>
                <a:lnTo>
                  <a:pt x="75142" y="37187"/>
                </a:lnTo>
                <a:lnTo>
                  <a:pt x="75812" y="34980"/>
                </a:lnTo>
                <a:lnTo>
                  <a:pt x="75306" y="32555"/>
                </a:lnTo>
                <a:lnTo>
                  <a:pt x="74016" y="29986"/>
                </a:lnTo>
                <a:lnTo>
                  <a:pt x="69654" y="23571"/>
                </a:lnTo>
                <a:lnTo>
                  <a:pt x="68343" y="22092"/>
                </a:lnTo>
                <a:lnTo>
                  <a:pt x="61293" y="14749"/>
                </a:lnTo>
                <a:lnTo>
                  <a:pt x="59912" y="14306"/>
                </a:lnTo>
                <a:lnTo>
                  <a:pt x="58039" y="14010"/>
                </a:lnTo>
                <a:lnTo>
                  <a:pt x="55837" y="13813"/>
                </a:lnTo>
                <a:lnTo>
                  <a:pt x="53417" y="13681"/>
                </a:lnTo>
                <a:lnTo>
                  <a:pt x="48188" y="13535"/>
                </a:lnTo>
                <a:lnTo>
                  <a:pt x="45461" y="14449"/>
                </a:lnTo>
                <a:lnTo>
                  <a:pt x="42689" y="16011"/>
                </a:lnTo>
                <a:lnTo>
                  <a:pt x="39889" y="18004"/>
                </a:lnTo>
                <a:lnTo>
                  <a:pt x="38023" y="20285"/>
                </a:lnTo>
                <a:lnTo>
                  <a:pt x="36778" y="22759"/>
                </a:lnTo>
                <a:lnTo>
                  <a:pt x="35950" y="25361"/>
                </a:lnTo>
                <a:lnTo>
                  <a:pt x="34443" y="28047"/>
                </a:lnTo>
                <a:lnTo>
                  <a:pt x="32487" y="30791"/>
                </a:lnTo>
                <a:lnTo>
                  <a:pt x="30231" y="33573"/>
                </a:lnTo>
                <a:lnTo>
                  <a:pt x="27773" y="35427"/>
                </a:lnTo>
                <a:lnTo>
                  <a:pt x="25183" y="36664"/>
                </a:lnTo>
                <a:lnTo>
                  <a:pt x="22503" y="37488"/>
                </a:lnTo>
                <a:lnTo>
                  <a:pt x="20717" y="38990"/>
                </a:lnTo>
                <a:lnTo>
                  <a:pt x="19527" y="40943"/>
                </a:lnTo>
                <a:lnTo>
                  <a:pt x="18733" y="43198"/>
                </a:lnTo>
                <a:lnTo>
                  <a:pt x="19156" y="45654"/>
                </a:lnTo>
                <a:lnTo>
                  <a:pt x="20391" y="48244"/>
                </a:lnTo>
                <a:lnTo>
                  <a:pt x="24665" y="54693"/>
                </a:lnTo>
                <a:lnTo>
                  <a:pt x="25968" y="56176"/>
                </a:lnTo>
                <a:lnTo>
                  <a:pt x="29956" y="60361"/>
                </a:lnTo>
                <a:lnTo>
                  <a:pt x="32353" y="61859"/>
                </a:lnTo>
                <a:lnTo>
                  <a:pt x="34904" y="62857"/>
                </a:lnTo>
                <a:lnTo>
                  <a:pt x="37556" y="63522"/>
                </a:lnTo>
                <a:lnTo>
                  <a:pt x="39325" y="63014"/>
                </a:lnTo>
                <a:lnTo>
                  <a:pt x="40504" y="61722"/>
                </a:lnTo>
                <a:lnTo>
                  <a:pt x="41290" y="59909"/>
                </a:lnTo>
                <a:lnTo>
                  <a:pt x="43719" y="57747"/>
                </a:lnTo>
                <a:lnTo>
                  <a:pt x="47243" y="55353"/>
                </a:lnTo>
                <a:lnTo>
                  <a:pt x="57485" y="49219"/>
                </a:lnTo>
                <a:lnTo>
                  <a:pt x="59278" y="47763"/>
                </a:lnTo>
                <a:lnTo>
                  <a:pt x="61426" y="45840"/>
                </a:lnTo>
                <a:lnTo>
                  <a:pt x="66353" y="41163"/>
                </a:lnTo>
                <a:lnTo>
                  <a:pt x="80093" y="27597"/>
                </a:lnTo>
                <a:lnTo>
                  <a:pt x="81970" y="24775"/>
                </a:lnTo>
                <a:lnTo>
                  <a:pt x="83221" y="21942"/>
                </a:lnTo>
                <a:lnTo>
                  <a:pt x="85230" y="15102"/>
                </a:lnTo>
                <a:lnTo>
                  <a:pt x="84443" y="13589"/>
                </a:lnTo>
                <a:lnTo>
                  <a:pt x="82965" y="11627"/>
                </a:lnTo>
                <a:lnTo>
                  <a:pt x="81027" y="9367"/>
                </a:lnTo>
                <a:lnTo>
                  <a:pt x="78783" y="7860"/>
                </a:lnTo>
                <a:lnTo>
                  <a:pt x="76334" y="6855"/>
                </a:lnTo>
                <a:lnTo>
                  <a:pt x="73750" y="6186"/>
                </a:lnTo>
                <a:lnTo>
                  <a:pt x="71074" y="6691"/>
                </a:lnTo>
                <a:lnTo>
                  <a:pt x="68337" y="7982"/>
                </a:lnTo>
                <a:lnTo>
                  <a:pt x="65561" y="9794"/>
                </a:lnTo>
                <a:lnTo>
                  <a:pt x="61805" y="11955"/>
                </a:lnTo>
                <a:lnTo>
                  <a:pt x="52551" y="16895"/>
                </a:lnTo>
                <a:lnTo>
                  <a:pt x="36631" y="25032"/>
                </a:lnTo>
                <a:lnTo>
                  <a:pt x="32040" y="27828"/>
                </a:lnTo>
                <a:lnTo>
                  <a:pt x="28028" y="30645"/>
                </a:lnTo>
                <a:lnTo>
                  <a:pt x="24400" y="33475"/>
                </a:lnTo>
                <a:lnTo>
                  <a:pt x="20077" y="36315"/>
                </a:lnTo>
                <a:lnTo>
                  <a:pt x="15289" y="39160"/>
                </a:lnTo>
                <a:lnTo>
                  <a:pt x="0" y="47709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815"/>
          <p:cNvSpPr/>
          <p:nvPr/>
        </p:nvSpPr>
        <p:spPr>
          <a:xfrm>
            <a:off x="7813754" y="4089444"/>
            <a:ext cx="187247" cy="153899"/>
          </a:xfrm>
          <a:custGeom>
            <a:avLst/>
            <a:gdLst/>
            <a:ahLst/>
            <a:cxnLst/>
            <a:rect l="0" t="0" r="0" b="0"/>
            <a:pathLst>
              <a:path w="187247" h="153899">
                <a:moveTo>
                  <a:pt x="118665" y="16783"/>
                </a:moveTo>
                <a:lnTo>
                  <a:pt x="118665" y="12232"/>
                </a:lnTo>
                <a:lnTo>
                  <a:pt x="117713" y="10892"/>
                </a:lnTo>
                <a:lnTo>
                  <a:pt x="116126" y="9998"/>
                </a:lnTo>
                <a:lnTo>
                  <a:pt x="111285" y="8564"/>
                </a:lnTo>
                <a:lnTo>
                  <a:pt x="105895" y="3765"/>
                </a:lnTo>
                <a:lnTo>
                  <a:pt x="102817" y="860"/>
                </a:lnTo>
                <a:lnTo>
                  <a:pt x="99556" y="181"/>
                </a:lnTo>
                <a:lnTo>
                  <a:pt x="97353" y="0"/>
                </a:lnTo>
                <a:lnTo>
                  <a:pt x="94933" y="832"/>
                </a:lnTo>
                <a:lnTo>
                  <a:pt x="89703" y="4296"/>
                </a:lnTo>
                <a:lnTo>
                  <a:pt x="84204" y="6471"/>
                </a:lnTo>
                <a:lnTo>
                  <a:pt x="81404" y="7050"/>
                </a:lnTo>
                <a:lnTo>
                  <a:pt x="77631" y="8390"/>
                </a:lnTo>
                <a:lnTo>
                  <a:pt x="73212" y="10235"/>
                </a:lnTo>
                <a:lnTo>
                  <a:pt x="68361" y="12418"/>
                </a:lnTo>
                <a:lnTo>
                  <a:pt x="64174" y="14826"/>
                </a:lnTo>
                <a:lnTo>
                  <a:pt x="60431" y="17383"/>
                </a:lnTo>
                <a:lnTo>
                  <a:pt x="56983" y="20041"/>
                </a:lnTo>
                <a:lnTo>
                  <a:pt x="53731" y="23717"/>
                </a:lnTo>
                <a:lnTo>
                  <a:pt x="50611" y="28074"/>
                </a:lnTo>
                <a:lnTo>
                  <a:pt x="47578" y="32883"/>
                </a:lnTo>
                <a:lnTo>
                  <a:pt x="43651" y="37041"/>
                </a:lnTo>
                <a:lnTo>
                  <a:pt x="39129" y="40766"/>
                </a:lnTo>
                <a:lnTo>
                  <a:pt x="34209" y="44202"/>
                </a:lnTo>
                <a:lnTo>
                  <a:pt x="29976" y="48397"/>
                </a:lnTo>
                <a:lnTo>
                  <a:pt x="26202" y="53099"/>
                </a:lnTo>
                <a:lnTo>
                  <a:pt x="22733" y="58139"/>
                </a:lnTo>
                <a:lnTo>
                  <a:pt x="19468" y="62451"/>
                </a:lnTo>
                <a:lnTo>
                  <a:pt x="16339" y="66279"/>
                </a:lnTo>
                <a:lnTo>
                  <a:pt x="13300" y="69782"/>
                </a:lnTo>
                <a:lnTo>
                  <a:pt x="11274" y="74023"/>
                </a:lnTo>
                <a:lnTo>
                  <a:pt x="9924" y="78756"/>
                </a:lnTo>
                <a:lnTo>
                  <a:pt x="9024" y="83816"/>
                </a:lnTo>
                <a:lnTo>
                  <a:pt x="7471" y="89094"/>
                </a:lnTo>
                <a:lnTo>
                  <a:pt x="5483" y="94518"/>
                </a:lnTo>
                <a:lnTo>
                  <a:pt x="3206" y="100039"/>
                </a:lnTo>
                <a:lnTo>
                  <a:pt x="1687" y="105624"/>
                </a:lnTo>
                <a:lnTo>
                  <a:pt x="675" y="111253"/>
                </a:lnTo>
                <a:lnTo>
                  <a:pt x="0" y="116911"/>
                </a:lnTo>
                <a:lnTo>
                  <a:pt x="503" y="121635"/>
                </a:lnTo>
                <a:lnTo>
                  <a:pt x="1790" y="125737"/>
                </a:lnTo>
                <a:lnTo>
                  <a:pt x="3602" y="129424"/>
                </a:lnTo>
                <a:lnTo>
                  <a:pt x="4809" y="132835"/>
                </a:lnTo>
                <a:lnTo>
                  <a:pt x="5614" y="136061"/>
                </a:lnTo>
                <a:lnTo>
                  <a:pt x="6150" y="139164"/>
                </a:lnTo>
                <a:lnTo>
                  <a:pt x="7460" y="142186"/>
                </a:lnTo>
                <a:lnTo>
                  <a:pt x="9286" y="145152"/>
                </a:lnTo>
                <a:lnTo>
                  <a:pt x="14510" y="152207"/>
                </a:lnTo>
                <a:lnTo>
                  <a:pt x="15892" y="152785"/>
                </a:lnTo>
                <a:lnTo>
                  <a:pt x="19966" y="153429"/>
                </a:lnTo>
                <a:lnTo>
                  <a:pt x="24952" y="153714"/>
                </a:lnTo>
                <a:lnTo>
                  <a:pt x="30342" y="153841"/>
                </a:lnTo>
                <a:lnTo>
                  <a:pt x="35914" y="153898"/>
                </a:lnTo>
                <a:lnTo>
                  <a:pt x="38733" y="152961"/>
                </a:lnTo>
                <a:lnTo>
                  <a:pt x="44405" y="149379"/>
                </a:lnTo>
                <a:lnTo>
                  <a:pt x="50101" y="144612"/>
                </a:lnTo>
                <a:lnTo>
                  <a:pt x="52953" y="142007"/>
                </a:lnTo>
                <a:lnTo>
                  <a:pt x="58662" y="136574"/>
                </a:lnTo>
                <a:lnTo>
                  <a:pt x="70089" y="125324"/>
                </a:lnTo>
                <a:lnTo>
                  <a:pt x="72946" y="121529"/>
                </a:lnTo>
                <a:lnTo>
                  <a:pt x="75804" y="117093"/>
                </a:lnTo>
                <a:lnTo>
                  <a:pt x="78661" y="112232"/>
                </a:lnTo>
                <a:lnTo>
                  <a:pt x="81519" y="107085"/>
                </a:lnTo>
                <a:lnTo>
                  <a:pt x="87233" y="96288"/>
                </a:lnTo>
                <a:lnTo>
                  <a:pt x="95806" y="79498"/>
                </a:lnTo>
                <a:lnTo>
                  <a:pt x="97711" y="73833"/>
                </a:lnTo>
                <a:lnTo>
                  <a:pt x="98981" y="68152"/>
                </a:lnTo>
                <a:lnTo>
                  <a:pt x="99828" y="62459"/>
                </a:lnTo>
                <a:lnTo>
                  <a:pt x="100391" y="56758"/>
                </a:lnTo>
                <a:lnTo>
                  <a:pt x="100768" y="51054"/>
                </a:lnTo>
                <a:lnTo>
                  <a:pt x="101186" y="40587"/>
                </a:lnTo>
                <a:lnTo>
                  <a:pt x="101421" y="29339"/>
                </a:lnTo>
                <a:lnTo>
                  <a:pt x="101521" y="8439"/>
                </a:lnTo>
                <a:lnTo>
                  <a:pt x="101521" y="8256"/>
                </a:lnTo>
                <a:lnTo>
                  <a:pt x="101521" y="41381"/>
                </a:lnTo>
                <a:lnTo>
                  <a:pt x="102473" y="45564"/>
                </a:lnTo>
                <a:lnTo>
                  <a:pt x="104060" y="49306"/>
                </a:lnTo>
                <a:lnTo>
                  <a:pt x="106071" y="52752"/>
                </a:lnTo>
                <a:lnTo>
                  <a:pt x="107412" y="56955"/>
                </a:lnTo>
                <a:lnTo>
                  <a:pt x="108305" y="61662"/>
                </a:lnTo>
                <a:lnTo>
                  <a:pt x="108902" y="66705"/>
                </a:lnTo>
                <a:lnTo>
                  <a:pt x="110251" y="71972"/>
                </a:lnTo>
                <a:lnTo>
                  <a:pt x="112104" y="77388"/>
                </a:lnTo>
                <a:lnTo>
                  <a:pt x="114291" y="82904"/>
                </a:lnTo>
                <a:lnTo>
                  <a:pt x="116703" y="87533"/>
                </a:lnTo>
                <a:lnTo>
                  <a:pt x="119262" y="91573"/>
                </a:lnTo>
                <a:lnTo>
                  <a:pt x="121921" y="95218"/>
                </a:lnTo>
                <a:lnTo>
                  <a:pt x="124646" y="98600"/>
                </a:lnTo>
                <a:lnTo>
                  <a:pt x="127415" y="101808"/>
                </a:lnTo>
                <a:lnTo>
                  <a:pt x="130213" y="104899"/>
                </a:lnTo>
                <a:lnTo>
                  <a:pt x="135863" y="110873"/>
                </a:lnTo>
                <a:lnTo>
                  <a:pt x="138703" y="113800"/>
                </a:lnTo>
                <a:lnTo>
                  <a:pt x="141549" y="115751"/>
                </a:lnTo>
                <a:lnTo>
                  <a:pt x="147251" y="117919"/>
                </a:lnTo>
                <a:lnTo>
                  <a:pt x="152961" y="121423"/>
                </a:lnTo>
                <a:lnTo>
                  <a:pt x="155816" y="123690"/>
                </a:lnTo>
                <a:lnTo>
                  <a:pt x="158672" y="125202"/>
                </a:lnTo>
                <a:lnTo>
                  <a:pt x="164387" y="126882"/>
                </a:lnTo>
                <a:lnTo>
                  <a:pt x="167244" y="126377"/>
                </a:lnTo>
                <a:lnTo>
                  <a:pt x="172958" y="123277"/>
                </a:lnTo>
                <a:lnTo>
                  <a:pt x="178673" y="121264"/>
                </a:lnTo>
                <a:lnTo>
                  <a:pt x="181531" y="120727"/>
                </a:lnTo>
                <a:lnTo>
                  <a:pt x="183436" y="119416"/>
                </a:lnTo>
                <a:lnTo>
                  <a:pt x="184706" y="117590"/>
                </a:lnTo>
                <a:lnTo>
                  <a:pt x="187246" y="111081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816"/>
          <p:cNvSpPr/>
          <p:nvPr/>
        </p:nvSpPr>
        <p:spPr>
          <a:xfrm>
            <a:off x="8052436" y="3986243"/>
            <a:ext cx="162833" cy="274255"/>
          </a:xfrm>
          <a:custGeom>
            <a:avLst/>
            <a:gdLst/>
            <a:ahLst/>
            <a:cxnLst/>
            <a:rect l="0" t="0" r="0" b="0"/>
            <a:pathLst>
              <a:path w="162833" h="274255">
                <a:moveTo>
                  <a:pt x="17144" y="8542"/>
                </a:moveTo>
                <a:lnTo>
                  <a:pt x="17144" y="3991"/>
                </a:lnTo>
                <a:lnTo>
                  <a:pt x="16191" y="2650"/>
                </a:lnTo>
                <a:lnTo>
                  <a:pt x="14604" y="1756"/>
                </a:lnTo>
                <a:lnTo>
                  <a:pt x="8675" y="0"/>
                </a:lnTo>
                <a:lnTo>
                  <a:pt x="8602" y="4529"/>
                </a:lnTo>
                <a:lnTo>
                  <a:pt x="7640" y="5867"/>
                </a:lnTo>
                <a:lnTo>
                  <a:pt x="6045" y="6759"/>
                </a:lnTo>
                <a:lnTo>
                  <a:pt x="4029" y="7353"/>
                </a:lnTo>
                <a:lnTo>
                  <a:pt x="2686" y="9654"/>
                </a:lnTo>
                <a:lnTo>
                  <a:pt x="1193" y="17291"/>
                </a:lnTo>
                <a:lnTo>
                  <a:pt x="795" y="21995"/>
                </a:lnTo>
                <a:lnTo>
                  <a:pt x="529" y="27036"/>
                </a:lnTo>
                <a:lnTo>
                  <a:pt x="235" y="37716"/>
                </a:lnTo>
                <a:lnTo>
                  <a:pt x="0" y="118200"/>
                </a:lnTo>
                <a:lnTo>
                  <a:pt x="0" y="124510"/>
                </a:lnTo>
                <a:lnTo>
                  <a:pt x="952" y="130621"/>
                </a:lnTo>
                <a:lnTo>
                  <a:pt x="2539" y="136601"/>
                </a:lnTo>
                <a:lnTo>
                  <a:pt x="11930" y="164436"/>
                </a:lnTo>
                <a:lnTo>
                  <a:pt x="13668" y="171526"/>
                </a:lnTo>
                <a:lnTo>
                  <a:pt x="14827" y="178158"/>
                </a:lnTo>
                <a:lnTo>
                  <a:pt x="15599" y="184484"/>
                </a:lnTo>
                <a:lnTo>
                  <a:pt x="17066" y="190607"/>
                </a:lnTo>
                <a:lnTo>
                  <a:pt x="18996" y="196593"/>
                </a:lnTo>
                <a:lnTo>
                  <a:pt x="21237" y="202490"/>
                </a:lnTo>
                <a:lnTo>
                  <a:pt x="22730" y="207373"/>
                </a:lnTo>
                <a:lnTo>
                  <a:pt x="24389" y="215338"/>
                </a:lnTo>
                <a:lnTo>
                  <a:pt x="25127" y="222054"/>
                </a:lnTo>
                <a:lnTo>
                  <a:pt x="25454" y="228214"/>
                </a:lnTo>
                <a:lnTo>
                  <a:pt x="25600" y="234126"/>
                </a:lnTo>
                <a:lnTo>
                  <a:pt x="26591" y="237036"/>
                </a:lnTo>
                <a:lnTo>
                  <a:pt x="30232" y="242810"/>
                </a:lnTo>
                <a:lnTo>
                  <a:pt x="30632" y="244730"/>
                </a:lnTo>
                <a:lnTo>
                  <a:pt x="29946" y="246011"/>
                </a:lnTo>
                <a:lnTo>
                  <a:pt x="25964" y="248422"/>
                </a:lnTo>
                <a:lnTo>
                  <a:pt x="25789" y="243977"/>
                </a:lnTo>
                <a:lnTo>
                  <a:pt x="26718" y="241698"/>
                </a:lnTo>
                <a:lnTo>
                  <a:pt x="30289" y="236627"/>
                </a:lnTo>
                <a:lnTo>
                  <a:pt x="31622" y="232988"/>
                </a:lnTo>
                <a:lnTo>
                  <a:pt x="32510" y="228658"/>
                </a:lnTo>
                <a:lnTo>
                  <a:pt x="33104" y="223866"/>
                </a:lnTo>
                <a:lnTo>
                  <a:pt x="33762" y="216002"/>
                </a:lnTo>
                <a:lnTo>
                  <a:pt x="33938" y="212571"/>
                </a:lnTo>
                <a:lnTo>
                  <a:pt x="35007" y="208378"/>
                </a:lnTo>
                <a:lnTo>
                  <a:pt x="36672" y="203679"/>
                </a:lnTo>
                <a:lnTo>
                  <a:pt x="38736" y="198640"/>
                </a:lnTo>
                <a:lnTo>
                  <a:pt x="42015" y="193377"/>
                </a:lnTo>
                <a:lnTo>
                  <a:pt x="46107" y="187962"/>
                </a:lnTo>
                <a:lnTo>
                  <a:pt x="50741" y="182448"/>
                </a:lnTo>
                <a:lnTo>
                  <a:pt x="54781" y="177819"/>
                </a:lnTo>
                <a:lnTo>
                  <a:pt x="61811" y="170136"/>
                </a:lnTo>
                <a:lnTo>
                  <a:pt x="71124" y="160456"/>
                </a:lnTo>
                <a:lnTo>
                  <a:pt x="79916" y="151555"/>
                </a:lnTo>
                <a:lnTo>
                  <a:pt x="82805" y="149604"/>
                </a:lnTo>
                <a:lnTo>
                  <a:pt x="85683" y="148303"/>
                </a:lnTo>
                <a:lnTo>
                  <a:pt x="88554" y="147436"/>
                </a:lnTo>
                <a:lnTo>
                  <a:pt x="91421" y="146858"/>
                </a:lnTo>
                <a:lnTo>
                  <a:pt x="94285" y="146472"/>
                </a:lnTo>
                <a:lnTo>
                  <a:pt x="97145" y="146215"/>
                </a:lnTo>
                <a:lnTo>
                  <a:pt x="100958" y="146044"/>
                </a:lnTo>
                <a:lnTo>
                  <a:pt x="114474" y="145803"/>
                </a:lnTo>
                <a:lnTo>
                  <a:pt x="139912" y="145706"/>
                </a:lnTo>
                <a:lnTo>
                  <a:pt x="142804" y="146657"/>
                </a:lnTo>
                <a:lnTo>
                  <a:pt x="145685" y="148243"/>
                </a:lnTo>
                <a:lnTo>
                  <a:pt x="148557" y="150254"/>
                </a:lnTo>
                <a:lnTo>
                  <a:pt x="151426" y="152546"/>
                </a:lnTo>
                <a:lnTo>
                  <a:pt x="154290" y="155027"/>
                </a:lnTo>
                <a:lnTo>
                  <a:pt x="157152" y="157634"/>
                </a:lnTo>
                <a:lnTo>
                  <a:pt x="159060" y="160324"/>
                </a:lnTo>
                <a:lnTo>
                  <a:pt x="161180" y="165853"/>
                </a:lnTo>
                <a:lnTo>
                  <a:pt x="162374" y="174321"/>
                </a:lnTo>
                <a:lnTo>
                  <a:pt x="162727" y="182862"/>
                </a:lnTo>
                <a:lnTo>
                  <a:pt x="162832" y="195976"/>
                </a:lnTo>
                <a:lnTo>
                  <a:pt x="160942" y="200173"/>
                </a:lnTo>
                <a:lnTo>
                  <a:pt x="157776" y="203924"/>
                </a:lnTo>
                <a:lnTo>
                  <a:pt x="153762" y="207376"/>
                </a:lnTo>
                <a:lnTo>
                  <a:pt x="150133" y="211583"/>
                </a:lnTo>
                <a:lnTo>
                  <a:pt x="146761" y="216293"/>
                </a:lnTo>
                <a:lnTo>
                  <a:pt x="143559" y="221337"/>
                </a:lnTo>
                <a:lnTo>
                  <a:pt x="139520" y="225653"/>
                </a:lnTo>
                <a:lnTo>
                  <a:pt x="134923" y="229483"/>
                </a:lnTo>
                <a:lnTo>
                  <a:pt x="129954" y="232988"/>
                </a:lnTo>
                <a:lnTo>
                  <a:pt x="125688" y="236278"/>
                </a:lnTo>
                <a:lnTo>
                  <a:pt x="121891" y="239423"/>
                </a:lnTo>
                <a:lnTo>
                  <a:pt x="118408" y="242473"/>
                </a:lnTo>
                <a:lnTo>
                  <a:pt x="114181" y="245458"/>
                </a:lnTo>
                <a:lnTo>
                  <a:pt x="109458" y="248401"/>
                </a:lnTo>
                <a:lnTo>
                  <a:pt x="104404" y="251315"/>
                </a:lnTo>
                <a:lnTo>
                  <a:pt x="93709" y="257094"/>
                </a:lnTo>
                <a:lnTo>
                  <a:pt x="88189" y="259968"/>
                </a:lnTo>
                <a:lnTo>
                  <a:pt x="83558" y="261884"/>
                </a:lnTo>
                <a:lnTo>
                  <a:pt x="79517" y="263162"/>
                </a:lnTo>
                <a:lnTo>
                  <a:pt x="75870" y="264013"/>
                </a:lnTo>
                <a:lnTo>
                  <a:pt x="72487" y="265533"/>
                </a:lnTo>
                <a:lnTo>
                  <a:pt x="69279" y="267500"/>
                </a:lnTo>
                <a:lnTo>
                  <a:pt x="66188" y="269763"/>
                </a:lnTo>
                <a:lnTo>
                  <a:pt x="63176" y="271272"/>
                </a:lnTo>
                <a:lnTo>
                  <a:pt x="60214" y="272278"/>
                </a:lnTo>
                <a:lnTo>
                  <a:pt x="57287" y="272948"/>
                </a:lnTo>
                <a:lnTo>
                  <a:pt x="54383" y="273395"/>
                </a:lnTo>
                <a:lnTo>
                  <a:pt x="51495" y="273693"/>
                </a:lnTo>
                <a:lnTo>
                  <a:pt x="43366" y="274254"/>
                </a:lnTo>
                <a:lnTo>
                  <a:pt x="42861" y="2657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817"/>
          <p:cNvSpPr/>
          <p:nvPr/>
        </p:nvSpPr>
        <p:spPr>
          <a:xfrm>
            <a:off x="8275319" y="4080510"/>
            <a:ext cx="101145" cy="154306"/>
          </a:xfrm>
          <a:custGeom>
            <a:avLst/>
            <a:gdLst/>
            <a:ahLst/>
            <a:cxnLst/>
            <a:rect l="0" t="0" r="0" b="0"/>
            <a:pathLst>
              <a:path w="101145" h="154306">
                <a:moveTo>
                  <a:pt x="68581" y="0"/>
                </a:moveTo>
                <a:lnTo>
                  <a:pt x="48429" y="20150"/>
                </a:lnTo>
                <a:lnTo>
                  <a:pt x="44670" y="22959"/>
                </a:lnTo>
                <a:lnTo>
                  <a:pt x="40257" y="25783"/>
                </a:lnTo>
                <a:lnTo>
                  <a:pt x="35410" y="28619"/>
                </a:lnTo>
                <a:lnTo>
                  <a:pt x="31228" y="31461"/>
                </a:lnTo>
                <a:lnTo>
                  <a:pt x="27485" y="34309"/>
                </a:lnTo>
                <a:lnTo>
                  <a:pt x="24040" y="37160"/>
                </a:lnTo>
                <a:lnTo>
                  <a:pt x="20790" y="40014"/>
                </a:lnTo>
                <a:lnTo>
                  <a:pt x="17670" y="42868"/>
                </a:lnTo>
                <a:lnTo>
                  <a:pt x="14637" y="45724"/>
                </a:lnTo>
                <a:lnTo>
                  <a:pt x="12616" y="48580"/>
                </a:lnTo>
                <a:lnTo>
                  <a:pt x="11268" y="51437"/>
                </a:lnTo>
                <a:lnTo>
                  <a:pt x="10370" y="54293"/>
                </a:lnTo>
                <a:lnTo>
                  <a:pt x="8819" y="57151"/>
                </a:lnTo>
                <a:lnTo>
                  <a:pt x="6832" y="60008"/>
                </a:lnTo>
                <a:lnTo>
                  <a:pt x="4555" y="62865"/>
                </a:lnTo>
                <a:lnTo>
                  <a:pt x="3036" y="65722"/>
                </a:lnTo>
                <a:lnTo>
                  <a:pt x="2024" y="68580"/>
                </a:lnTo>
                <a:lnTo>
                  <a:pt x="1350" y="71437"/>
                </a:lnTo>
                <a:lnTo>
                  <a:pt x="1853" y="73342"/>
                </a:lnTo>
                <a:lnTo>
                  <a:pt x="3140" y="74612"/>
                </a:lnTo>
                <a:lnTo>
                  <a:pt x="4951" y="75459"/>
                </a:lnTo>
                <a:lnTo>
                  <a:pt x="6159" y="76976"/>
                </a:lnTo>
                <a:lnTo>
                  <a:pt x="6963" y="78939"/>
                </a:lnTo>
                <a:lnTo>
                  <a:pt x="7500" y="81201"/>
                </a:lnTo>
                <a:lnTo>
                  <a:pt x="8810" y="82709"/>
                </a:lnTo>
                <a:lnTo>
                  <a:pt x="10635" y="83714"/>
                </a:lnTo>
                <a:lnTo>
                  <a:pt x="12806" y="84385"/>
                </a:lnTo>
                <a:lnTo>
                  <a:pt x="15205" y="84831"/>
                </a:lnTo>
                <a:lnTo>
                  <a:pt x="17756" y="85129"/>
                </a:lnTo>
                <a:lnTo>
                  <a:pt x="20411" y="85327"/>
                </a:lnTo>
                <a:lnTo>
                  <a:pt x="23132" y="85460"/>
                </a:lnTo>
                <a:lnTo>
                  <a:pt x="28696" y="85607"/>
                </a:lnTo>
                <a:lnTo>
                  <a:pt x="32466" y="86599"/>
                </a:lnTo>
                <a:lnTo>
                  <a:pt x="36885" y="88213"/>
                </a:lnTo>
                <a:lnTo>
                  <a:pt x="41735" y="90240"/>
                </a:lnTo>
                <a:lnTo>
                  <a:pt x="45921" y="91593"/>
                </a:lnTo>
                <a:lnTo>
                  <a:pt x="49664" y="92494"/>
                </a:lnTo>
                <a:lnTo>
                  <a:pt x="53112" y="93095"/>
                </a:lnTo>
                <a:lnTo>
                  <a:pt x="57315" y="94448"/>
                </a:lnTo>
                <a:lnTo>
                  <a:pt x="62024" y="96303"/>
                </a:lnTo>
                <a:lnTo>
                  <a:pt x="67067" y="98492"/>
                </a:lnTo>
                <a:lnTo>
                  <a:pt x="71382" y="99951"/>
                </a:lnTo>
                <a:lnTo>
                  <a:pt x="75211" y="100924"/>
                </a:lnTo>
                <a:lnTo>
                  <a:pt x="78716" y="101573"/>
                </a:lnTo>
                <a:lnTo>
                  <a:pt x="82004" y="102957"/>
                </a:lnTo>
                <a:lnTo>
                  <a:pt x="85150" y="104833"/>
                </a:lnTo>
                <a:lnTo>
                  <a:pt x="88199" y="107036"/>
                </a:lnTo>
                <a:lnTo>
                  <a:pt x="91185" y="108505"/>
                </a:lnTo>
                <a:lnTo>
                  <a:pt x="94128" y="109484"/>
                </a:lnTo>
                <a:lnTo>
                  <a:pt x="97042" y="110137"/>
                </a:lnTo>
                <a:lnTo>
                  <a:pt x="98985" y="111524"/>
                </a:lnTo>
                <a:lnTo>
                  <a:pt x="100281" y="113402"/>
                </a:lnTo>
                <a:lnTo>
                  <a:pt x="101144" y="115606"/>
                </a:lnTo>
                <a:lnTo>
                  <a:pt x="100767" y="118028"/>
                </a:lnTo>
                <a:lnTo>
                  <a:pt x="99563" y="120595"/>
                </a:lnTo>
                <a:lnTo>
                  <a:pt x="97808" y="123259"/>
                </a:lnTo>
                <a:lnTo>
                  <a:pt x="95686" y="125035"/>
                </a:lnTo>
                <a:lnTo>
                  <a:pt x="93319" y="126219"/>
                </a:lnTo>
                <a:lnTo>
                  <a:pt x="90787" y="127009"/>
                </a:lnTo>
                <a:lnTo>
                  <a:pt x="88147" y="128487"/>
                </a:lnTo>
                <a:lnTo>
                  <a:pt x="85435" y="130425"/>
                </a:lnTo>
                <a:lnTo>
                  <a:pt x="82675" y="132670"/>
                </a:lnTo>
                <a:lnTo>
                  <a:pt x="79881" y="134167"/>
                </a:lnTo>
                <a:lnTo>
                  <a:pt x="77068" y="135164"/>
                </a:lnTo>
                <a:lnTo>
                  <a:pt x="74238" y="135829"/>
                </a:lnTo>
                <a:lnTo>
                  <a:pt x="71400" y="137225"/>
                </a:lnTo>
                <a:lnTo>
                  <a:pt x="68556" y="139109"/>
                </a:lnTo>
                <a:lnTo>
                  <a:pt x="65706" y="141316"/>
                </a:lnTo>
                <a:lnTo>
                  <a:pt x="62854" y="142788"/>
                </a:lnTo>
                <a:lnTo>
                  <a:pt x="60000" y="143770"/>
                </a:lnTo>
                <a:lnTo>
                  <a:pt x="57146" y="144424"/>
                </a:lnTo>
                <a:lnTo>
                  <a:pt x="53337" y="144860"/>
                </a:lnTo>
                <a:lnTo>
                  <a:pt x="48893" y="145151"/>
                </a:lnTo>
                <a:lnTo>
                  <a:pt x="44025" y="145345"/>
                </a:lnTo>
                <a:lnTo>
                  <a:pt x="39828" y="146426"/>
                </a:lnTo>
                <a:lnTo>
                  <a:pt x="36078" y="148100"/>
                </a:lnTo>
                <a:lnTo>
                  <a:pt x="32625" y="150168"/>
                </a:lnTo>
                <a:lnTo>
                  <a:pt x="29370" y="151547"/>
                </a:lnTo>
                <a:lnTo>
                  <a:pt x="26247" y="152466"/>
                </a:lnTo>
                <a:lnTo>
                  <a:pt x="23214" y="153079"/>
                </a:lnTo>
                <a:lnTo>
                  <a:pt x="19286" y="153488"/>
                </a:lnTo>
                <a:lnTo>
                  <a:pt x="14763" y="153760"/>
                </a:lnTo>
                <a:lnTo>
                  <a:pt x="0" y="154305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818"/>
          <p:cNvSpPr/>
          <p:nvPr/>
        </p:nvSpPr>
        <p:spPr>
          <a:xfrm>
            <a:off x="7735252" y="4423492"/>
            <a:ext cx="274321" cy="162386"/>
          </a:xfrm>
          <a:custGeom>
            <a:avLst/>
            <a:gdLst/>
            <a:ahLst/>
            <a:cxnLst/>
            <a:rect l="0" t="0" r="0" b="0"/>
            <a:pathLst>
              <a:path w="274321" h="162386">
                <a:moveTo>
                  <a:pt x="0" y="8490"/>
                </a:moveTo>
                <a:lnTo>
                  <a:pt x="0" y="21260"/>
                </a:lnTo>
                <a:lnTo>
                  <a:pt x="953" y="22719"/>
                </a:lnTo>
                <a:lnTo>
                  <a:pt x="2540" y="23691"/>
                </a:lnTo>
                <a:lnTo>
                  <a:pt x="4551" y="24339"/>
                </a:lnTo>
                <a:lnTo>
                  <a:pt x="5891" y="26676"/>
                </a:lnTo>
                <a:lnTo>
                  <a:pt x="6785" y="30139"/>
                </a:lnTo>
                <a:lnTo>
                  <a:pt x="7381" y="34352"/>
                </a:lnTo>
                <a:lnTo>
                  <a:pt x="7778" y="39067"/>
                </a:lnTo>
                <a:lnTo>
                  <a:pt x="8043" y="44115"/>
                </a:lnTo>
                <a:lnTo>
                  <a:pt x="8338" y="54803"/>
                </a:lnTo>
                <a:lnTo>
                  <a:pt x="8468" y="65904"/>
                </a:lnTo>
                <a:lnTo>
                  <a:pt x="9455" y="71531"/>
                </a:lnTo>
                <a:lnTo>
                  <a:pt x="11066" y="77187"/>
                </a:lnTo>
                <a:lnTo>
                  <a:pt x="13092" y="82863"/>
                </a:lnTo>
                <a:lnTo>
                  <a:pt x="14443" y="88552"/>
                </a:lnTo>
                <a:lnTo>
                  <a:pt x="15344" y="94250"/>
                </a:lnTo>
                <a:lnTo>
                  <a:pt x="15945" y="99953"/>
                </a:lnTo>
                <a:lnTo>
                  <a:pt x="16344" y="105661"/>
                </a:lnTo>
                <a:lnTo>
                  <a:pt x="16612" y="111371"/>
                </a:lnTo>
                <a:lnTo>
                  <a:pt x="16908" y="122795"/>
                </a:lnTo>
                <a:lnTo>
                  <a:pt x="17114" y="146815"/>
                </a:lnTo>
                <a:lnTo>
                  <a:pt x="16172" y="149285"/>
                </a:lnTo>
                <a:lnTo>
                  <a:pt x="14592" y="150931"/>
                </a:lnTo>
                <a:lnTo>
                  <a:pt x="12585" y="152028"/>
                </a:lnTo>
                <a:lnTo>
                  <a:pt x="11248" y="153712"/>
                </a:lnTo>
                <a:lnTo>
                  <a:pt x="10356" y="155787"/>
                </a:lnTo>
                <a:lnTo>
                  <a:pt x="8676" y="162385"/>
                </a:lnTo>
                <a:lnTo>
                  <a:pt x="8604" y="158123"/>
                </a:lnTo>
                <a:lnTo>
                  <a:pt x="8573" y="129622"/>
                </a:lnTo>
                <a:lnTo>
                  <a:pt x="9526" y="123535"/>
                </a:lnTo>
                <a:lnTo>
                  <a:pt x="11113" y="116619"/>
                </a:lnTo>
                <a:lnTo>
                  <a:pt x="13123" y="109151"/>
                </a:lnTo>
                <a:lnTo>
                  <a:pt x="14464" y="101315"/>
                </a:lnTo>
                <a:lnTo>
                  <a:pt x="15357" y="93233"/>
                </a:lnTo>
                <a:lnTo>
                  <a:pt x="15953" y="84988"/>
                </a:lnTo>
                <a:lnTo>
                  <a:pt x="18256" y="77587"/>
                </a:lnTo>
                <a:lnTo>
                  <a:pt x="21696" y="70747"/>
                </a:lnTo>
                <a:lnTo>
                  <a:pt x="25894" y="64282"/>
                </a:lnTo>
                <a:lnTo>
                  <a:pt x="29645" y="57115"/>
                </a:lnTo>
                <a:lnTo>
                  <a:pt x="33099" y="49479"/>
                </a:lnTo>
                <a:lnTo>
                  <a:pt x="36353" y="41531"/>
                </a:lnTo>
                <a:lnTo>
                  <a:pt x="40428" y="35280"/>
                </a:lnTo>
                <a:lnTo>
                  <a:pt x="45049" y="30160"/>
                </a:lnTo>
                <a:lnTo>
                  <a:pt x="50035" y="25794"/>
                </a:lnTo>
                <a:lnTo>
                  <a:pt x="54312" y="20979"/>
                </a:lnTo>
                <a:lnTo>
                  <a:pt x="58115" y="15863"/>
                </a:lnTo>
                <a:lnTo>
                  <a:pt x="61604" y="10548"/>
                </a:lnTo>
                <a:lnTo>
                  <a:pt x="65834" y="7005"/>
                </a:lnTo>
                <a:lnTo>
                  <a:pt x="70559" y="4642"/>
                </a:lnTo>
                <a:lnTo>
                  <a:pt x="75615" y="3068"/>
                </a:lnTo>
                <a:lnTo>
                  <a:pt x="83772" y="1318"/>
                </a:lnTo>
                <a:lnTo>
                  <a:pt x="91525" y="540"/>
                </a:lnTo>
                <a:lnTo>
                  <a:pt x="96259" y="332"/>
                </a:lnTo>
                <a:lnTo>
                  <a:pt x="109484" y="41"/>
                </a:lnTo>
                <a:lnTo>
                  <a:pt x="112994" y="0"/>
                </a:lnTo>
                <a:lnTo>
                  <a:pt x="116287" y="925"/>
                </a:lnTo>
                <a:lnTo>
                  <a:pt x="122486" y="4493"/>
                </a:lnTo>
                <a:lnTo>
                  <a:pt x="125472" y="7730"/>
                </a:lnTo>
                <a:lnTo>
                  <a:pt x="128416" y="11794"/>
                </a:lnTo>
                <a:lnTo>
                  <a:pt x="131330" y="16407"/>
                </a:lnTo>
                <a:lnTo>
                  <a:pt x="133273" y="20436"/>
                </a:lnTo>
                <a:lnTo>
                  <a:pt x="134569" y="24074"/>
                </a:lnTo>
                <a:lnTo>
                  <a:pt x="135434" y="27452"/>
                </a:lnTo>
                <a:lnTo>
                  <a:pt x="136962" y="31609"/>
                </a:lnTo>
                <a:lnTo>
                  <a:pt x="138933" y="36285"/>
                </a:lnTo>
                <a:lnTo>
                  <a:pt x="141199" y="41308"/>
                </a:lnTo>
                <a:lnTo>
                  <a:pt x="142710" y="46561"/>
                </a:lnTo>
                <a:lnTo>
                  <a:pt x="143718" y="51968"/>
                </a:lnTo>
                <a:lnTo>
                  <a:pt x="144390" y="57478"/>
                </a:lnTo>
                <a:lnTo>
                  <a:pt x="144837" y="63056"/>
                </a:lnTo>
                <a:lnTo>
                  <a:pt x="145136" y="68680"/>
                </a:lnTo>
                <a:lnTo>
                  <a:pt x="145556" y="83157"/>
                </a:lnTo>
                <a:lnTo>
                  <a:pt x="145615" y="86843"/>
                </a:lnTo>
                <a:lnTo>
                  <a:pt x="144701" y="89300"/>
                </a:lnTo>
                <a:lnTo>
                  <a:pt x="143140" y="90939"/>
                </a:lnTo>
                <a:lnTo>
                  <a:pt x="141147" y="92031"/>
                </a:lnTo>
                <a:lnTo>
                  <a:pt x="139818" y="93711"/>
                </a:lnTo>
                <a:lnTo>
                  <a:pt x="138932" y="95784"/>
                </a:lnTo>
                <a:lnTo>
                  <a:pt x="137192" y="102666"/>
                </a:lnTo>
                <a:lnTo>
                  <a:pt x="137163" y="90846"/>
                </a:lnTo>
                <a:lnTo>
                  <a:pt x="138114" y="87206"/>
                </a:lnTo>
                <a:lnTo>
                  <a:pt x="139702" y="82875"/>
                </a:lnTo>
                <a:lnTo>
                  <a:pt x="141712" y="78082"/>
                </a:lnTo>
                <a:lnTo>
                  <a:pt x="144005" y="72983"/>
                </a:lnTo>
                <a:lnTo>
                  <a:pt x="149093" y="62236"/>
                </a:lnTo>
                <a:lnTo>
                  <a:pt x="151782" y="57656"/>
                </a:lnTo>
                <a:lnTo>
                  <a:pt x="154528" y="53650"/>
                </a:lnTo>
                <a:lnTo>
                  <a:pt x="157311" y="50027"/>
                </a:lnTo>
                <a:lnTo>
                  <a:pt x="160119" y="45706"/>
                </a:lnTo>
                <a:lnTo>
                  <a:pt x="162944" y="40921"/>
                </a:lnTo>
                <a:lnTo>
                  <a:pt x="165779" y="35825"/>
                </a:lnTo>
                <a:lnTo>
                  <a:pt x="168622" y="31476"/>
                </a:lnTo>
                <a:lnTo>
                  <a:pt x="171470" y="27625"/>
                </a:lnTo>
                <a:lnTo>
                  <a:pt x="174321" y="24103"/>
                </a:lnTo>
                <a:lnTo>
                  <a:pt x="177174" y="20804"/>
                </a:lnTo>
                <a:lnTo>
                  <a:pt x="180029" y="17652"/>
                </a:lnTo>
                <a:lnTo>
                  <a:pt x="182884" y="14598"/>
                </a:lnTo>
                <a:lnTo>
                  <a:pt x="186693" y="12562"/>
                </a:lnTo>
                <a:lnTo>
                  <a:pt x="191137" y="11205"/>
                </a:lnTo>
                <a:lnTo>
                  <a:pt x="196005" y="10300"/>
                </a:lnTo>
                <a:lnTo>
                  <a:pt x="203954" y="9294"/>
                </a:lnTo>
                <a:lnTo>
                  <a:pt x="210660" y="8848"/>
                </a:lnTo>
                <a:lnTo>
                  <a:pt x="216818" y="8649"/>
                </a:lnTo>
                <a:lnTo>
                  <a:pt x="219793" y="9549"/>
                </a:lnTo>
                <a:lnTo>
                  <a:pt x="225638" y="13088"/>
                </a:lnTo>
                <a:lnTo>
                  <a:pt x="231412" y="17836"/>
                </a:lnTo>
                <a:lnTo>
                  <a:pt x="234284" y="20436"/>
                </a:lnTo>
                <a:lnTo>
                  <a:pt x="240017" y="25864"/>
                </a:lnTo>
                <a:lnTo>
                  <a:pt x="260032" y="45651"/>
                </a:lnTo>
                <a:lnTo>
                  <a:pt x="261938" y="49457"/>
                </a:lnTo>
                <a:lnTo>
                  <a:pt x="263208" y="53899"/>
                </a:lnTo>
                <a:lnTo>
                  <a:pt x="264055" y="58765"/>
                </a:lnTo>
                <a:lnTo>
                  <a:pt x="264618" y="62962"/>
                </a:lnTo>
                <a:lnTo>
                  <a:pt x="264995" y="66712"/>
                </a:lnTo>
                <a:lnTo>
                  <a:pt x="265246" y="70165"/>
                </a:lnTo>
                <a:lnTo>
                  <a:pt x="265413" y="73419"/>
                </a:lnTo>
                <a:lnTo>
                  <a:pt x="265599" y="79575"/>
                </a:lnTo>
                <a:lnTo>
                  <a:pt x="266600" y="82550"/>
                </a:lnTo>
                <a:lnTo>
                  <a:pt x="268221" y="85486"/>
                </a:lnTo>
                <a:lnTo>
                  <a:pt x="270254" y="88396"/>
                </a:lnTo>
                <a:lnTo>
                  <a:pt x="271610" y="91288"/>
                </a:lnTo>
                <a:lnTo>
                  <a:pt x="272513" y="94169"/>
                </a:lnTo>
                <a:lnTo>
                  <a:pt x="273115" y="97042"/>
                </a:lnTo>
                <a:lnTo>
                  <a:pt x="273518" y="99909"/>
                </a:lnTo>
                <a:lnTo>
                  <a:pt x="273785" y="102774"/>
                </a:lnTo>
                <a:lnTo>
                  <a:pt x="274320" y="111360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19"/>
          <p:cNvSpPr/>
          <p:nvPr/>
        </p:nvSpPr>
        <p:spPr>
          <a:xfrm>
            <a:off x="8069623" y="4414840"/>
            <a:ext cx="171408" cy="111396"/>
          </a:xfrm>
          <a:custGeom>
            <a:avLst/>
            <a:gdLst/>
            <a:ahLst/>
            <a:cxnLst/>
            <a:rect l="0" t="0" r="0" b="0"/>
            <a:pathLst>
              <a:path w="171408" h="111396">
                <a:moveTo>
                  <a:pt x="59964" y="8570"/>
                </a:moveTo>
                <a:lnTo>
                  <a:pt x="59964" y="4019"/>
                </a:lnTo>
                <a:lnTo>
                  <a:pt x="60917" y="2678"/>
                </a:lnTo>
                <a:lnTo>
                  <a:pt x="62503" y="1784"/>
                </a:lnTo>
                <a:lnTo>
                  <a:pt x="64515" y="1188"/>
                </a:lnTo>
                <a:lnTo>
                  <a:pt x="64903" y="792"/>
                </a:lnTo>
                <a:lnTo>
                  <a:pt x="64209" y="526"/>
                </a:lnTo>
                <a:lnTo>
                  <a:pt x="59177" y="18"/>
                </a:lnTo>
                <a:lnTo>
                  <a:pt x="48055" y="0"/>
                </a:lnTo>
                <a:lnTo>
                  <a:pt x="45356" y="952"/>
                </a:lnTo>
                <a:lnTo>
                  <a:pt x="42605" y="2538"/>
                </a:lnTo>
                <a:lnTo>
                  <a:pt x="39820" y="4549"/>
                </a:lnTo>
                <a:lnTo>
                  <a:pt x="37009" y="6842"/>
                </a:lnTo>
                <a:lnTo>
                  <a:pt x="34183" y="9322"/>
                </a:lnTo>
                <a:lnTo>
                  <a:pt x="31347" y="11929"/>
                </a:lnTo>
                <a:lnTo>
                  <a:pt x="25655" y="17365"/>
                </a:lnTo>
                <a:lnTo>
                  <a:pt x="14240" y="28617"/>
                </a:lnTo>
                <a:lnTo>
                  <a:pt x="11384" y="32411"/>
                </a:lnTo>
                <a:lnTo>
                  <a:pt x="8528" y="36847"/>
                </a:lnTo>
                <a:lnTo>
                  <a:pt x="5670" y="41708"/>
                </a:lnTo>
                <a:lnTo>
                  <a:pt x="3766" y="45902"/>
                </a:lnTo>
                <a:lnTo>
                  <a:pt x="2496" y="49651"/>
                </a:lnTo>
                <a:lnTo>
                  <a:pt x="1650" y="53102"/>
                </a:lnTo>
                <a:lnTo>
                  <a:pt x="1085" y="57308"/>
                </a:lnTo>
                <a:lnTo>
                  <a:pt x="709" y="62017"/>
                </a:lnTo>
                <a:lnTo>
                  <a:pt x="292" y="71376"/>
                </a:lnTo>
                <a:lnTo>
                  <a:pt x="105" y="78712"/>
                </a:lnTo>
                <a:lnTo>
                  <a:pt x="0" y="88196"/>
                </a:lnTo>
                <a:lnTo>
                  <a:pt x="938" y="91181"/>
                </a:lnTo>
                <a:lnTo>
                  <a:pt x="2516" y="94124"/>
                </a:lnTo>
                <a:lnTo>
                  <a:pt x="4521" y="97038"/>
                </a:lnTo>
                <a:lnTo>
                  <a:pt x="6810" y="99934"/>
                </a:lnTo>
                <a:lnTo>
                  <a:pt x="9288" y="102816"/>
                </a:lnTo>
                <a:lnTo>
                  <a:pt x="16644" y="110935"/>
                </a:lnTo>
                <a:lnTo>
                  <a:pt x="21517" y="111290"/>
                </a:lnTo>
                <a:lnTo>
                  <a:pt x="28993" y="111395"/>
                </a:lnTo>
                <a:lnTo>
                  <a:pt x="31696" y="110457"/>
                </a:lnTo>
                <a:lnTo>
                  <a:pt x="34452" y="108880"/>
                </a:lnTo>
                <a:lnTo>
                  <a:pt x="37241" y="106875"/>
                </a:lnTo>
                <a:lnTo>
                  <a:pt x="39100" y="104587"/>
                </a:lnTo>
                <a:lnTo>
                  <a:pt x="40340" y="102109"/>
                </a:lnTo>
                <a:lnTo>
                  <a:pt x="41167" y="99504"/>
                </a:lnTo>
                <a:lnTo>
                  <a:pt x="42670" y="96815"/>
                </a:lnTo>
                <a:lnTo>
                  <a:pt x="44624" y="94070"/>
                </a:lnTo>
                <a:lnTo>
                  <a:pt x="46880" y="91288"/>
                </a:lnTo>
                <a:lnTo>
                  <a:pt x="48384" y="88480"/>
                </a:lnTo>
                <a:lnTo>
                  <a:pt x="49386" y="85656"/>
                </a:lnTo>
                <a:lnTo>
                  <a:pt x="50055" y="82820"/>
                </a:lnTo>
                <a:lnTo>
                  <a:pt x="51453" y="79025"/>
                </a:lnTo>
                <a:lnTo>
                  <a:pt x="53338" y="74590"/>
                </a:lnTo>
                <a:lnTo>
                  <a:pt x="55546" y="69728"/>
                </a:lnTo>
                <a:lnTo>
                  <a:pt x="57019" y="65534"/>
                </a:lnTo>
                <a:lnTo>
                  <a:pt x="58001" y="61786"/>
                </a:lnTo>
                <a:lnTo>
                  <a:pt x="58655" y="58335"/>
                </a:lnTo>
                <a:lnTo>
                  <a:pt x="59091" y="54129"/>
                </a:lnTo>
                <a:lnTo>
                  <a:pt x="59382" y="49420"/>
                </a:lnTo>
                <a:lnTo>
                  <a:pt x="59577" y="44376"/>
                </a:lnTo>
                <a:lnTo>
                  <a:pt x="60658" y="40060"/>
                </a:lnTo>
                <a:lnTo>
                  <a:pt x="62332" y="36231"/>
                </a:lnTo>
                <a:lnTo>
                  <a:pt x="64400" y="32726"/>
                </a:lnTo>
                <a:lnTo>
                  <a:pt x="66731" y="29436"/>
                </a:lnTo>
                <a:lnTo>
                  <a:pt x="69239" y="26291"/>
                </a:lnTo>
                <a:lnTo>
                  <a:pt x="71862" y="23241"/>
                </a:lnTo>
                <a:lnTo>
                  <a:pt x="73610" y="20256"/>
                </a:lnTo>
                <a:lnTo>
                  <a:pt x="74776" y="17313"/>
                </a:lnTo>
                <a:lnTo>
                  <a:pt x="76973" y="9081"/>
                </a:lnTo>
                <a:lnTo>
                  <a:pt x="74509" y="8797"/>
                </a:lnTo>
                <a:lnTo>
                  <a:pt x="72518" y="8721"/>
                </a:lnTo>
                <a:lnTo>
                  <a:pt x="72144" y="9624"/>
                </a:lnTo>
                <a:lnTo>
                  <a:pt x="72846" y="11177"/>
                </a:lnTo>
                <a:lnTo>
                  <a:pt x="76267" y="15964"/>
                </a:lnTo>
                <a:lnTo>
                  <a:pt x="79275" y="19159"/>
                </a:lnTo>
                <a:lnTo>
                  <a:pt x="81410" y="21344"/>
                </a:lnTo>
                <a:lnTo>
                  <a:pt x="82834" y="23753"/>
                </a:lnTo>
                <a:lnTo>
                  <a:pt x="83783" y="26312"/>
                </a:lnTo>
                <a:lnTo>
                  <a:pt x="84416" y="28970"/>
                </a:lnTo>
                <a:lnTo>
                  <a:pt x="85790" y="31695"/>
                </a:lnTo>
                <a:lnTo>
                  <a:pt x="87659" y="34464"/>
                </a:lnTo>
                <a:lnTo>
                  <a:pt x="89858" y="37263"/>
                </a:lnTo>
                <a:lnTo>
                  <a:pt x="92275" y="40081"/>
                </a:lnTo>
                <a:lnTo>
                  <a:pt x="94840" y="42912"/>
                </a:lnTo>
                <a:lnTo>
                  <a:pt x="97502" y="45752"/>
                </a:lnTo>
                <a:lnTo>
                  <a:pt x="99277" y="48598"/>
                </a:lnTo>
                <a:lnTo>
                  <a:pt x="100461" y="51448"/>
                </a:lnTo>
                <a:lnTo>
                  <a:pt x="101250" y="54300"/>
                </a:lnTo>
                <a:lnTo>
                  <a:pt x="102727" y="57154"/>
                </a:lnTo>
                <a:lnTo>
                  <a:pt x="104665" y="60009"/>
                </a:lnTo>
                <a:lnTo>
                  <a:pt x="106910" y="62865"/>
                </a:lnTo>
                <a:lnTo>
                  <a:pt x="110312" y="65722"/>
                </a:lnTo>
                <a:lnTo>
                  <a:pt x="114484" y="68578"/>
                </a:lnTo>
                <a:lnTo>
                  <a:pt x="119171" y="71435"/>
                </a:lnTo>
                <a:lnTo>
                  <a:pt x="122296" y="74293"/>
                </a:lnTo>
                <a:lnTo>
                  <a:pt x="124378" y="77150"/>
                </a:lnTo>
                <a:lnTo>
                  <a:pt x="125767" y="80008"/>
                </a:lnTo>
                <a:lnTo>
                  <a:pt x="127645" y="81913"/>
                </a:lnTo>
                <a:lnTo>
                  <a:pt x="129850" y="83182"/>
                </a:lnTo>
                <a:lnTo>
                  <a:pt x="132273" y="84029"/>
                </a:lnTo>
                <a:lnTo>
                  <a:pt x="137503" y="87509"/>
                </a:lnTo>
                <a:lnTo>
                  <a:pt x="140232" y="89771"/>
                </a:lnTo>
                <a:lnTo>
                  <a:pt x="143004" y="91279"/>
                </a:lnTo>
                <a:lnTo>
                  <a:pt x="145804" y="92284"/>
                </a:lnTo>
                <a:lnTo>
                  <a:pt x="148623" y="92954"/>
                </a:lnTo>
                <a:lnTo>
                  <a:pt x="151455" y="94354"/>
                </a:lnTo>
                <a:lnTo>
                  <a:pt x="154296" y="96239"/>
                </a:lnTo>
                <a:lnTo>
                  <a:pt x="157143" y="98448"/>
                </a:lnTo>
                <a:lnTo>
                  <a:pt x="159992" y="99922"/>
                </a:lnTo>
                <a:lnTo>
                  <a:pt x="162845" y="100903"/>
                </a:lnTo>
                <a:lnTo>
                  <a:pt x="171407" y="10286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20"/>
          <p:cNvSpPr/>
          <p:nvPr/>
        </p:nvSpPr>
        <p:spPr>
          <a:xfrm>
            <a:off x="8275319" y="4397692"/>
            <a:ext cx="154307" cy="111444"/>
          </a:xfrm>
          <a:custGeom>
            <a:avLst/>
            <a:gdLst/>
            <a:ahLst/>
            <a:cxnLst/>
            <a:rect l="0" t="0" r="0" b="0"/>
            <a:pathLst>
              <a:path w="154307" h="111444">
                <a:moveTo>
                  <a:pt x="0" y="0"/>
                </a:moveTo>
                <a:lnTo>
                  <a:pt x="0" y="7381"/>
                </a:lnTo>
                <a:lnTo>
                  <a:pt x="2540" y="10583"/>
                </a:lnTo>
                <a:lnTo>
                  <a:pt x="4552" y="12770"/>
                </a:lnTo>
                <a:lnTo>
                  <a:pt x="6844" y="14229"/>
                </a:lnTo>
                <a:lnTo>
                  <a:pt x="9325" y="15201"/>
                </a:lnTo>
                <a:lnTo>
                  <a:pt x="11932" y="15849"/>
                </a:lnTo>
                <a:lnTo>
                  <a:pt x="14623" y="17233"/>
                </a:lnTo>
                <a:lnTo>
                  <a:pt x="17368" y="19109"/>
                </a:lnTo>
                <a:lnTo>
                  <a:pt x="20152" y="21312"/>
                </a:lnTo>
                <a:lnTo>
                  <a:pt x="22959" y="23733"/>
                </a:lnTo>
                <a:lnTo>
                  <a:pt x="25784" y="26299"/>
                </a:lnTo>
                <a:lnTo>
                  <a:pt x="28620" y="28963"/>
                </a:lnTo>
                <a:lnTo>
                  <a:pt x="32415" y="31691"/>
                </a:lnTo>
                <a:lnTo>
                  <a:pt x="36850" y="34463"/>
                </a:lnTo>
                <a:lnTo>
                  <a:pt x="41712" y="37262"/>
                </a:lnTo>
                <a:lnTo>
                  <a:pt x="45906" y="39129"/>
                </a:lnTo>
                <a:lnTo>
                  <a:pt x="49655" y="40373"/>
                </a:lnTo>
                <a:lnTo>
                  <a:pt x="53105" y="41204"/>
                </a:lnTo>
                <a:lnTo>
                  <a:pt x="57311" y="42709"/>
                </a:lnTo>
                <a:lnTo>
                  <a:pt x="62020" y="44665"/>
                </a:lnTo>
                <a:lnTo>
                  <a:pt x="67064" y="46922"/>
                </a:lnTo>
                <a:lnTo>
                  <a:pt x="71380" y="49379"/>
                </a:lnTo>
                <a:lnTo>
                  <a:pt x="75210" y="51969"/>
                </a:lnTo>
                <a:lnTo>
                  <a:pt x="78714" y="54649"/>
                </a:lnTo>
                <a:lnTo>
                  <a:pt x="82956" y="57388"/>
                </a:lnTo>
                <a:lnTo>
                  <a:pt x="87689" y="60166"/>
                </a:lnTo>
                <a:lnTo>
                  <a:pt x="92750" y="62970"/>
                </a:lnTo>
                <a:lnTo>
                  <a:pt x="97076" y="65793"/>
                </a:lnTo>
                <a:lnTo>
                  <a:pt x="100913" y="68627"/>
                </a:lnTo>
                <a:lnTo>
                  <a:pt x="104422" y="71469"/>
                </a:lnTo>
                <a:lnTo>
                  <a:pt x="107715" y="74316"/>
                </a:lnTo>
                <a:lnTo>
                  <a:pt x="110863" y="77167"/>
                </a:lnTo>
                <a:lnTo>
                  <a:pt x="113913" y="80019"/>
                </a:lnTo>
                <a:lnTo>
                  <a:pt x="116900" y="81921"/>
                </a:lnTo>
                <a:lnTo>
                  <a:pt x="119844" y="83189"/>
                </a:lnTo>
                <a:lnTo>
                  <a:pt x="122759" y="84035"/>
                </a:lnTo>
                <a:lnTo>
                  <a:pt x="125654" y="85551"/>
                </a:lnTo>
                <a:lnTo>
                  <a:pt x="128537" y="87514"/>
                </a:lnTo>
                <a:lnTo>
                  <a:pt x="131412" y="89775"/>
                </a:lnTo>
                <a:lnTo>
                  <a:pt x="134280" y="92235"/>
                </a:lnTo>
                <a:lnTo>
                  <a:pt x="137146" y="94827"/>
                </a:lnTo>
                <a:lnTo>
                  <a:pt x="144037" y="101282"/>
                </a:lnTo>
                <a:lnTo>
                  <a:pt x="145555" y="101811"/>
                </a:lnTo>
                <a:lnTo>
                  <a:pt x="149782" y="102400"/>
                </a:lnTo>
                <a:lnTo>
                  <a:pt x="151289" y="103509"/>
                </a:lnTo>
                <a:lnTo>
                  <a:pt x="152296" y="105201"/>
                </a:lnTo>
                <a:lnTo>
                  <a:pt x="154306" y="111443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21"/>
          <p:cNvSpPr/>
          <p:nvPr/>
        </p:nvSpPr>
        <p:spPr>
          <a:xfrm>
            <a:off x="8215312" y="4363402"/>
            <a:ext cx="197169" cy="231459"/>
          </a:xfrm>
          <a:custGeom>
            <a:avLst/>
            <a:gdLst/>
            <a:ahLst/>
            <a:cxnLst/>
            <a:rect l="0" t="0" r="0" b="0"/>
            <a:pathLst>
              <a:path w="197169" h="231459">
                <a:moveTo>
                  <a:pt x="197168" y="0"/>
                </a:moveTo>
                <a:lnTo>
                  <a:pt x="192617" y="0"/>
                </a:lnTo>
                <a:lnTo>
                  <a:pt x="190324" y="952"/>
                </a:lnTo>
                <a:lnTo>
                  <a:pt x="185236" y="4551"/>
                </a:lnTo>
                <a:lnTo>
                  <a:pt x="182545" y="7796"/>
                </a:lnTo>
                <a:lnTo>
                  <a:pt x="179800" y="11865"/>
                </a:lnTo>
                <a:lnTo>
                  <a:pt x="177016" y="16482"/>
                </a:lnTo>
                <a:lnTo>
                  <a:pt x="172303" y="21466"/>
                </a:lnTo>
                <a:lnTo>
                  <a:pt x="166304" y="26693"/>
                </a:lnTo>
                <a:lnTo>
                  <a:pt x="159448" y="32083"/>
                </a:lnTo>
                <a:lnTo>
                  <a:pt x="152971" y="38534"/>
                </a:lnTo>
                <a:lnTo>
                  <a:pt x="146748" y="45692"/>
                </a:lnTo>
                <a:lnTo>
                  <a:pt x="140695" y="53321"/>
                </a:lnTo>
                <a:lnTo>
                  <a:pt x="134755" y="60313"/>
                </a:lnTo>
                <a:lnTo>
                  <a:pt x="128889" y="66879"/>
                </a:lnTo>
                <a:lnTo>
                  <a:pt x="123074" y="73160"/>
                </a:lnTo>
                <a:lnTo>
                  <a:pt x="101236" y="95655"/>
                </a:lnTo>
                <a:lnTo>
                  <a:pt x="94160" y="103775"/>
                </a:lnTo>
                <a:lnTo>
                  <a:pt x="87539" y="112046"/>
                </a:lnTo>
                <a:lnTo>
                  <a:pt x="81219" y="120418"/>
                </a:lnTo>
                <a:lnTo>
                  <a:pt x="75102" y="127903"/>
                </a:lnTo>
                <a:lnTo>
                  <a:pt x="69118" y="134799"/>
                </a:lnTo>
                <a:lnTo>
                  <a:pt x="63223" y="141301"/>
                </a:lnTo>
                <a:lnTo>
                  <a:pt x="58341" y="147541"/>
                </a:lnTo>
                <a:lnTo>
                  <a:pt x="54135" y="153606"/>
                </a:lnTo>
                <a:lnTo>
                  <a:pt x="45967" y="166377"/>
                </a:lnTo>
                <a:lnTo>
                  <a:pt x="35988" y="181578"/>
                </a:lnTo>
                <a:lnTo>
                  <a:pt x="31611" y="187727"/>
                </a:lnTo>
                <a:lnTo>
                  <a:pt x="27742" y="192779"/>
                </a:lnTo>
                <a:lnTo>
                  <a:pt x="24209" y="197100"/>
                </a:lnTo>
                <a:lnTo>
                  <a:pt x="20902" y="201884"/>
                </a:lnTo>
                <a:lnTo>
                  <a:pt x="17745" y="206980"/>
                </a:lnTo>
                <a:lnTo>
                  <a:pt x="14688" y="212282"/>
                </a:lnTo>
                <a:lnTo>
                  <a:pt x="11697" y="215816"/>
                </a:lnTo>
                <a:lnTo>
                  <a:pt x="8751" y="218172"/>
                </a:lnTo>
                <a:lnTo>
                  <a:pt x="5834" y="219743"/>
                </a:lnTo>
                <a:lnTo>
                  <a:pt x="3889" y="221743"/>
                </a:lnTo>
                <a:lnTo>
                  <a:pt x="2593" y="224029"/>
                </a:lnTo>
                <a:lnTo>
                  <a:pt x="0" y="23145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Find the extrema of a function.</a:t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581400" cy="4495800"/>
          </a:xfrm>
        </p:spPr>
        <p:txBody>
          <a:bodyPr/>
          <a:lstStyle/>
          <a:p>
            <a:pPr eaLnBrk="1" hangingPunct="1"/>
            <a:r>
              <a:rPr lang="en-US" sz="2800" smtClean="0"/>
              <a:t>local extrema: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f(c)≥ f(x) for all values of x close to c (local/relative maximum)</a:t>
            </a:r>
          </a:p>
          <a:p>
            <a:pPr lvl="1" eaLnBrk="1" hangingPunct="1">
              <a:buFontTx/>
              <a:buNone/>
            </a:pPr>
            <a:r>
              <a:rPr lang="en-US" sz="2400" smtClean="0"/>
              <a:t>f(c)≤ f(x) for all values of x close to c (local/relative minimum)</a:t>
            </a:r>
          </a:p>
          <a:p>
            <a:pPr lvl="1" eaLnBrk="1" hangingPunct="1">
              <a:buFontTx/>
              <a:buNone/>
            </a:pPr>
            <a:endParaRPr lang="en-US" sz="2400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676400"/>
            <a:ext cx="4953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SMARTPenAnnotation785"/>
          <p:cNvSpPr/>
          <p:nvPr/>
        </p:nvSpPr>
        <p:spPr>
          <a:xfrm>
            <a:off x="4554855" y="2245995"/>
            <a:ext cx="1320164" cy="522923"/>
          </a:xfrm>
          <a:custGeom>
            <a:avLst/>
            <a:gdLst/>
            <a:ahLst/>
            <a:cxnLst/>
            <a:rect l="0" t="0" r="0" b="0"/>
            <a:pathLst>
              <a:path w="1320164" h="522923">
                <a:moveTo>
                  <a:pt x="1165860" y="188594"/>
                </a:moveTo>
                <a:lnTo>
                  <a:pt x="1165860" y="181214"/>
                </a:lnTo>
                <a:lnTo>
                  <a:pt x="1164907" y="180817"/>
                </a:lnTo>
                <a:lnTo>
                  <a:pt x="1161309" y="180375"/>
                </a:lnTo>
                <a:lnTo>
                  <a:pt x="1159968" y="179305"/>
                </a:lnTo>
                <a:lnTo>
                  <a:pt x="1159074" y="177639"/>
                </a:lnTo>
                <a:lnTo>
                  <a:pt x="1158478" y="175576"/>
                </a:lnTo>
                <a:lnTo>
                  <a:pt x="1155277" y="170743"/>
                </a:lnTo>
                <a:lnTo>
                  <a:pt x="1143687" y="157069"/>
                </a:lnTo>
                <a:lnTo>
                  <a:pt x="1140240" y="148562"/>
                </a:lnTo>
                <a:lnTo>
                  <a:pt x="1131025" y="137154"/>
                </a:lnTo>
                <a:lnTo>
                  <a:pt x="1128348" y="134299"/>
                </a:lnTo>
                <a:lnTo>
                  <a:pt x="1125612" y="132395"/>
                </a:lnTo>
                <a:lnTo>
                  <a:pt x="1102797" y="122077"/>
                </a:lnTo>
                <a:lnTo>
                  <a:pt x="1095604" y="116804"/>
                </a:lnTo>
                <a:lnTo>
                  <a:pt x="1091400" y="115017"/>
                </a:lnTo>
                <a:lnTo>
                  <a:pt x="1065449" y="107362"/>
                </a:lnTo>
                <a:lnTo>
                  <a:pt x="1026971" y="91332"/>
                </a:lnTo>
                <a:lnTo>
                  <a:pt x="992395" y="77138"/>
                </a:lnTo>
                <a:lnTo>
                  <a:pt x="952234" y="63815"/>
                </a:lnTo>
                <a:lnTo>
                  <a:pt x="916031" y="55958"/>
                </a:lnTo>
                <a:lnTo>
                  <a:pt x="882725" y="45484"/>
                </a:lnTo>
                <a:lnTo>
                  <a:pt x="857178" y="38030"/>
                </a:lnTo>
                <a:lnTo>
                  <a:pt x="822945" y="32488"/>
                </a:lnTo>
                <a:lnTo>
                  <a:pt x="797238" y="27723"/>
                </a:lnTo>
                <a:lnTo>
                  <a:pt x="771523" y="23771"/>
                </a:lnTo>
                <a:lnTo>
                  <a:pt x="745807" y="19108"/>
                </a:lnTo>
                <a:lnTo>
                  <a:pt x="720090" y="15186"/>
                </a:lnTo>
                <a:lnTo>
                  <a:pt x="701992" y="11512"/>
                </a:lnTo>
                <a:lnTo>
                  <a:pt x="661869" y="6613"/>
                </a:lnTo>
                <a:lnTo>
                  <a:pt x="634894" y="1959"/>
                </a:lnTo>
                <a:lnTo>
                  <a:pt x="600179" y="387"/>
                </a:lnTo>
                <a:lnTo>
                  <a:pt x="531499" y="15"/>
                </a:lnTo>
                <a:lnTo>
                  <a:pt x="411833" y="0"/>
                </a:lnTo>
                <a:lnTo>
                  <a:pt x="368663" y="6785"/>
                </a:lnTo>
                <a:lnTo>
                  <a:pt x="342914" y="10582"/>
                </a:lnTo>
                <a:lnTo>
                  <a:pt x="319726" y="15200"/>
                </a:lnTo>
                <a:lnTo>
                  <a:pt x="298251" y="19108"/>
                </a:lnTo>
                <a:lnTo>
                  <a:pt x="265394" y="28962"/>
                </a:lnTo>
                <a:lnTo>
                  <a:pt x="225378" y="36128"/>
                </a:lnTo>
                <a:lnTo>
                  <a:pt x="188746" y="48819"/>
                </a:lnTo>
                <a:lnTo>
                  <a:pt x="157558" y="62897"/>
                </a:lnTo>
                <a:lnTo>
                  <a:pt x="134380" y="75253"/>
                </a:lnTo>
                <a:lnTo>
                  <a:pt x="117180" y="88760"/>
                </a:lnTo>
                <a:lnTo>
                  <a:pt x="96842" y="102340"/>
                </a:lnTo>
                <a:lnTo>
                  <a:pt x="79392" y="117087"/>
                </a:lnTo>
                <a:lnTo>
                  <a:pt x="58385" y="131436"/>
                </a:lnTo>
                <a:lnTo>
                  <a:pt x="51984" y="139696"/>
                </a:lnTo>
                <a:lnTo>
                  <a:pt x="40113" y="155970"/>
                </a:lnTo>
                <a:lnTo>
                  <a:pt x="25732" y="171293"/>
                </a:lnTo>
                <a:lnTo>
                  <a:pt x="22869" y="174203"/>
                </a:lnTo>
                <a:lnTo>
                  <a:pt x="20961" y="178047"/>
                </a:lnTo>
                <a:lnTo>
                  <a:pt x="17323" y="191608"/>
                </a:lnTo>
                <a:lnTo>
                  <a:pt x="11588" y="202082"/>
                </a:lnTo>
                <a:lnTo>
                  <a:pt x="8513" y="211217"/>
                </a:lnTo>
                <a:lnTo>
                  <a:pt x="2945" y="219957"/>
                </a:lnTo>
                <a:lnTo>
                  <a:pt x="1309" y="225711"/>
                </a:lnTo>
                <a:lnTo>
                  <a:pt x="387" y="238856"/>
                </a:lnTo>
                <a:lnTo>
                  <a:pt x="77" y="253521"/>
                </a:lnTo>
                <a:lnTo>
                  <a:pt x="0" y="307338"/>
                </a:lnTo>
                <a:lnTo>
                  <a:pt x="952" y="311572"/>
                </a:lnTo>
                <a:lnTo>
                  <a:pt x="6785" y="325211"/>
                </a:lnTo>
                <a:lnTo>
                  <a:pt x="9289" y="340923"/>
                </a:lnTo>
                <a:lnTo>
                  <a:pt x="14394" y="354485"/>
                </a:lnTo>
                <a:lnTo>
                  <a:pt x="15922" y="361701"/>
                </a:lnTo>
                <a:lnTo>
                  <a:pt x="19141" y="368083"/>
                </a:lnTo>
                <a:lnTo>
                  <a:pt x="30743" y="382834"/>
                </a:lnTo>
                <a:lnTo>
                  <a:pt x="34191" y="391456"/>
                </a:lnTo>
                <a:lnTo>
                  <a:pt x="43407" y="402903"/>
                </a:lnTo>
                <a:lnTo>
                  <a:pt x="48819" y="409573"/>
                </a:lnTo>
                <a:lnTo>
                  <a:pt x="54400" y="418887"/>
                </a:lnTo>
                <a:lnTo>
                  <a:pt x="58174" y="422133"/>
                </a:lnTo>
                <a:lnTo>
                  <a:pt x="62595" y="424297"/>
                </a:lnTo>
                <a:lnTo>
                  <a:pt x="83378" y="432321"/>
                </a:lnTo>
                <a:lnTo>
                  <a:pt x="109821" y="448701"/>
                </a:lnTo>
                <a:lnTo>
                  <a:pt x="121545" y="457221"/>
                </a:lnTo>
                <a:lnTo>
                  <a:pt x="125797" y="459119"/>
                </a:lnTo>
                <a:lnTo>
                  <a:pt x="135602" y="461228"/>
                </a:lnTo>
                <a:lnTo>
                  <a:pt x="157419" y="463534"/>
                </a:lnTo>
                <a:lnTo>
                  <a:pt x="197182" y="477723"/>
                </a:lnTo>
                <a:lnTo>
                  <a:pt x="208604" y="479973"/>
                </a:lnTo>
                <a:lnTo>
                  <a:pt x="226697" y="485643"/>
                </a:lnTo>
                <a:lnTo>
                  <a:pt x="255388" y="490582"/>
                </a:lnTo>
                <a:lnTo>
                  <a:pt x="267811" y="494261"/>
                </a:lnTo>
                <a:lnTo>
                  <a:pt x="308716" y="502837"/>
                </a:lnTo>
                <a:lnTo>
                  <a:pt x="351407" y="506471"/>
                </a:lnTo>
                <a:lnTo>
                  <a:pt x="379152" y="512511"/>
                </a:lnTo>
                <a:lnTo>
                  <a:pt x="414419" y="514108"/>
                </a:lnTo>
                <a:lnTo>
                  <a:pt x="437115" y="515230"/>
                </a:lnTo>
                <a:lnTo>
                  <a:pt x="464874" y="521121"/>
                </a:lnTo>
                <a:lnTo>
                  <a:pt x="505083" y="522685"/>
                </a:lnTo>
                <a:lnTo>
                  <a:pt x="767506" y="522922"/>
                </a:lnTo>
                <a:lnTo>
                  <a:pt x="813858" y="516137"/>
                </a:lnTo>
                <a:lnTo>
                  <a:pt x="848572" y="514702"/>
                </a:lnTo>
                <a:lnTo>
                  <a:pt x="888838" y="508528"/>
                </a:lnTo>
                <a:lnTo>
                  <a:pt x="925296" y="506320"/>
                </a:lnTo>
                <a:lnTo>
                  <a:pt x="942738" y="505066"/>
                </a:lnTo>
                <a:lnTo>
                  <a:pt x="979758" y="499040"/>
                </a:lnTo>
                <a:lnTo>
                  <a:pt x="1009754" y="495208"/>
                </a:lnTo>
                <a:lnTo>
                  <a:pt x="1045489" y="485380"/>
                </a:lnTo>
                <a:lnTo>
                  <a:pt x="1080065" y="480158"/>
                </a:lnTo>
                <a:lnTo>
                  <a:pt x="1114411" y="470942"/>
                </a:lnTo>
                <a:lnTo>
                  <a:pt x="1148712" y="459949"/>
                </a:lnTo>
                <a:lnTo>
                  <a:pt x="1182252" y="445756"/>
                </a:lnTo>
                <a:lnTo>
                  <a:pt x="1211481" y="431480"/>
                </a:lnTo>
                <a:lnTo>
                  <a:pt x="1240142" y="417194"/>
                </a:lnTo>
                <a:lnTo>
                  <a:pt x="1252745" y="408622"/>
                </a:lnTo>
                <a:lnTo>
                  <a:pt x="1267062" y="395499"/>
                </a:lnTo>
                <a:lnTo>
                  <a:pt x="1283076" y="380841"/>
                </a:lnTo>
                <a:lnTo>
                  <a:pt x="1292886" y="374685"/>
                </a:lnTo>
                <a:lnTo>
                  <a:pt x="1296264" y="370757"/>
                </a:lnTo>
                <a:lnTo>
                  <a:pt x="1298516" y="366234"/>
                </a:lnTo>
                <a:lnTo>
                  <a:pt x="1301970" y="357080"/>
                </a:lnTo>
                <a:lnTo>
                  <a:pt x="1311949" y="340903"/>
                </a:lnTo>
                <a:lnTo>
                  <a:pt x="1316513" y="331535"/>
                </a:lnTo>
                <a:lnTo>
                  <a:pt x="1318541" y="324196"/>
                </a:lnTo>
                <a:lnTo>
                  <a:pt x="1319684" y="310159"/>
                </a:lnTo>
                <a:lnTo>
                  <a:pt x="1320070" y="294240"/>
                </a:lnTo>
                <a:lnTo>
                  <a:pt x="1320163" y="246212"/>
                </a:lnTo>
                <a:lnTo>
                  <a:pt x="1317624" y="237697"/>
                </a:lnTo>
                <a:lnTo>
                  <a:pt x="1313321" y="228515"/>
                </a:lnTo>
                <a:lnTo>
                  <a:pt x="1302797" y="212320"/>
                </a:lnTo>
                <a:lnTo>
                  <a:pt x="1294381" y="199117"/>
                </a:lnTo>
                <a:lnTo>
                  <a:pt x="1285855" y="186632"/>
                </a:lnTo>
                <a:lnTo>
                  <a:pt x="1277296" y="173408"/>
                </a:lnTo>
                <a:lnTo>
                  <a:pt x="1265871" y="160407"/>
                </a:lnTo>
                <a:lnTo>
                  <a:pt x="1252749" y="151562"/>
                </a:lnTo>
                <a:lnTo>
                  <a:pt x="1236796" y="142908"/>
                </a:lnTo>
                <a:lnTo>
                  <a:pt x="1228185" y="134635"/>
                </a:lnTo>
                <a:lnTo>
                  <a:pt x="1224554" y="129761"/>
                </a:lnTo>
                <a:lnTo>
                  <a:pt x="1219277" y="126512"/>
                </a:lnTo>
                <a:lnTo>
                  <a:pt x="1179745" y="113741"/>
                </a:lnTo>
                <a:lnTo>
                  <a:pt x="1139713" y="99939"/>
                </a:lnTo>
                <a:lnTo>
                  <a:pt x="1099763" y="88255"/>
                </a:lnTo>
                <a:lnTo>
                  <a:pt x="1056297" y="85105"/>
                </a:lnTo>
                <a:lnTo>
                  <a:pt x="1020498" y="79005"/>
                </a:lnTo>
                <a:lnTo>
                  <a:pt x="985911" y="77518"/>
                </a:lnTo>
                <a:lnTo>
                  <a:pt x="957453" y="78177"/>
                </a:lnTo>
                <a:lnTo>
                  <a:pt x="917257" y="857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86"/>
          <p:cNvSpPr/>
          <p:nvPr/>
        </p:nvSpPr>
        <p:spPr>
          <a:xfrm>
            <a:off x="5583672" y="4071937"/>
            <a:ext cx="1130145" cy="368609"/>
          </a:xfrm>
          <a:custGeom>
            <a:avLst/>
            <a:gdLst/>
            <a:ahLst/>
            <a:cxnLst/>
            <a:rect l="0" t="0" r="0" b="0"/>
            <a:pathLst>
              <a:path w="1130145" h="368609">
                <a:moveTo>
                  <a:pt x="1105735" y="34290"/>
                </a:moveTo>
                <a:lnTo>
                  <a:pt x="1098354" y="26909"/>
                </a:lnTo>
                <a:lnTo>
                  <a:pt x="1095152" y="26247"/>
                </a:lnTo>
                <a:lnTo>
                  <a:pt x="1085336" y="25822"/>
                </a:lnTo>
                <a:lnTo>
                  <a:pt x="1082610" y="24835"/>
                </a:lnTo>
                <a:lnTo>
                  <a:pt x="1074224" y="19847"/>
                </a:lnTo>
                <a:lnTo>
                  <a:pt x="1065707" y="16993"/>
                </a:lnTo>
                <a:lnTo>
                  <a:pt x="1057151" y="11491"/>
                </a:lnTo>
                <a:lnTo>
                  <a:pt x="1051440" y="9870"/>
                </a:lnTo>
                <a:lnTo>
                  <a:pt x="1019258" y="6083"/>
                </a:lnTo>
                <a:lnTo>
                  <a:pt x="1005183" y="1803"/>
                </a:lnTo>
                <a:lnTo>
                  <a:pt x="982038" y="237"/>
                </a:lnTo>
                <a:lnTo>
                  <a:pt x="922676" y="6"/>
                </a:lnTo>
                <a:lnTo>
                  <a:pt x="650087" y="0"/>
                </a:lnTo>
                <a:lnTo>
                  <a:pt x="610898" y="6785"/>
                </a:lnTo>
                <a:lnTo>
                  <a:pt x="581587" y="8219"/>
                </a:lnTo>
                <a:lnTo>
                  <a:pt x="546574" y="8526"/>
                </a:lnTo>
                <a:lnTo>
                  <a:pt x="495782" y="8570"/>
                </a:lnTo>
                <a:lnTo>
                  <a:pt x="481903" y="11111"/>
                </a:lnTo>
                <a:lnTo>
                  <a:pt x="468431" y="14463"/>
                </a:lnTo>
                <a:lnTo>
                  <a:pt x="439039" y="16615"/>
                </a:lnTo>
                <a:lnTo>
                  <a:pt x="410057" y="17041"/>
                </a:lnTo>
                <a:lnTo>
                  <a:pt x="396177" y="19639"/>
                </a:lnTo>
                <a:lnTo>
                  <a:pt x="382706" y="23016"/>
                </a:lnTo>
                <a:lnTo>
                  <a:pt x="360009" y="25870"/>
                </a:lnTo>
                <a:lnTo>
                  <a:pt x="334791" y="34885"/>
                </a:lnTo>
                <a:lnTo>
                  <a:pt x="323038" y="39317"/>
                </a:lnTo>
                <a:lnTo>
                  <a:pt x="289688" y="46946"/>
                </a:lnTo>
                <a:lnTo>
                  <a:pt x="263574" y="57392"/>
                </a:lnTo>
                <a:lnTo>
                  <a:pt x="237531" y="68628"/>
                </a:lnTo>
                <a:lnTo>
                  <a:pt x="222661" y="73364"/>
                </a:lnTo>
                <a:lnTo>
                  <a:pt x="209703" y="75469"/>
                </a:lnTo>
                <a:lnTo>
                  <a:pt x="203580" y="77935"/>
                </a:lnTo>
                <a:lnTo>
                  <a:pt x="185862" y="88603"/>
                </a:lnTo>
                <a:lnTo>
                  <a:pt x="168546" y="94515"/>
                </a:lnTo>
                <a:lnTo>
                  <a:pt x="157077" y="102649"/>
                </a:lnTo>
                <a:lnTo>
                  <a:pt x="139910" y="113388"/>
                </a:lnTo>
                <a:lnTo>
                  <a:pt x="122758" y="122602"/>
                </a:lnTo>
                <a:lnTo>
                  <a:pt x="105611" y="131365"/>
                </a:lnTo>
                <a:lnTo>
                  <a:pt x="83820" y="145722"/>
                </a:lnTo>
                <a:lnTo>
                  <a:pt x="70473" y="154302"/>
                </a:lnTo>
                <a:lnTo>
                  <a:pt x="57946" y="165417"/>
                </a:lnTo>
                <a:lnTo>
                  <a:pt x="37903" y="184943"/>
                </a:lnTo>
                <a:lnTo>
                  <a:pt x="14204" y="208566"/>
                </a:lnTo>
                <a:lnTo>
                  <a:pt x="12287" y="211434"/>
                </a:lnTo>
                <a:lnTo>
                  <a:pt x="8638" y="220021"/>
                </a:lnTo>
                <a:lnTo>
                  <a:pt x="2900" y="228598"/>
                </a:lnTo>
                <a:lnTo>
                  <a:pt x="1224" y="234314"/>
                </a:lnTo>
                <a:lnTo>
                  <a:pt x="148" y="245745"/>
                </a:lnTo>
                <a:lnTo>
                  <a:pt x="0" y="251460"/>
                </a:lnTo>
                <a:lnTo>
                  <a:pt x="914" y="254317"/>
                </a:lnTo>
                <a:lnTo>
                  <a:pt x="4469" y="260033"/>
                </a:lnTo>
                <a:lnTo>
                  <a:pt x="13559" y="271463"/>
                </a:lnTo>
                <a:lnTo>
                  <a:pt x="16952" y="280035"/>
                </a:lnTo>
                <a:lnTo>
                  <a:pt x="26150" y="291465"/>
                </a:lnTo>
                <a:lnTo>
                  <a:pt x="37139" y="302895"/>
                </a:lnTo>
                <a:lnTo>
                  <a:pt x="40912" y="304800"/>
                </a:lnTo>
                <a:lnTo>
                  <a:pt x="54373" y="308434"/>
                </a:lnTo>
                <a:lnTo>
                  <a:pt x="75521" y="320393"/>
                </a:lnTo>
                <a:lnTo>
                  <a:pt x="83665" y="323373"/>
                </a:lnTo>
                <a:lnTo>
                  <a:pt x="87170" y="324167"/>
                </a:lnTo>
                <a:lnTo>
                  <a:pt x="93605" y="327589"/>
                </a:lnTo>
                <a:lnTo>
                  <a:pt x="96654" y="329835"/>
                </a:lnTo>
                <a:lnTo>
                  <a:pt x="105122" y="332331"/>
                </a:lnTo>
                <a:lnTo>
                  <a:pt x="123140" y="336276"/>
                </a:lnTo>
                <a:lnTo>
                  <a:pt x="144036" y="340937"/>
                </a:lnTo>
                <a:lnTo>
                  <a:pt x="156343" y="342980"/>
                </a:lnTo>
                <a:lnTo>
                  <a:pt x="179766" y="349513"/>
                </a:lnTo>
                <a:lnTo>
                  <a:pt x="214353" y="351215"/>
                </a:lnTo>
                <a:lnTo>
                  <a:pt x="234350" y="352349"/>
                </a:lnTo>
                <a:lnTo>
                  <a:pt x="263685" y="358242"/>
                </a:lnTo>
                <a:lnTo>
                  <a:pt x="292656" y="359689"/>
                </a:lnTo>
                <a:lnTo>
                  <a:pt x="306535" y="362427"/>
                </a:lnTo>
                <a:lnTo>
                  <a:pt x="320005" y="365866"/>
                </a:lnTo>
                <a:lnTo>
                  <a:pt x="349396" y="368074"/>
                </a:lnTo>
                <a:lnTo>
                  <a:pt x="382930" y="368510"/>
                </a:lnTo>
                <a:lnTo>
                  <a:pt x="429461" y="368608"/>
                </a:lnTo>
                <a:lnTo>
                  <a:pt x="471495" y="361831"/>
                </a:lnTo>
                <a:lnTo>
                  <a:pt x="497125" y="358034"/>
                </a:lnTo>
                <a:lnTo>
                  <a:pt x="522816" y="353417"/>
                </a:lnTo>
                <a:lnTo>
                  <a:pt x="557097" y="351857"/>
                </a:lnTo>
                <a:lnTo>
                  <a:pt x="593173" y="351524"/>
                </a:lnTo>
                <a:lnTo>
                  <a:pt x="609325" y="350543"/>
                </a:lnTo>
                <a:lnTo>
                  <a:pt x="642977" y="344692"/>
                </a:lnTo>
                <a:lnTo>
                  <a:pt x="677141" y="343254"/>
                </a:lnTo>
                <a:lnTo>
                  <a:pt x="711406" y="337079"/>
                </a:lnTo>
                <a:lnTo>
                  <a:pt x="743151" y="334871"/>
                </a:lnTo>
                <a:lnTo>
                  <a:pt x="756944" y="333616"/>
                </a:lnTo>
                <a:lnTo>
                  <a:pt x="789083" y="327590"/>
                </a:lnTo>
                <a:lnTo>
                  <a:pt x="804981" y="325618"/>
                </a:lnTo>
                <a:lnTo>
                  <a:pt x="833249" y="319131"/>
                </a:lnTo>
                <a:lnTo>
                  <a:pt x="857676" y="315220"/>
                </a:lnTo>
                <a:lnTo>
                  <a:pt x="891530" y="305365"/>
                </a:lnTo>
                <a:lnTo>
                  <a:pt x="919842" y="300137"/>
                </a:lnTo>
                <a:lnTo>
                  <a:pt x="949424" y="290920"/>
                </a:lnTo>
                <a:lnTo>
                  <a:pt x="955808" y="288245"/>
                </a:lnTo>
                <a:lnTo>
                  <a:pt x="985633" y="282997"/>
                </a:lnTo>
                <a:lnTo>
                  <a:pt x="1013396" y="273776"/>
                </a:lnTo>
                <a:lnTo>
                  <a:pt x="1046934" y="263913"/>
                </a:lnTo>
                <a:lnTo>
                  <a:pt x="1068826" y="253955"/>
                </a:lnTo>
                <a:lnTo>
                  <a:pt x="1081252" y="245638"/>
                </a:lnTo>
                <a:lnTo>
                  <a:pt x="1090967" y="237141"/>
                </a:lnTo>
                <a:lnTo>
                  <a:pt x="1093032" y="234294"/>
                </a:lnTo>
                <a:lnTo>
                  <a:pt x="1096892" y="225736"/>
                </a:lnTo>
                <a:lnTo>
                  <a:pt x="1106246" y="214311"/>
                </a:lnTo>
                <a:lnTo>
                  <a:pt x="1108933" y="211454"/>
                </a:lnTo>
                <a:lnTo>
                  <a:pt x="1110724" y="207645"/>
                </a:lnTo>
                <a:lnTo>
                  <a:pt x="1112716" y="198331"/>
                </a:lnTo>
                <a:lnTo>
                  <a:pt x="1116139" y="190383"/>
                </a:lnTo>
                <a:lnTo>
                  <a:pt x="1118387" y="186929"/>
                </a:lnTo>
                <a:lnTo>
                  <a:pt x="1120883" y="178012"/>
                </a:lnTo>
                <a:lnTo>
                  <a:pt x="1121549" y="172967"/>
                </a:lnTo>
                <a:lnTo>
                  <a:pt x="1124829" y="164822"/>
                </a:lnTo>
                <a:lnTo>
                  <a:pt x="1127036" y="161317"/>
                </a:lnTo>
                <a:lnTo>
                  <a:pt x="1129490" y="152341"/>
                </a:lnTo>
                <a:lnTo>
                  <a:pt x="1130144" y="147281"/>
                </a:lnTo>
                <a:lnTo>
                  <a:pt x="1129628" y="142955"/>
                </a:lnTo>
                <a:lnTo>
                  <a:pt x="1128331" y="139118"/>
                </a:lnTo>
                <a:lnTo>
                  <a:pt x="1125302" y="132315"/>
                </a:lnTo>
                <a:lnTo>
                  <a:pt x="1123957" y="126117"/>
                </a:lnTo>
                <a:lnTo>
                  <a:pt x="1121693" y="123130"/>
                </a:lnTo>
                <a:lnTo>
                  <a:pt x="1110357" y="113424"/>
                </a:lnTo>
                <a:lnTo>
                  <a:pt x="1103662" y="104068"/>
                </a:lnTo>
                <a:lnTo>
                  <a:pt x="1094538" y="92642"/>
                </a:lnTo>
                <a:lnTo>
                  <a:pt x="1085801" y="83224"/>
                </a:lnTo>
                <a:lnTo>
                  <a:pt x="1072630" y="74401"/>
                </a:lnTo>
                <a:lnTo>
                  <a:pt x="1056662" y="65754"/>
                </a:lnTo>
                <a:lnTo>
                  <a:pt x="1045507" y="62561"/>
                </a:lnTo>
                <a:lnTo>
                  <a:pt x="1034200" y="60190"/>
                </a:lnTo>
                <a:lnTo>
                  <a:pt x="1016171" y="54452"/>
                </a:lnTo>
                <a:lnTo>
                  <a:pt x="984962" y="52031"/>
                </a:lnTo>
                <a:lnTo>
                  <a:pt x="951281" y="51553"/>
                </a:lnTo>
                <a:lnTo>
                  <a:pt x="908568" y="5143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Identify symmetry in the graph of a function.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Symmetric with respect to the y axis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895600"/>
            <a:ext cx="4038600" cy="324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Identify symmetry in the graph of a function.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Symmetric with respect to the origin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209800"/>
            <a:ext cx="5257800" cy="409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MARTPenAnnotation753"/>
          <p:cNvSpPr/>
          <p:nvPr/>
        </p:nvSpPr>
        <p:spPr>
          <a:xfrm>
            <a:off x="4589145" y="4269104"/>
            <a:ext cx="25718" cy="85726"/>
          </a:xfrm>
          <a:custGeom>
            <a:avLst/>
            <a:gdLst/>
            <a:ahLst/>
            <a:cxnLst/>
            <a:rect l="0" t="0" r="0" b="0"/>
            <a:pathLst>
              <a:path w="25718" h="85726">
                <a:moveTo>
                  <a:pt x="25717" y="85725"/>
                </a:moveTo>
                <a:lnTo>
                  <a:pt x="25717" y="78345"/>
                </a:lnTo>
                <a:lnTo>
                  <a:pt x="24765" y="76995"/>
                </a:lnTo>
                <a:lnTo>
                  <a:pt x="23177" y="75143"/>
                </a:lnTo>
                <a:lnTo>
                  <a:pt x="18336" y="69877"/>
                </a:lnTo>
                <a:lnTo>
                  <a:pt x="17939" y="68492"/>
                </a:lnTo>
                <a:lnTo>
                  <a:pt x="17674" y="66617"/>
                </a:lnTo>
                <a:lnTo>
                  <a:pt x="17249" y="61313"/>
                </a:lnTo>
                <a:lnTo>
                  <a:pt x="17191" y="58048"/>
                </a:lnTo>
                <a:lnTo>
                  <a:pt x="17154" y="52742"/>
                </a:lnTo>
                <a:lnTo>
                  <a:pt x="16198" y="51354"/>
                </a:lnTo>
                <a:lnTo>
                  <a:pt x="14609" y="49476"/>
                </a:lnTo>
                <a:lnTo>
                  <a:pt x="9764" y="44169"/>
                </a:lnTo>
                <a:lnTo>
                  <a:pt x="9367" y="42782"/>
                </a:lnTo>
                <a:lnTo>
                  <a:pt x="9102" y="40904"/>
                </a:lnTo>
                <a:lnTo>
                  <a:pt x="8926" y="38699"/>
                </a:lnTo>
                <a:lnTo>
                  <a:pt x="8808" y="36277"/>
                </a:lnTo>
                <a:lnTo>
                  <a:pt x="8677" y="31046"/>
                </a:lnTo>
                <a:lnTo>
                  <a:pt x="7689" y="29270"/>
                </a:lnTo>
                <a:lnTo>
                  <a:pt x="6079" y="28086"/>
                </a:lnTo>
                <a:lnTo>
                  <a:pt x="4052" y="27297"/>
                </a:lnTo>
                <a:lnTo>
                  <a:pt x="2701" y="25818"/>
                </a:lnTo>
                <a:lnTo>
                  <a:pt x="1801" y="23880"/>
                </a:lnTo>
                <a:lnTo>
                  <a:pt x="1200" y="21635"/>
                </a:lnTo>
                <a:lnTo>
                  <a:pt x="800" y="19186"/>
                </a:lnTo>
                <a:lnTo>
                  <a:pt x="533" y="16601"/>
                </a:lnTo>
                <a:lnTo>
                  <a:pt x="355" y="13925"/>
                </a:lnTo>
                <a:lnTo>
                  <a:pt x="237" y="1118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54"/>
          <p:cNvSpPr/>
          <p:nvPr/>
        </p:nvSpPr>
        <p:spPr>
          <a:xfrm>
            <a:off x="4417695" y="4020502"/>
            <a:ext cx="120015" cy="128589"/>
          </a:xfrm>
          <a:custGeom>
            <a:avLst/>
            <a:gdLst/>
            <a:ahLst/>
            <a:cxnLst/>
            <a:rect l="0" t="0" r="0" b="0"/>
            <a:pathLst>
              <a:path w="120015" h="128589">
                <a:moveTo>
                  <a:pt x="120014" y="128588"/>
                </a:moveTo>
                <a:lnTo>
                  <a:pt x="120014" y="124037"/>
                </a:lnTo>
                <a:lnTo>
                  <a:pt x="119062" y="122696"/>
                </a:lnTo>
                <a:lnTo>
                  <a:pt x="117475" y="121803"/>
                </a:lnTo>
                <a:lnTo>
                  <a:pt x="112633" y="120368"/>
                </a:lnTo>
                <a:lnTo>
                  <a:pt x="109432" y="117632"/>
                </a:lnTo>
                <a:lnTo>
                  <a:pt x="107244" y="115569"/>
                </a:lnTo>
                <a:lnTo>
                  <a:pt x="105786" y="113241"/>
                </a:lnTo>
                <a:lnTo>
                  <a:pt x="104814" y="110736"/>
                </a:lnTo>
                <a:lnTo>
                  <a:pt x="104166" y="108114"/>
                </a:lnTo>
                <a:lnTo>
                  <a:pt x="102781" y="105414"/>
                </a:lnTo>
                <a:lnTo>
                  <a:pt x="100906" y="102661"/>
                </a:lnTo>
                <a:lnTo>
                  <a:pt x="98703" y="99873"/>
                </a:lnTo>
                <a:lnTo>
                  <a:pt x="96282" y="97062"/>
                </a:lnTo>
                <a:lnTo>
                  <a:pt x="93715" y="94235"/>
                </a:lnTo>
                <a:lnTo>
                  <a:pt x="87303" y="87406"/>
                </a:lnTo>
                <a:lnTo>
                  <a:pt x="65614" y="65618"/>
                </a:lnTo>
                <a:lnTo>
                  <a:pt x="63745" y="62795"/>
                </a:lnTo>
                <a:lnTo>
                  <a:pt x="62499" y="59961"/>
                </a:lnTo>
                <a:lnTo>
                  <a:pt x="61669" y="57119"/>
                </a:lnTo>
                <a:lnTo>
                  <a:pt x="60162" y="55225"/>
                </a:lnTo>
                <a:lnTo>
                  <a:pt x="58205" y="53962"/>
                </a:lnTo>
                <a:lnTo>
                  <a:pt x="55949" y="53119"/>
                </a:lnTo>
                <a:lnTo>
                  <a:pt x="53491" y="51606"/>
                </a:lnTo>
                <a:lnTo>
                  <a:pt x="50901" y="49644"/>
                </a:lnTo>
                <a:lnTo>
                  <a:pt x="48221" y="47383"/>
                </a:lnTo>
                <a:lnTo>
                  <a:pt x="45482" y="45876"/>
                </a:lnTo>
                <a:lnTo>
                  <a:pt x="42704" y="44872"/>
                </a:lnTo>
                <a:lnTo>
                  <a:pt x="39899" y="44202"/>
                </a:lnTo>
                <a:lnTo>
                  <a:pt x="37077" y="42803"/>
                </a:lnTo>
                <a:lnTo>
                  <a:pt x="34243" y="40918"/>
                </a:lnTo>
                <a:lnTo>
                  <a:pt x="31401" y="38709"/>
                </a:lnTo>
                <a:lnTo>
                  <a:pt x="29506" y="36283"/>
                </a:lnTo>
                <a:lnTo>
                  <a:pt x="28243" y="33714"/>
                </a:lnTo>
                <a:lnTo>
                  <a:pt x="27401" y="31048"/>
                </a:lnTo>
                <a:lnTo>
                  <a:pt x="25887" y="29272"/>
                </a:lnTo>
                <a:lnTo>
                  <a:pt x="23926" y="28087"/>
                </a:lnTo>
                <a:lnTo>
                  <a:pt x="21665" y="27297"/>
                </a:lnTo>
                <a:lnTo>
                  <a:pt x="20158" y="25818"/>
                </a:lnTo>
                <a:lnTo>
                  <a:pt x="19154" y="23879"/>
                </a:lnTo>
                <a:lnTo>
                  <a:pt x="18484" y="21635"/>
                </a:lnTo>
                <a:lnTo>
                  <a:pt x="17085" y="19186"/>
                </a:lnTo>
                <a:lnTo>
                  <a:pt x="15200" y="16601"/>
                </a:lnTo>
                <a:lnTo>
                  <a:pt x="12991" y="13924"/>
                </a:lnTo>
                <a:lnTo>
                  <a:pt x="10566" y="11188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55"/>
          <p:cNvSpPr/>
          <p:nvPr/>
        </p:nvSpPr>
        <p:spPr>
          <a:xfrm>
            <a:off x="4109084" y="3849052"/>
            <a:ext cx="222887" cy="77153"/>
          </a:xfrm>
          <a:custGeom>
            <a:avLst/>
            <a:gdLst/>
            <a:ahLst/>
            <a:cxnLst/>
            <a:rect l="0" t="0" r="0" b="0"/>
            <a:pathLst>
              <a:path w="222887" h="77153">
                <a:moveTo>
                  <a:pt x="222886" y="77152"/>
                </a:moveTo>
                <a:lnTo>
                  <a:pt x="201304" y="77152"/>
                </a:lnTo>
                <a:lnTo>
                  <a:pt x="198973" y="76200"/>
                </a:lnTo>
                <a:lnTo>
                  <a:pt x="196466" y="74613"/>
                </a:lnTo>
                <a:lnTo>
                  <a:pt x="190150" y="69772"/>
                </a:lnTo>
                <a:lnTo>
                  <a:pt x="186746" y="69110"/>
                </a:lnTo>
                <a:lnTo>
                  <a:pt x="184505" y="68933"/>
                </a:lnTo>
                <a:lnTo>
                  <a:pt x="182059" y="67863"/>
                </a:lnTo>
                <a:lnTo>
                  <a:pt x="179475" y="66197"/>
                </a:lnTo>
                <a:lnTo>
                  <a:pt x="176800" y="64134"/>
                </a:lnTo>
                <a:lnTo>
                  <a:pt x="171288" y="61841"/>
                </a:lnTo>
                <a:lnTo>
                  <a:pt x="168485" y="61230"/>
                </a:lnTo>
                <a:lnTo>
                  <a:pt x="165663" y="59870"/>
                </a:lnTo>
                <a:lnTo>
                  <a:pt x="162830" y="58011"/>
                </a:lnTo>
                <a:lnTo>
                  <a:pt x="159989" y="55819"/>
                </a:lnTo>
                <a:lnTo>
                  <a:pt x="157142" y="54358"/>
                </a:lnTo>
                <a:lnTo>
                  <a:pt x="151439" y="52734"/>
                </a:lnTo>
                <a:lnTo>
                  <a:pt x="147632" y="52301"/>
                </a:lnTo>
                <a:lnTo>
                  <a:pt x="143189" y="52012"/>
                </a:lnTo>
                <a:lnTo>
                  <a:pt x="134125" y="51692"/>
                </a:lnTo>
                <a:lnTo>
                  <a:pt x="126922" y="51549"/>
                </a:lnTo>
                <a:lnTo>
                  <a:pt x="123667" y="50559"/>
                </a:lnTo>
                <a:lnTo>
                  <a:pt x="120545" y="48946"/>
                </a:lnTo>
                <a:lnTo>
                  <a:pt x="117511" y="46918"/>
                </a:lnTo>
                <a:lnTo>
                  <a:pt x="111600" y="44665"/>
                </a:lnTo>
                <a:lnTo>
                  <a:pt x="104845" y="43664"/>
                </a:lnTo>
                <a:lnTo>
                  <a:pt x="100377" y="43397"/>
                </a:lnTo>
                <a:lnTo>
                  <a:pt x="95493" y="43218"/>
                </a:lnTo>
                <a:lnTo>
                  <a:pt x="91285" y="42148"/>
                </a:lnTo>
                <a:lnTo>
                  <a:pt x="87527" y="40481"/>
                </a:lnTo>
                <a:lnTo>
                  <a:pt x="79202" y="35513"/>
                </a:lnTo>
                <a:lnTo>
                  <a:pt x="72984" y="32294"/>
                </a:lnTo>
                <a:lnTo>
                  <a:pt x="68659" y="30102"/>
                </a:lnTo>
                <a:lnTo>
                  <a:pt x="64823" y="28640"/>
                </a:lnTo>
                <a:lnTo>
                  <a:pt x="58020" y="27016"/>
                </a:lnTo>
                <a:lnTo>
                  <a:pt x="51822" y="26295"/>
                </a:lnTo>
                <a:lnTo>
                  <a:pt x="48836" y="26103"/>
                </a:lnTo>
                <a:lnTo>
                  <a:pt x="45893" y="25021"/>
                </a:lnTo>
                <a:lnTo>
                  <a:pt x="42978" y="23349"/>
                </a:lnTo>
                <a:lnTo>
                  <a:pt x="40082" y="21281"/>
                </a:lnTo>
                <a:lnTo>
                  <a:pt x="34325" y="18983"/>
                </a:lnTo>
                <a:lnTo>
                  <a:pt x="31456" y="18370"/>
                </a:lnTo>
                <a:lnTo>
                  <a:pt x="28590" y="17010"/>
                </a:lnTo>
                <a:lnTo>
                  <a:pt x="25728" y="15150"/>
                </a:lnTo>
                <a:lnTo>
                  <a:pt x="22868" y="12957"/>
                </a:lnTo>
                <a:lnTo>
                  <a:pt x="20008" y="11496"/>
                </a:lnTo>
                <a:lnTo>
                  <a:pt x="14290" y="9872"/>
                </a:lnTo>
                <a:lnTo>
                  <a:pt x="11432" y="8486"/>
                </a:lnTo>
                <a:lnTo>
                  <a:pt x="8574" y="661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6"/>
          <p:cNvSpPr/>
          <p:nvPr/>
        </p:nvSpPr>
        <p:spPr>
          <a:xfrm>
            <a:off x="3697604" y="3806190"/>
            <a:ext cx="334329" cy="25718"/>
          </a:xfrm>
          <a:custGeom>
            <a:avLst/>
            <a:gdLst/>
            <a:ahLst/>
            <a:cxnLst/>
            <a:rect l="0" t="0" r="0" b="0"/>
            <a:pathLst>
              <a:path w="334329" h="25718">
                <a:moveTo>
                  <a:pt x="334328" y="8572"/>
                </a:moveTo>
                <a:lnTo>
                  <a:pt x="329778" y="8572"/>
                </a:lnTo>
                <a:lnTo>
                  <a:pt x="328437" y="9525"/>
                </a:lnTo>
                <a:lnTo>
                  <a:pt x="327543" y="11112"/>
                </a:lnTo>
                <a:lnTo>
                  <a:pt x="326109" y="15953"/>
                </a:lnTo>
                <a:lnTo>
                  <a:pt x="325039" y="16350"/>
                </a:lnTo>
                <a:lnTo>
                  <a:pt x="316477" y="16988"/>
                </a:lnTo>
                <a:lnTo>
                  <a:pt x="308401" y="17098"/>
                </a:lnTo>
                <a:lnTo>
                  <a:pt x="237173" y="17145"/>
                </a:lnTo>
                <a:lnTo>
                  <a:pt x="234315" y="18097"/>
                </a:lnTo>
                <a:lnTo>
                  <a:pt x="231458" y="19685"/>
                </a:lnTo>
                <a:lnTo>
                  <a:pt x="228601" y="21696"/>
                </a:lnTo>
                <a:lnTo>
                  <a:pt x="225743" y="23036"/>
                </a:lnTo>
                <a:lnTo>
                  <a:pt x="222885" y="23930"/>
                </a:lnTo>
                <a:lnTo>
                  <a:pt x="220028" y="24525"/>
                </a:lnTo>
                <a:lnTo>
                  <a:pt x="211773" y="25188"/>
                </a:lnTo>
                <a:lnTo>
                  <a:pt x="202707" y="25482"/>
                </a:lnTo>
                <a:lnTo>
                  <a:pt x="191295" y="25647"/>
                </a:lnTo>
                <a:lnTo>
                  <a:pt x="121294" y="25717"/>
                </a:lnTo>
                <a:lnTo>
                  <a:pt x="116105" y="24764"/>
                </a:lnTo>
                <a:lnTo>
                  <a:pt x="110741" y="23177"/>
                </a:lnTo>
                <a:lnTo>
                  <a:pt x="105260" y="21166"/>
                </a:lnTo>
                <a:lnTo>
                  <a:pt x="100654" y="19826"/>
                </a:lnTo>
                <a:lnTo>
                  <a:pt x="96630" y="18932"/>
                </a:lnTo>
                <a:lnTo>
                  <a:pt x="92995" y="18336"/>
                </a:lnTo>
                <a:lnTo>
                  <a:pt x="86416" y="17674"/>
                </a:lnTo>
                <a:lnTo>
                  <a:pt x="83329" y="17497"/>
                </a:lnTo>
                <a:lnTo>
                  <a:pt x="80317" y="16427"/>
                </a:lnTo>
                <a:lnTo>
                  <a:pt x="77358" y="14762"/>
                </a:lnTo>
                <a:lnTo>
                  <a:pt x="74432" y="12698"/>
                </a:lnTo>
                <a:lnTo>
                  <a:pt x="71529" y="11323"/>
                </a:lnTo>
                <a:lnTo>
                  <a:pt x="68641" y="10406"/>
                </a:lnTo>
                <a:lnTo>
                  <a:pt x="65763" y="9794"/>
                </a:lnTo>
                <a:lnTo>
                  <a:pt x="60026" y="9115"/>
                </a:lnTo>
                <a:lnTo>
                  <a:pt x="51441" y="8733"/>
                </a:lnTo>
                <a:lnTo>
                  <a:pt x="40325" y="8620"/>
                </a:lnTo>
                <a:lnTo>
                  <a:pt x="28604" y="8581"/>
                </a:lnTo>
                <a:lnTo>
                  <a:pt x="26689" y="7626"/>
                </a:lnTo>
                <a:lnTo>
                  <a:pt x="24461" y="6036"/>
                </a:lnTo>
                <a:lnTo>
                  <a:pt x="22022" y="4024"/>
                </a:lnTo>
                <a:lnTo>
                  <a:pt x="19444" y="2683"/>
                </a:lnTo>
                <a:lnTo>
                  <a:pt x="16773" y="1788"/>
                </a:lnTo>
                <a:lnTo>
                  <a:pt x="14039" y="1192"/>
                </a:lnTo>
                <a:lnTo>
                  <a:pt x="8463" y="529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57"/>
          <p:cNvSpPr/>
          <p:nvPr/>
        </p:nvSpPr>
        <p:spPr>
          <a:xfrm>
            <a:off x="2471737" y="3360420"/>
            <a:ext cx="1131571" cy="454343"/>
          </a:xfrm>
          <a:custGeom>
            <a:avLst/>
            <a:gdLst/>
            <a:ahLst/>
            <a:cxnLst/>
            <a:rect l="0" t="0" r="0" b="0"/>
            <a:pathLst>
              <a:path w="1131571" h="454343">
                <a:moveTo>
                  <a:pt x="1131570" y="428625"/>
                </a:moveTo>
                <a:lnTo>
                  <a:pt x="1116808" y="428625"/>
                </a:lnTo>
                <a:lnTo>
                  <a:pt x="1112944" y="431165"/>
                </a:lnTo>
                <a:lnTo>
                  <a:pt x="1099943" y="442294"/>
                </a:lnTo>
                <a:lnTo>
                  <a:pt x="1074440" y="453015"/>
                </a:lnTo>
                <a:lnTo>
                  <a:pt x="1046264" y="454290"/>
                </a:lnTo>
                <a:lnTo>
                  <a:pt x="884163" y="454342"/>
                </a:lnTo>
                <a:lnTo>
                  <a:pt x="879955" y="453389"/>
                </a:lnTo>
                <a:lnTo>
                  <a:pt x="866356" y="447557"/>
                </a:lnTo>
                <a:lnTo>
                  <a:pt x="854868" y="446299"/>
                </a:lnTo>
                <a:lnTo>
                  <a:pt x="838471" y="445874"/>
                </a:lnTo>
                <a:lnTo>
                  <a:pt x="835205" y="444887"/>
                </a:lnTo>
                <a:lnTo>
                  <a:pt x="826059" y="439899"/>
                </a:lnTo>
                <a:lnTo>
                  <a:pt x="820210" y="438398"/>
                </a:lnTo>
                <a:lnTo>
                  <a:pt x="799154" y="436315"/>
                </a:lnTo>
                <a:lnTo>
                  <a:pt x="781886" y="430426"/>
                </a:lnTo>
                <a:lnTo>
                  <a:pt x="778433" y="429825"/>
                </a:lnTo>
                <a:lnTo>
                  <a:pt x="775177" y="430378"/>
                </a:lnTo>
                <a:lnTo>
                  <a:pt x="763110" y="435568"/>
                </a:lnTo>
                <a:lnTo>
                  <a:pt x="751886" y="436714"/>
                </a:lnTo>
                <a:lnTo>
                  <a:pt x="747003" y="436875"/>
                </a:lnTo>
                <a:lnTo>
                  <a:pt x="742794" y="437935"/>
                </a:lnTo>
                <a:lnTo>
                  <a:pt x="729196" y="443940"/>
                </a:lnTo>
                <a:lnTo>
                  <a:pt x="717338" y="445408"/>
                </a:lnTo>
                <a:lnTo>
                  <a:pt x="704140" y="445663"/>
                </a:lnTo>
                <a:lnTo>
                  <a:pt x="699932" y="446651"/>
                </a:lnTo>
                <a:lnTo>
                  <a:pt x="688505" y="451640"/>
                </a:lnTo>
                <a:lnTo>
                  <a:pt x="667094" y="453986"/>
                </a:lnTo>
                <a:lnTo>
                  <a:pt x="658119" y="451644"/>
                </a:lnTo>
                <a:lnTo>
                  <a:pt x="647780" y="448380"/>
                </a:lnTo>
                <a:lnTo>
                  <a:pt x="632201" y="445591"/>
                </a:lnTo>
                <a:lnTo>
                  <a:pt x="604973" y="432168"/>
                </a:lnTo>
                <a:lnTo>
                  <a:pt x="582768" y="426785"/>
                </a:lnTo>
                <a:lnTo>
                  <a:pt x="568277" y="422047"/>
                </a:lnTo>
                <a:lnTo>
                  <a:pt x="550297" y="420446"/>
                </a:lnTo>
                <a:lnTo>
                  <a:pt x="515056" y="420067"/>
                </a:lnTo>
                <a:lnTo>
                  <a:pt x="511963" y="420062"/>
                </a:lnTo>
                <a:lnTo>
                  <a:pt x="503447" y="417517"/>
                </a:lnTo>
                <a:lnTo>
                  <a:pt x="494264" y="414163"/>
                </a:lnTo>
                <a:lnTo>
                  <a:pt x="478068" y="409470"/>
                </a:lnTo>
                <a:lnTo>
                  <a:pt x="468697" y="405824"/>
                </a:lnTo>
                <a:lnTo>
                  <a:pt x="452380" y="400943"/>
                </a:lnTo>
                <a:lnTo>
                  <a:pt x="442993" y="396319"/>
                </a:lnTo>
                <a:lnTo>
                  <a:pt x="429205" y="385590"/>
                </a:lnTo>
                <a:lnTo>
                  <a:pt x="426155" y="382790"/>
                </a:lnTo>
                <a:lnTo>
                  <a:pt x="422216" y="380923"/>
                </a:lnTo>
                <a:lnTo>
                  <a:pt x="408522" y="377343"/>
                </a:lnTo>
                <a:lnTo>
                  <a:pt x="397057" y="371626"/>
                </a:lnTo>
                <a:lnTo>
                  <a:pt x="379139" y="369212"/>
                </a:lnTo>
                <a:lnTo>
                  <a:pt x="366145" y="368734"/>
                </a:lnTo>
                <a:lnTo>
                  <a:pt x="352751" y="364101"/>
                </a:lnTo>
                <a:lnTo>
                  <a:pt x="334872" y="353793"/>
                </a:lnTo>
                <a:lnTo>
                  <a:pt x="325916" y="352160"/>
                </a:lnTo>
                <a:lnTo>
                  <a:pt x="323005" y="351931"/>
                </a:lnTo>
                <a:lnTo>
                  <a:pt x="309806" y="347057"/>
                </a:lnTo>
                <a:lnTo>
                  <a:pt x="306550" y="344719"/>
                </a:lnTo>
                <a:lnTo>
                  <a:pt x="304379" y="342207"/>
                </a:lnTo>
                <a:lnTo>
                  <a:pt x="302932" y="339581"/>
                </a:lnTo>
                <a:lnTo>
                  <a:pt x="296244" y="334122"/>
                </a:lnTo>
                <a:lnTo>
                  <a:pt x="271915" y="320013"/>
                </a:lnTo>
                <a:lnTo>
                  <a:pt x="257829" y="308604"/>
                </a:lnTo>
                <a:lnTo>
                  <a:pt x="246256" y="297495"/>
                </a:lnTo>
                <a:lnTo>
                  <a:pt x="211563" y="262994"/>
                </a:lnTo>
                <a:lnTo>
                  <a:pt x="190397" y="248616"/>
                </a:lnTo>
                <a:lnTo>
                  <a:pt x="177521" y="237175"/>
                </a:lnTo>
                <a:lnTo>
                  <a:pt x="159914" y="225743"/>
                </a:lnTo>
                <a:lnTo>
                  <a:pt x="152670" y="220028"/>
                </a:lnTo>
                <a:lnTo>
                  <a:pt x="146276" y="211772"/>
                </a:lnTo>
                <a:lnTo>
                  <a:pt x="137321" y="198954"/>
                </a:lnTo>
                <a:lnTo>
                  <a:pt x="131517" y="191294"/>
                </a:lnTo>
                <a:lnTo>
                  <a:pt x="122894" y="177224"/>
                </a:lnTo>
                <a:lnTo>
                  <a:pt x="113354" y="165646"/>
                </a:lnTo>
                <a:lnTo>
                  <a:pt x="99838" y="151527"/>
                </a:lnTo>
                <a:lnTo>
                  <a:pt x="70304" y="121742"/>
                </a:lnTo>
                <a:lnTo>
                  <a:pt x="64266" y="120783"/>
                </a:lnTo>
                <a:lnTo>
                  <a:pt x="59989" y="120526"/>
                </a:lnTo>
                <a:lnTo>
                  <a:pt x="57138" y="119403"/>
                </a:lnTo>
                <a:lnTo>
                  <a:pt x="55237" y="117702"/>
                </a:lnTo>
                <a:lnTo>
                  <a:pt x="53969" y="115615"/>
                </a:lnTo>
                <a:lnTo>
                  <a:pt x="52172" y="114224"/>
                </a:lnTo>
                <a:lnTo>
                  <a:pt x="50021" y="113297"/>
                </a:lnTo>
                <a:lnTo>
                  <a:pt x="44277" y="111808"/>
                </a:lnTo>
                <a:lnTo>
                  <a:pt x="43805" y="110734"/>
                </a:lnTo>
                <a:lnTo>
                  <a:pt x="43281" y="107000"/>
                </a:lnTo>
                <a:lnTo>
                  <a:pt x="42189" y="105623"/>
                </a:lnTo>
                <a:lnTo>
                  <a:pt x="40509" y="104705"/>
                </a:lnTo>
                <a:lnTo>
                  <a:pt x="38436" y="104093"/>
                </a:lnTo>
                <a:lnTo>
                  <a:pt x="33593" y="100874"/>
                </a:lnTo>
                <a:lnTo>
                  <a:pt x="30967" y="98682"/>
                </a:lnTo>
                <a:lnTo>
                  <a:pt x="29218" y="96267"/>
                </a:lnTo>
                <a:lnTo>
                  <a:pt x="27273" y="91045"/>
                </a:lnTo>
                <a:lnTo>
                  <a:pt x="25802" y="89272"/>
                </a:lnTo>
                <a:lnTo>
                  <a:pt x="23869" y="88089"/>
                </a:lnTo>
                <a:lnTo>
                  <a:pt x="21627" y="87301"/>
                </a:lnTo>
                <a:lnTo>
                  <a:pt x="19181" y="84871"/>
                </a:lnTo>
                <a:lnTo>
                  <a:pt x="13922" y="77090"/>
                </a:lnTo>
                <a:lnTo>
                  <a:pt x="14044" y="73301"/>
                </a:lnTo>
                <a:lnTo>
                  <a:pt x="16030" y="69822"/>
                </a:lnTo>
                <a:lnTo>
                  <a:pt x="19259" y="66551"/>
                </a:lnTo>
                <a:lnTo>
                  <a:pt x="20460" y="63417"/>
                </a:lnTo>
                <a:lnTo>
                  <a:pt x="20307" y="60375"/>
                </a:lnTo>
                <a:lnTo>
                  <a:pt x="18550" y="54456"/>
                </a:lnTo>
                <a:lnTo>
                  <a:pt x="17770" y="48650"/>
                </a:lnTo>
                <a:lnTo>
                  <a:pt x="16609" y="45768"/>
                </a:lnTo>
                <a:lnTo>
                  <a:pt x="10424" y="37162"/>
                </a:lnTo>
                <a:lnTo>
                  <a:pt x="5268" y="31438"/>
                </a:lnTo>
                <a:lnTo>
                  <a:pt x="4465" y="28579"/>
                </a:lnTo>
                <a:lnTo>
                  <a:pt x="4881" y="25720"/>
                </a:lnTo>
                <a:lnTo>
                  <a:pt x="6112" y="22862"/>
                </a:lnTo>
                <a:lnTo>
                  <a:pt x="5979" y="20003"/>
                </a:lnTo>
                <a:lnTo>
                  <a:pt x="4939" y="17145"/>
                </a:lnTo>
                <a:lnTo>
                  <a:pt x="976" y="10266"/>
                </a:lnTo>
                <a:lnTo>
                  <a:pt x="434" y="678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58"/>
          <p:cNvSpPr/>
          <p:nvPr/>
        </p:nvSpPr>
        <p:spPr>
          <a:xfrm>
            <a:off x="2343150" y="3214836"/>
            <a:ext cx="188595" cy="205592"/>
          </a:xfrm>
          <a:custGeom>
            <a:avLst/>
            <a:gdLst/>
            <a:ahLst/>
            <a:cxnLst/>
            <a:rect l="0" t="0" r="0" b="0"/>
            <a:pathLst>
              <a:path w="188595" h="205592">
                <a:moveTo>
                  <a:pt x="17144" y="205591"/>
                </a:moveTo>
                <a:lnTo>
                  <a:pt x="17144" y="198210"/>
                </a:lnTo>
                <a:lnTo>
                  <a:pt x="12594" y="192821"/>
                </a:lnTo>
                <a:lnTo>
                  <a:pt x="8414" y="188358"/>
                </a:lnTo>
                <a:lnTo>
                  <a:pt x="4374" y="184279"/>
                </a:lnTo>
                <a:lnTo>
                  <a:pt x="2916" y="180906"/>
                </a:lnTo>
                <a:lnTo>
                  <a:pt x="1944" y="176752"/>
                </a:lnTo>
                <a:lnTo>
                  <a:pt x="1296" y="172077"/>
                </a:lnTo>
                <a:lnTo>
                  <a:pt x="864" y="168009"/>
                </a:lnTo>
                <a:lnTo>
                  <a:pt x="575" y="164344"/>
                </a:lnTo>
                <a:lnTo>
                  <a:pt x="383" y="160948"/>
                </a:lnTo>
                <a:lnTo>
                  <a:pt x="170" y="152094"/>
                </a:lnTo>
                <a:lnTo>
                  <a:pt x="0" y="22861"/>
                </a:lnTo>
                <a:lnTo>
                  <a:pt x="1904" y="19953"/>
                </a:lnTo>
                <a:lnTo>
                  <a:pt x="5079" y="17063"/>
                </a:lnTo>
                <a:lnTo>
                  <a:pt x="9101" y="14183"/>
                </a:lnTo>
                <a:lnTo>
                  <a:pt x="11782" y="11311"/>
                </a:lnTo>
                <a:lnTo>
                  <a:pt x="13570" y="8443"/>
                </a:lnTo>
                <a:lnTo>
                  <a:pt x="14761" y="5579"/>
                </a:lnTo>
                <a:lnTo>
                  <a:pt x="16508" y="3670"/>
                </a:lnTo>
                <a:lnTo>
                  <a:pt x="18625" y="2397"/>
                </a:lnTo>
                <a:lnTo>
                  <a:pt x="23518" y="983"/>
                </a:lnTo>
                <a:lnTo>
                  <a:pt x="28867" y="354"/>
                </a:lnTo>
                <a:lnTo>
                  <a:pt x="34419" y="75"/>
                </a:lnTo>
                <a:lnTo>
                  <a:pt x="37234" y="0"/>
                </a:lnTo>
                <a:lnTo>
                  <a:pt x="39110" y="903"/>
                </a:lnTo>
                <a:lnTo>
                  <a:pt x="40360" y="2457"/>
                </a:lnTo>
                <a:lnTo>
                  <a:pt x="41194" y="4446"/>
                </a:lnTo>
                <a:lnTo>
                  <a:pt x="43655" y="5772"/>
                </a:lnTo>
                <a:lnTo>
                  <a:pt x="47201" y="6656"/>
                </a:lnTo>
                <a:lnTo>
                  <a:pt x="51469" y="7245"/>
                </a:lnTo>
                <a:lnTo>
                  <a:pt x="55268" y="8590"/>
                </a:lnTo>
                <a:lnTo>
                  <a:pt x="58753" y="10440"/>
                </a:lnTo>
                <a:lnTo>
                  <a:pt x="62028" y="12625"/>
                </a:lnTo>
                <a:lnTo>
                  <a:pt x="65164" y="15035"/>
                </a:lnTo>
                <a:lnTo>
                  <a:pt x="68208" y="17594"/>
                </a:lnTo>
                <a:lnTo>
                  <a:pt x="71189" y="20252"/>
                </a:lnTo>
                <a:lnTo>
                  <a:pt x="77042" y="25746"/>
                </a:lnTo>
                <a:lnTo>
                  <a:pt x="79936" y="28544"/>
                </a:lnTo>
                <a:lnTo>
                  <a:pt x="83771" y="31362"/>
                </a:lnTo>
                <a:lnTo>
                  <a:pt x="88232" y="34194"/>
                </a:lnTo>
                <a:lnTo>
                  <a:pt x="93111" y="37034"/>
                </a:lnTo>
                <a:lnTo>
                  <a:pt x="98269" y="39880"/>
                </a:lnTo>
                <a:lnTo>
                  <a:pt x="109080" y="45581"/>
                </a:lnTo>
                <a:lnTo>
                  <a:pt x="113677" y="48436"/>
                </a:lnTo>
                <a:lnTo>
                  <a:pt x="117695" y="51291"/>
                </a:lnTo>
                <a:lnTo>
                  <a:pt x="121325" y="54147"/>
                </a:lnTo>
                <a:lnTo>
                  <a:pt x="124698" y="57003"/>
                </a:lnTo>
                <a:lnTo>
                  <a:pt x="127900" y="59860"/>
                </a:lnTo>
                <a:lnTo>
                  <a:pt x="130986" y="62717"/>
                </a:lnTo>
                <a:lnTo>
                  <a:pt x="134949" y="65574"/>
                </a:lnTo>
                <a:lnTo>
                  <a:pt x="139496" y="68432"/>
                </a:lnTo>
                <a:lnTo>
                  <a:pt x="144432" y="71289"/>
                </a:lnTo>
                <a:lnTo>
                  <a:pt x="148675" y="74146"/>
                </a:lnTo>
                <a:lnTo>
                  <a:pt x="152457" y="77004"/>
                </a:lnTo>
                <a:lnTo>
                  <a:pt x="155930" y="79861"/>
                </a:lnTo>
                <a:lnTo>
                  <a:pt x="159198" y="81766"/>
                </a:lnTo>
                <a:lnTo>
                  <a:pt x="162329" y="83036"/>
                </a:lnTo>
                <a:lnTo>
                  <a:pt x="169648" y="85074"/>
                </a:lnTo>
                <a:lnTo>
                  <a:pt x="172154" y="86194"/>
                </a:lnTo>
                <a:lnTo>
                  <a:pt x="188594" y="9414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59"/>
          <p:cNvSpPr/>
          <p:nvPr/>
        </p:nvSpPr>
        <p:spPr>
          <a:xfrm>
            <a:off x="4306252" y="3686279"/>
            <a:ext cx="668656" cy="94194"/>
          </a:xfrm>
          <a:custGeom>
            <a:avLst/>
            <a:gdLst/>
            <a:ahLst/>
            <a:cxnLst/>
            <a:rect l="0" t="0" r="0" b="0"/>
            <a:pathLst>
              <a:path w="668656" h="94194">
                <a:moveTo>
                  <a:pt x="668655" y="94193"/>
                </a:moveTo>
                <a:lnTo>
                  <a:pt x="661274" y="86812"/>
                </a:lnTo>
                <a:lnTo>
                  <a:pt x="658072" y="86150"/>
                </a:lnTo>
                <a:lnTo>
                  <a:pt x="638854" y="85630"/>
                </a:lnTo>
                <a:lnTo>
                  <a:pt x="636405" y="84674"/>
                </a:lnTo>
                <a:lnTo>
                  <a:pt x="633820" y="83085"/>
                </a:lnTo>
                <a:lnTo>
                  <a:pt x="631144" y="81072"/>
                </a:lnTo>
                <a:lnTo>
                  <a:pt x="625631" y="78837"/>
                </a:lnTo>
                <a:lnTo>
                  <a:pt x="617172" y="77578"/>
                </a:lnTo>
                <a:lnTo>
                  <a:pt x="614331" y="77402"/>
                </a:lnTo>
                <a:lnTo>
                  <a:pt x="611484" y="76331"/>
                </a:lnTo>
                <a:lnTo>
                  <a:pt x="608633" y="74665"/>
                </a:lnTo>
                <a:lnTo>
                  <a:pt x="605781" y="72602"/>
                </a:lnTo>
                <a:lnTo>
                  <a:pt x="597531" y="70309"/>
                </a:lnTo>
                <a:lnTo>
                  <a:pt x="578009" y="68717"/>
                </a:lnTo>
                <a:lnTo>
                  <a:pt x="571853" y="68583"/>
                </a:lnTo>
                <a:lnTo>
                  <a:pt x="563402" y="65983"/>
                </a:lnTo>
                <a:lnTo>
                  <a:pt x="558481" y="63957"/>
                </a:lnTo>
                <a:lnTo>
                  <a:pt x="542788" y="59751"/>
                </a:lnTo>
                <a:lnTo>
                  <a:pt x="538071" y="57897"/>
                </a:lnTo>
                <a:lnTo>
                  <a:pt x="533021" y="55708"/>
                </a:lnTo>
                <a:lnTo>
                  <a:pt x="528702" y="53297"/>
                </a:lnTo>
                <a:lnTo>
                  <a:pt x="524871" y="50736"/>
                </a:lnTo>
                <a:lnTo>
                  <a:pt x="521364" y="48077"/>
                </a:lnTo>
                <a:lnTo>
                  <a:pt x="518073" y="46304"/>
                </a:lnTo>
                <a:lnTo>
                  <a:pt x="507939" y="42856"/>
                </a:lnTo>
                <a:lnTo>
                  <a:pt x="503408" y="40919"/>
                </a:lnTo>
                <a:lnTo>
                  <a:pt x="498483" y="38674"/>
                </a:lnTo>
                <a:lnTo>
                  <a:pt x="487931" y="36180"/>
                </a:lnTo>
                <a:lnTo>
                  <a:pt x="482449" y="35515"/>
                </a:lnTo>
                <a:lnTo>
                  <a:pt x="477843" y="34120"/>
                </a:lnTo>
                <a:lnTo>
                  <a:pt x="473819" y="32237"/>
                </a:lnTo>
                <a:lnTo>
                  <a:pt x="470185" y="30029"/>
                </a:lnTo>
                <a:lnTo>
                  <a:pt x="461066" y="27576"/>
                </a:lnTo>
                <a:lnTo>
                  <a:pt x="445222" y="26195"/>
                </a:lnTo>
                <a:lnTo>
                  <a:pt x="428463" y="25785"/>
                </a:lnTo>
                <a:lnTo>
                  <a:pt x="422802" y="25728"/>
                </a:lnTo>
                <a:lnTo>
                  <a:pt x="418075" y="24737"/>
                </a:lnTo>
                <a:lnTo>
                  <a:pt x="413972" y="23124"/>
                </a:lnTo>
                <a:lnTo>
                  <a:pt x="410284" y="21096"/>
                </a:lnTo>
                <a:lnTo>
                  <a:pt x="401106" y="18843"/>
                </a:lnTo>
                <a:lnTo>
                  <a:pt x="390677" y="16889"/>
                </a:lnTo>
                <a:lnTo>
                  <a:pt x="385229" y="15035"/>
                </a:lnTo>
                <a:lnTo>
                  <a:pt x="379691" y="12846"/>
                </a:lnTo>
                <a:lnTo>
                  <a:pt x="370999" y="10414"/>
                </a:lnTo>
                <a:lnTo>
                  <a:pt x="353107" y="8852"/>
                </a:lnTo>
                <a:lnTo>
                  <a:pt x="336823" y="8582"/>
                </a:lnTo>
                <a:lnTo>
                  <a:pt x="307414" y="8478"/>
                </a:lnTo>
                <a:lnTo>
                  <a:pt x="298236" y="5932"/>
                </a:lnTo>
                <a:lnTo>
                  <a:pt x="293121" y="3920"/>
                </a:lnTo>
                <a:lnTo>
                  <a:pt x="276822" y="1088"/>
                </a:lnTo>
                <a:lnTo>
                  <a:pt x="259927" y="249"/>
                </a:lnTo>
                <a:lnTo>
                  <a:pt x="242856" y="0"/>
                </a:lnTo>
                <a:lnTo>
                  <a:pt x="238104" y="918"/>
                </a:lnTo>
                <a:lnTo>
                  <a:pt x="233984" y="2482"/>
                </a:lnTo>
                <a:lnTo>
                  <a:pt x="230284" y="4477"/>
                </a:lnTo>
                <a:lnTo>
                  <a:pt x="221094" y="6695"/>
                </a:lnTo>
                <a:lnTo>
                  <a:pt x="205209" y="7942"/>
                </a:lnTo>
                <a:lnTo>
                  <a:pt x="188438" y="8312"/>
                </a:lnTo>
                <a:lnTo>
                  <a:pt x="135993" y="8466"/>
                </a:lnTo>
                <a:lnTo>
                  <a:pt x="126799" y="11007"/>
                </a:lnTo>
                <a:lnTo>
                  <a:pt x="121680" y="13018"/>
                </a:lnTo>
                <a:lnTo>
                  <a:pt x="105374" y="15849"/>
                </a:lnTo>
                <a:lnTo>
                  <a:pt x="88478" y="16687"/>
                </a:lnTo>
                <a:lnTo>
                  <a:pt x="77106" y="19424"/>
                </a:lnTo>
                <a:lnTo>
                  <a:pt x="71406" y="21487"/>
                </a:lnTo>
                <a:lnTo>
                  <a:pt x="58835" y="24391"/>
                </a:lnTo>
                <a:lnTo>
                  <a:pt x="40153" y="25506"/>
                </a:lnTo>
                <a:lnTo>
                  <a:pt x="0" y="2561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60"/>
          <p:cNvSpPr/>
          <p:nvPr/>
        </p:nvSpPr>
        <p:spPr>
          <a:xfrm>
            <a:off x="4229100" y="3643312"/>
            <a:ext cx="128588" cy="137161"/>
          </a:xfrm>
          <a:custGeom>
            <a:avLst/>
            <a:gdLst/>
            <a:ahLst/>
            <a:cxnLst/>
            <a:rect l="0" t="0" r="0" b="0"/>
            <a:pathLst>
              <a:path w="128588" h="137161">
                <a:moveTo>
                  <a:pt x="102870" y="0"/>
                </a:moveTo>
                <a:lnTo>
                  <a:pt x="94401" y="0"/>
                </a:lnTo>
                <a:lnTo>
                  <a:pt x="99257" y="0"/>
                </a:lnTo>
                <a:lnTo>
                  <a:pt x="97136" y="0"/>
                </a:lnTo>
                <a:lnTo>
                  <a:pt x="96190" y="953"/>
                </a:lnTo>
                <a:lnTo>
                  <a:pt x="95559" y="2540"/>
                </a:lnTo>
                <a:lnTo>
                  <a:pt x="94546" y="7381"/>
                </a:lnTo>
                <a:lnTo>
                  <a:pt x="91868" y="10583"/>
                </a:lnTo>
                <a:lnTo>
                  <a:pt x="86938" y="15849"/>
                </a:lnTo>
                <a:lnTo>
                  <a:pt x="85581" y="16281"/>
                </a:lnTo>
                <a:lnTo>
                  <a:pt x="83724" y="16569"/>
                </a:lnTo>
                <a:lnTo>
                  <a:pt x="81533" y="16761"/>
                </a:lnTo>
                <a:lnTo>
                  <a:pt x="79120" y="17842"/>
                </a:lnTo>
                <a:lnTo>
                  <a:pt x="76559" y="19514"/>
                </a:lnTo>
                <a:lnTo>
                  <a:pt x="70156" y="24492"/>
                </a:lnTo>
                <a:lnTo>
                  <a:pt x="67726" y="25853"/>
                </a:lnTo>
                <a:lnTo>
                  <a:pt x="59945" y="29906"/>
                </a:lnTo>
                <a:lnTo>
                  <a:pt x="56155" y="31367"/>
                </a:lnTo>
                <a:lnTo>
                  <a:pt x="52677" y="32341"/>
                </a:lnTo>
                <a:lnTo>
                  <a:pt x="49405" y="32991"/>
                </a:lnTo>
                <a:lnTo>
                  <a:pt x="47224" y="34377"/>
                </a:lnTo>
                <a:lnTo>
                  <a:pt x="45770" y="36253"/>
                </a:lnTo>
                <a:lnTo>
                  <a:pt x="44801" y="38456"/>
                </a:lnTo>
                <a:lnTo>
                  <a:pt x="43202" y="39925"/>
                </a:lnTo>
                <a:lnTo>
                  <a:pt x="41184" y="40904"/>
                </a:lnTo>
                <a:lnTo>
                  <a:pt x="38885" y="41557"/>
                </a:lnTo>
                <a:lnTo>
                  <a:pt x="36401" y="41992"/>
                </a:lnTo>
                <a:lnTo>
                  <a:pt x="33792" y="42282"/>
                </a:lnTo>
                <a:lnTo>
                  <a:pt x="27312" y="42748"/>
                </a:lnTo>
                <a:lnTo>
                  <a:pt x="23886" y="42812"/>
                </a:lnTo>
                <a:lnTo>
                  <a:pt x="13926" y="42853"/>
                </a:lnTo>
                <a:lnTo>
                  <a:pt x="12141" y="43808"/>
                </a:lnTo>
                <a:lnTo>
                  <a:pt x="10952" y="45398"/>
                </a:lnTo>
                <a:lnTo>
                  <a:pt x="9042" y="50243"/>
                </a:lnTo>
                <a:lnTo>
                  <a:pt x="7933" y="50640"/>
                </a:lnTo>
                <a:lnTo>
                  <a:pt x="4160" y="51082"/>
                </a:lnTo>
                <a:lnTo>
                  <a:pt x="21" y="51433"/>
                </a:lnTo>
                <a:lnTo>
                  <a:pt x="1" y="51435"/>
                </a:lnTo>
                <a:lnTo>
                  <a:pt x="0" y="58816"/>
                </a:lnTo>
                <a:lnTo>
                  <a:pt x="952" y="59213"/>
                </a:lnTo>
                <a:lnTo>
                  <a:pt x="4550" y="59654"/>
                </a:lnTo>
                <a:lnTo>
                  <a:pt x="7380" y="59903"/>
                </a:lnTo>
                <a:lnTo>
                  <a:pt x="10583" y="62501"/>
                </a:lnTo>
                <a:lnTo>
                  <a:pt x="12770" y="64527"/>
                </a:lnTo>
                <a:lnTo>
                  <a:pt x="15181" y="65879"/>
                </a:lnTo>
                <a:lnTo>
                  <a:pt x="17740" y="66779"/>
                </a:lnTo>
                <a:lnTo>
                  <a:pt x="24141" y="68224"/>
                </a:lnTo>
                <a:lnTo>
                  <a:pt x="27557" y="70962"/>
                </a:lnTo>
                <a:lnTo>
                  <a:pt x="29801" y="73026"/>
                </a:lnTo>
                <a:lnTo>
                  <a:pt x="32250" y="74401"/>
                </a:lnTo>
                <a:lnTo>
                  <a:pt x="34835" y="75318"/>
                </a:lnTo>
                <a:lnTo>
                  <a:pt x="37510" y="75930"/>
                </a:lnTo>
                <a:lnTo>
                  <a:pt x="39294" y="77290"/>
                </a:lnTo>
                <a:lnTo>
                  <a:pt x="40483" y="79149"/>
                </a:lnTo>
                <a:lnTo>
                  <a:pt x="41276" y="81341"/>
                </a:lnTo>
                <a:lnTo>
                  <a:pt x="42757" y="82803"/>
                </a:lnTo>
                <a:lnTo>
                  <a:pt x="44698" y="83777"/>
                </a:lnTo>
                <a:lnTo>
                  <a:pt x="46943" y="84426"/>
                </a:lnTo>
                <a:lnTo>
                  <a:pt x="49393" y="85812"/>
                </a:lnTo>
                <a:lnTo>
                  <a:pt x="51978" y="87688"/>
                </a:lnTo>
                <a:lnTo>
                  <a:pt x="54654" y="89891"/>
                </a:lnTo>
                <a:lnTo>
                  <a:pt x="57391" y="91360"/>
                </a:lnTo>
                <a:lnTo>
                  <a:pt x="60168" y="92339"/>
                </a:lnTo>
                <a:lnTo>
                  <a:pt x="62972" y="92992"/>
                </a:lnTo>
                <a:lnTo>
                  <a:pt x="65793" y="94380"/>
                </a:lnTo>
                <a:lnTo>
                  <a:pt x="68627" y="96257"/>
                </a:lnTo>
                <a:lnTo>
                  <a:pt x="71469" y="98462"/>
                </a:lnTo>
                <a:lnTo>
                  <a:pt x="74316" y="100884"/>
                </a:lnTo>
                <a:lnTo>
                  <a:pt x="77166" y="103451"/>
                </a:lnTo>
                <a:lnTo>
                  <a:pt x="80019" y="106114"/>
                </a:lnTo>
                <a:lnTo>
                  <a:pt x="82874" y="107891"/>
                </a:lnTo>
                <a:lnTo>
                  <a:pt x="85729" y="109075"/>
                </a:lnTo>
                <a:lnTo>
                  <a:pt x="88585" y="109864"/>
                </a:lnTo>
                <a:lnTo>
                  <a:pt x="90489" y="111343"/>
                </a:lnTo>
                <a:lnTo>
                  <a:pt x="91758" y="113281"/>
                </a:lnTo>
                <a:lnTo>
                  <a:pt x="92604" y="115526"/>
                </a:lnTo>
                <a:lnTo>
                  <a:pt x="94121" y="117022"/>
                </a:lnTo>
                <a:lnTo>
                  <a:pt x="96085" y="118020"/>
                </a:lnTo>
                <a:lnTo>
                  <a:pt x="98346" y="118685"/>
                </a:lnTo>
                <a:lnTo>
                  <a:pt x="100807" y="119128"/>
                </a:lnTo>
                <a:lnTo>
                  <a:pt x="103399" y="119424"/>
                </a:lnTo>
                <a:lnTo>
                  <a:pt x="106080" y="119621"/>
                </a:lnTo>
                <a:lnTo>
                  <a:pt x="107867" y="120705"/>
                </a:lnTo>
                <a:lnTo>
                  <a:pt x="109059" y="122380"/>
                </a:lnTo>
                <a:lnTo>
                  <a:pt x="110971" y="127361"/>
                </a:lnTo>
                <a:lnTo>
                  <a:pt x="113773" y="130583"/>
                </a:lnTo>
                <a:lnTo>
                  <a:pt x="119649" y="136775"/>
                </a:lnTo>
                <a:lnTo>
                  <a:pt x="122392" y="136989"/>
                </a:lnTo>
                <a:lnTo>
                  <a:pt x="128587" y="1371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761"/>
          <p:cNvSpPr/>
          <p:nvPr/>
        </p:nvSpPr>
        <p:spPr>
          <a:xfrm>
            <a:off x="3611879" y="3900487"/>
            <a:ext cx="180024" cy="694374"/>
          </a:xfrm>
          <a:custGeom>
            <a:avLst/>
            <a:gdLst/>
            <a:ahLst/>
            <a:cxnLst/>
            <a:rect l="0" t="0" r="0" b="0"/>
            <a:pathLst>
              <a:path w="180024" h="694374">
                <a:moveTo>
                  <a:pt x="180023" y="0"/>
                </a:moveTo>
                <a:lnTo>
                  <a:pt x="151054" y="28970"/>
                </a:lnTo>
                <a:lnTo>
                  <a:pt x="149280" y="31695"/>
                </a:lnTo>
                <a:lnTo>
                  <a:pt x="147309" y="37265"/>
                </a:lnTo>
                <a:lnTo>
                  <a:pt x="144879" y="40083"/>
                </a:lnTo>
                <a:lnTo>
                  <a:pt x="141353" y="42915"/>
                </a:lnTo>
                <a:lnTo>
                  <a:pt x="137099" y="45755"/>
                </a:lnTo>
                <a:lnTo>
                  <a:pt x="133309" y="48601"/>
                </a:lnTo>
                <a:lnTo>
                  <a:pt x="129830" y="51450"/>
                </a:lnTo>
                <a:lnTo>
                  <a:pt x="126559" y="54303"/>
                </a:lnTo>
                <a:lnTo>
                  <a:pt x="124378" y="58109"/>
                </a:lnTo>
                <a:lnTo>
                  <a:pt x="119403" y="72568"/>
                </a:lnTo>
                <a:lnTo>
                  <a:pt x="115797" y="77906"/>
                </a:lnTo>
                <a:lnTo>
                  <a:pt x="111489" y="83370"/>
                </a:lnTo>
                <a:lnTo>
                  <a:pt x="106700" y="91981"/>
                </a:lnTo>
                <a:lnTo>
                  <a:pt x="101466" y="104724"/>
                </a:lnTo>
                <a:lnTo>
                  <a:pt x="96531" y="115124"/>
                </a:lnTo>
                <a:lnTo>
                  <a:pt x="82786" y="142984"/>
                </a:lnTo>
                <a:lnTo>
                  <a:pt x="79003" y="148662"/>
                </a:lnTo>
                <a:lnTo>
                  <a:pt x="74576" y="154353"/>
                </a:lnTo>
                <a:lnTo>
                  <a:pt x="69720" y="160052"/>
                </a:lnTo>
                <a:lnTo>
                  <a:pt x="66483" y="165757"/>
                </a:lnTo>
                <a:lnTo>
                  <a:pt x="58747" y="188599"/>
                </a:lnTo>
                <a:lnTo>
                  <a:pt x="53732" y="200027"/>
                </a:lnTo>
                <a:lnTo>
                  <a:pt x="48329" y="211456"/>
                </a:lnTo>
                <a:lnTo>
                  <a:pt x="31411" y="245745"/>
                </a:lnTo>
                <a:lnTo>
                  <a:pt x="28248" y="257175"/>
                </a:lnTo>
                <a:lnTo>
                  <a:pt x="23928" y="276860"/>
                </a:lnTo>
                <a:lnTo>
                  <a:pt x="19155" y="298250"/>
                </a:lnTo>
                <a:lnTo>
                  <a:pt x="17086" y="310673"/>
                </a:lnTo>
                <a:lnTo>
                  <a:pt x="11519" y="329330"/>
                </a:lnTo>
                <a:lnTo>
                  <a:pt x="9883" y="344489"/>
                </a:lnTo>
                <a:lnTo>
                  <a:pt x="4410" y="364537"/>
                </a:lnTo>
                <a:lnTo>
                  <a:pt x="1307" y="382543"/>
                </a:lnTo>
                <a:lnTo>
                  <a:pt x="388" y="399943"/>
                </a:lnTo>
                <a:lnTo>
                  <a:pt x="115" y="417164"/>
                </a:lnTo>
                <a:lnTo>
                  <a:pt x="0" y="528628"/>
                </a:lnTo>
                <a:lnTo>
                  <a:pt x="2541" y="542604"/>
                </a:lnTo>
                <a:lnTo>
                  <a:pt x="6786" y="563997"/>
                </a:lnTo>
                <a:lnTo>
                  <a:pt x="8731" y="576420"/>
                </a:lnTo>
                <a:lnTo>
                  <a:pt x="14229" y="593172"/>
                </a:lnTo>
                <a:lnTo>
                  <a:pt x="16282" y="605544"/>
                </a:lnTo>
                <a:lnTo>
                  <a:pt x="16975" y="626309"/>
                </a:lnTo>
                <a:lnTo>
                  <a:pt x="17032" y="631851"/>
                </a:lnTo>
                <a:lnTo>
                  <a:pt x="18022" y="636499"/>
                </a:lnTo>
                <a:lnTo>
                  <a:pt x="23015" y="647591"/>
                </a:lnTo>
                <a:lnTo>
                  <a:pt x="24917" y="656911"/>
                </a:lnTo>
                <a:lnTo>
                  <a:pt x="25362" y="662800"/>
                </a:lnTo>
                <a:lnTo>
                  <a:pt x="24528" y="665705"/>
                </a:lnTo>
                <a:lnTo>
                  <a:pt x="19756" y="674343"/>
                </a:lnTo>
                <a:lnTo>
                  <a:pt x="17489" y="684103"/>
                </a:lnTo>
                <a:lnTo>
                  <a:pt x="17247" y="689848"/>
                </a:lnTo>
                <a:lnTo>
                  <a:pt x="18166" y="691356"/>
                </a:lnTo>
                <a:lnTo>
                  <a:pt x="19731" y="692362"/>
                </a:lnTo>
                <a:lnTo>
                  <a:pt x="24535" y="693975"/>
                </a:lnTo>
                <a:lnTo>
                  <a:pt x="23977" y="694108"/>
                </a:lnTo>
                <a:lnTo>
                  <a:pt x="18778" y="694320"/>
                </a:lnTo>
                <a:lnTo>
                  <a:pt x="17146" y="6943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762"/>
          <p:cNvSpPr/>
          <p:nvPr/>
        </p:nvSpPr>
        <p:spPr>
          <a:xfrm>
            <a:off x="3500790" y="4517707"/>
            <a:ext cx="239678" cy="145731"/>
          </a:xfrm>
          <a:custGeom>
            <a:avLst/>
            <a:gdLst/>
            <a:ahLst/>
            <a:cxnLst/>
            <a:rect l="0" t="0" r="0" b="0"/>
            <a:pathLst>
              <a:path w="239678" h="145731">
                <a:moveTo>
                  <a:pt x="8219" y="8572"/>
                </a:moveTo>
                <a:lnTo>
                  <a:pt x="0" y="16792"/>
                </a:lnTo>
                <a:lnTo>
                  <a:pt x="4303" y="17041"/>
                </a:lnTo>
                <a:lnTo>
                  <a:pt x="5608" y="18028"/>
                </a:lnTo>
                <a:lnTo>
                  <a:pt x="6479" y="19639"/>
                </a:lnTo>
                <a:lnTo>
                  <a:pt x="7446" y="23968"/>
                </a:lnTo>
                <a:lnTo>
                  <a:pt x="7703" y="26456"/>
                </a:lnTo>
                <a:lnTo>
                  <a:pt x="7876" y="29068"/>
                </a:lnTo>
                <a:lnTo>
                  <a:pt x="8943" y="30809"/>
                </a:lnTo>
                <a:lnTo>
                  <a:pt x="10607" y="31969"/>
                </a:lnTo>
                <a:lnTo>
                  <a:pt x="12668" y="32743"/>
                </a:lnTo>
                <a:lnTo>
                  <a:pt x="14043" y="34211"/>
                </a:lnTo>
                <a:lnTo>
                  <a:pt x="14960" y="36142"/>
                </a:lnTo>
                <a:lnTo>
                  <a:pt x="15570" y="38383"/>
                </a:lnTo>
                <a:lnTo>
                  <a:pt x="16930" y="40828"/>
                </a:lnTo>
                <a:lnTo>
                  <a:pt x="18789" y="43411"/>
                </a:lnTo>
                <a:lnTo>
                  <a:pt x="20981" y="46086"/>
                </a:lnTo>
                <a:lnTo>
                  <a:pt x="23394" y="47869"/>
                </a:lnTo>
                <a:lnTo>
                  <a:pt x="28616" y="49850"/>
                </a:lnTo>
                <a:lnTo>
                  <a:pt x="30390" y="51331"/>
                </a:lnTo>
                <a:lnTo>
                  <a:pt x="31573" y="53270"/>
                </a:lnTo>
                <a:lnTo>
                  <a:pt x="32361" y="55516"/>
                </a:lnTo>
                <a:lnTo>
                  <a:pt x="33839" y="57966"/>
                </a:lnTo>
                <a:lnTo>
                  <a:pt x="35777" y="60552"/>
                </a:lnTo>
                <a:lnTo>
                  <a:pt x="38021" y="63228"/>
                </a:lnTo>
                <a:lnTo>
                  <a:pt x="40469" y="65965"/>
                </a:lnTo>
                <a:lnTo>
                  <a:pt x="45730" y="71545"/>
                </a:lnTo>
                <a:lnTo>
                  <a:pt x="65391" y="91446"/>
                </a:lnTo>
                <a:lnTo>
                  <a:pt x="71094" y="97158"/>
                </a:lnTo>
                <a:lnTo>
                  <a:pt x="73948" y="99062"/>
                </a:lnTo>
                <a:lnTo>
                  <a:pt x="79660" y="101178"/>
                </a:lnTo>
                <a:lnTo>
                  <a:pt x="85373" y="104658"/>
                </a:lnTo>
                <a:lnTo>
                  <a:pt x="88230" y="106919"/>
                </a:lnTo>
                <a:lnTo>
                  <a:pt x="91088" y="109379"/>
                </a:lnTo>
                <a:lnTo>
                  <a:pt x="93945" y="111973"/>
                </a:lnTo>
                <a:lnTo>
                  <a:pt x="100824" y="118427"/>
                </a:lnTo>
                <a:lnTo>
                  <a:pt x="114300" y="131808"/>
                </a:lnTo>
                <a:lnTo>
                  <a:pt x="117040" y="133592"/>
                </a:lnTo>
                <a:lnTo>
                  <a:pt x="122624" y="135574"/>
                </a:lnTo>
                <a:lnTo>
                  <a:pt x="128281" y="138995"/>
                </a:lnTo>
                <a:lnTo>
                  <a:pt x="131123" y="141241"/>
                </a:lnTo>
                <a:lnTo>
                  <a:pt x="136820" y="143737"/>
                </a:lnTo>
                <a:lnTo>
                  <a:pt x="143689" y="145338"/>
                </a:lnTo>
                <a:lnTo>
                  <a:pt x="149430" y="145616"/>
                </a:lnTo>
                <a:lnTo>
                  <a:pt x="162418" y="145726"/>
                </a:lnTo>
                <a:lnTo>
                  <a:pt x="166605" y="145730"/>
                </a:lnTo>
                <a:lnTo>
                  <a:pt x="168102" y="144778"/>
                </a:lnTo>
                <a:lnTo>
                  <a:pt x="169100" y="143191"/>
                </a:lnTo>
                <a:lnTo>
                  <a:pt x="169766" y="141181"/>
                </a:lnTo>
                <a:lnTo>
                  <a:pt x="171162" y="138888"/>
                </a:lnTo>
                <a:lnTo>
                  <a:pt x="173045" y="136407"/>
                </a:lnTo>
                <a:lnTo>
                  <a:pt x="175253" y="133800"/>
                </a:lnTo>
                <a:lnTo>
                  <a:pt x="176725" y="131111"/>
                </a:lnTo>
                <a:lnTo>
                  <a:pt x="177707" y="128365"/>
                </a:lnTo>
                <a:lnTo>
                  <a:pt x="178361" y="125581"/>
                </a:lnTo>
                <a:lnTo>
                  <a:pt x="179750" y="121821"/>
                </a:lnTo>
                <a:lnTo>
                  <a:pt x="181628" y="117409"/>
                </a:lnTo>
                <a:lnTo>
                  <a:pt x="186255" y="107427"/>
                </a:lnTo>
                <a:lnTo>
                  <a:pt x="208279" y="62820"/>
                </a:lnTo>
                <a:lnTo>
                  <a:pt x="210173" y="57120"/>
                </a:lnTo>
                <a:lnTo>
                  <a:pt x="211435" y="51415"/>
                </a:lnTo>
                <a:lnTo>
                  <a:pt x="212276" y="45707"/>
                </a:lnTo>
                <a:lnTo>
                  <a:pt x="212837" y="40949"/>
                </a:lnTo>
                <a:lnTo>
                  <a:pt x="213211" y="36824"/>
                </a:lnTo>
                <a:lnTo>
                  <a:pt x="213461" y="33122"/>
                </a:lnTo>
                <a:lnTo>
                  <a:pt x="214580" y="29701"/>
                </a:lnTo>
                <a:lnTo>
                  <a:pt x="216278" y="26468"/>
                </a:lnTo>
                <a:lnTo>
                  <a:pt x="218362" y="23361"/>
                </a:lnTo>
                <a:lnTo>
                  <a:pt x="220705" y="20336"/>
                </a:lnTo>
                <a:lnTo>
                  <a:pt x="223219" y="17368"/>
                </a:lnTo>
                <a:lnTo>
                  <a:pt x="229547" y="10310"/>
                </a:lnTo>
                <a:lnTo>
                  <a:pt x="23967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763"/>
          <p:cNvSpPr/>
          <p:nvPr/>
        </p:nvSpPr>
        <p:spPr>
          <a:xfrm>
            <a:off x="4666297" y="4397692"/>
            <a:ext cx="77154" cy="94299"/>
          </a:xfrm>
          <a:custGeom>
            <a:avLst/>
            <a:gdLst/>
            <a:ahLst/>
            <a:cxnLst/>
            <a:rect l="0" t="0" r="0" b="0"/>
            <a:pathLst>
              <a:path w="77154" h="94299">
                <a:moveTo>
                  <a:pt x="0" y="0"/>
                </a:moveTo>
                <a:lnTo>
                  <a:pt x="8219" y="8220"/>
                </a:lnTo>
                <a:lnTo>
                  <a:pt x="8416" y="10956"/>
                </a:lnTo>
                <a:lnTo>
                  <a:pt x="8468" y="13019"/>
                </a:lnTo>
                <a:lnTo>
                  <a:pt x="9455" y="14394"/>
                </a:lnTo>
                <a:lnTo>
                  <a:pt x="11066" y="15311"/>
                </a:lnTo>
                <a:lnTo>
                  <a:pt x="13092" y="15922"/>
                </a:lnTo>
                <a:lnTo>
                  <a:pt x="14444" y="17283"/>
                </a:lnTo>
                <a:lnTo>
                  <a:pt x="15344" y="19142"/>
                </a:lnTo>
                <a:lnTo>
                  <a:pt x="15944" y="21334"/>
                </a:lnTo>
                <a:lnTo>
                  <a:pt x="17297" y="22795"/>
                </a:lnTo>
                <a:lnTo>
                  <a:pt x="19151" y="23769"/>
                </a:lnTo>
                <a:lnTo>
                  <a:pt x="21340" y="24419"/>
                </a:lnTo>
                <a:lnTo>
                  <a:pt x="22800" y="25805"/>
                </a:lnTo>
                <a:lnTo>
                  <a:pt x="23772" y="27680"/>
                </a:lnTo>
                <a:lnTo>
                  <a:pt x="24420" y="29883"/>
                </a:lnTo>
                <a:lnTo>
                  <a:pt x="25805" y="31352"/>
                </a:lnTo>
                <a:lnTo>
                  <a:pt x="27681" y="32332"/>
                </a:lnTo>
                <a:lnTo>
                  <a:pt x="29884" y="32985"/>
                </a:lnTo>
                <a:lnTo>
                  <a:pt x="31353" y="34372"/>
                </a:lnTo>
                <a:lnTo>
                  <a:pt x="32332" y="36250"/>
                </a:lnTo>
                <a:lnTo>
                  <a:pt x="32985" y="38455"/>
                </a:lnTo>
                <a:lnTo>
                  <a:pt x="34372" y="40876"/>
                </a:lnTo>
                <a:lnTo>
                  <a:pt x="36250" y="43443"/>
                </a:lnTo>
                <a:lnTo>
                  <a:pt x="38454" y="46108"/>
                </a:lnTo>
                <a:lnTo>
                  <a:pt x="40876" y="48836"/>
                </a:lnTo>
                <a:lnTo>
                  <a:pt x="46107" y="54407"/>
                </a:lnTo>
                <a:lnTo>
                  <a:pt x="54407" y="62900"/>
                </a:lnTo>
                <a:lnTo>
                  <a:pt x="56274" y="65745"/>
                </a:lnTo>
                <a:lnTo>
                  <a:pt x="57518" y="68595"/>
                </a:lnTo>
                <a:lnTo>
                  <a:pt x="58348" y="71448"/>
                </a:lnTo>
                <a:lnTo>
                  <a:pt x="59854" y="73349"/>
                </a:lnTo>
                <a:lnTo>
                  <a:pt x="61810" y="74617"/>
                </a:lnTo>
                <a:lnTo>
                  <a:pt x="64066" y="75463"/>
                </a:lnTo>
                <a:lnTo>
                  <a:pt x="66524" y="76978"/>
                </a:lnTo>
                <a:lnTo>
                  <a:pt x="69114" y="78942"/>
                </a:lnTo>
                <a:lnTo>
                  <a:pt x="71794" y="81203"/>
                </a:lnTo>
                <a:lnTo>
                  <a:pt x="73580" y="83663"/>
                </a:lnTo>
                <a:lnTo>
                  <a:pt x="74771" y="86255"/>
                </a:lnTo>
                <a:lnTo>
                  <a:pt x="77153" y="9429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764"/>
          <p:cNvSpPr/>
          <p:nvPr/>
        </p:nvSpPr>
        <p:spPr>
          <a:xfrm>
            <a:off x="4854892" y="4586287"/>
            <a:ext cx="308611" cy="248604"/>
          </a:xfrm>
          <a:custGeom>
            <a:avLst/>
            <a:gdLst/>
            <a:ahLst/>
            <a:cxnLst/>
            <a:rect l="0" t="0" r="0" b="0"/>
            <a:pathLst>
              <a:path w="308611" h="248604">
                <a:moveTo>
                  <a:pt x="0" y="0"/>
                </a:moveTo>
                <a:lnTo>
                  <a:pt x="0" y="33170"/>
                </a:lnTo>
                <a:lnTo>
                  <a:pt x="953" y="37353"/>
                </a:lnTo>
                <a:lnTo>
                  <a:pt x="4551" y="44541"/>
                </a:lnTo>
                <a:lnTo>
                  <a:pt x="9325" y="50911"/>
                </a:lnTo>
                <a:lnTo>
                  <a:pt x="11932" y="53944"/>
                </a:lnTo>
                <a:lnTo>
                  <a:pt x="13670" y="56917"/>
                </a:lnTo>
                <a:lnTo>
                  <a:pt x="17067" y="66606"/>
                </a:lnTo>
                <a:lnTo>
                  <a:pt x="18999" y="71074"/>
                </a:lnTo>
                <a:lnTo>
                  <a:pt x="21238" y="75957"/>
                </a:lnTo>
                <a:lnTo>
                  <a:pt x="23684" y="79213"/>
                </a:lnTo>
                <a:lnTo>
                  <a:pt x="26267" y="81384"/>
                </a:lnTo>
                <a:lnTo>
                  <a:pt x="28941" y="82831"/>
                </a:lnTo>
                <a:lnTo>
                  <a:pt x="30724" y="84748"/>
                </a:lnTo>
                <a:lnTo>
                  <a:pt x="31913" y="86979"/>
                </a:lnTo>
                <a:lnTo>
                  <a:pt x="32705" y="89419"/>
                </a:lnTo>
                <a:lnTo>
                  <a:pt x="35138" y="91997"/>
                </a:lnTo>
                <a:lnTo>
                  <a:pt x="42922" y="97403"/>
                </a:lnTo>
                <a:lnTo>
                  <a:pt x="45760" y="100178"/>
                </a:lnTo>
                <a:lnTo>
                  <a:pt x="47652" y="102981"/>
                </a:lnTo>
                <a:lnTo>
                  <a:pt x="48912" y="105801"/>
                </a:lnTo>
                <a:lnTo>
                  <a:pt x="50706" y="107682"/>
                </a:lnTo>
                <a:lnTo>
                  <a:pt x="52854" y="108935"/>
                </a:lnTo>
                <a:lnTo>
                  <a:pt x="55238" y="109771"/>
                </a:lnTo>
                <a:lnTo>
                  <a:pt x="60428" y="113240"/>
                </a:lnTo>
                <a:lnTo>
                  <a:pt x="68459" y="120075"/>
                </a:lnTo>
                <a:lnTo>
                  <a:pt x="72654" y="124170"/>
                </a:lnTo>
                <a:lnTo>
                  <a:pt x="75106" y="125642"/>
                </a:lnTo>
                <a:lnTo>
                  <a:pt x="83108" y="128668"/>
                </a:lnTo>
                <a:lnTo>
                  <a:pt x="91511" y="135173"/>
                </a:lnTo>
                <a:lnTo>
                  <a:pt x="97187" y="140404"/>
                </a:lnTo>
                <a:lnTo>
                  <a:pt x="105737" y="148705"/>
                </a:lnTo>
                <a:lnTo>
                  <a:pt x="113987" y="154356"/>
                </a:lnTo>
                <a:lnTo>
                  <a:pt x="123051" y="160043"/>
                </a:lnTo>
                <a:lnTo>
                  <a:pt x="130254" y="165745"/>
                </a:lnTo>
                <a:lnTo>
                  <a:pt x="136631" y="171455"/>
                </a:lnTo>
                <a:lnTo>
                  <a:pt x="139665" y="174311"/>
                </a:lnTo>
                <a:lnTo>
                  <a:pt x="142640" y="178120"/>
                </a:lnTo>
                <a:lnTo>
                  <a:pt x="145576" y="182564"/>
                </a:lnTo>
                <a:lnTo>
                  <a:pt x="148486" y="187432"/>
                </a:lnTo>
                <a:lnTo>
                  <a:pt x="152330" y="190677"/>
                </a:lnTo>
                <a:lnTo>
                  <a:pt x="156798" y="192841"/>
                </a:lnTo>
                <a:lnTo>
                  <a:pt x="165891" y="196197"/>
                </a:lnTo>
                <a:lnTo>
                  <a:pt x="173107" y="200864"/>
                </a:lnTo>
                <a:lnTo>
                  <a:pt x="176365" y="204395"/>
                </a:lnTo>
                <a:lnTo>
                  <a:pt x="179489" y="208653"/>
                </a:lnTo>
                <a:lnTo>
                  <a:pt x="182524" y="213397"/>
                </a:lnTo>
                <a:lnTo>
                  <a:pt x="186453" y="216560"/>
                </a:lnTo>
                <a:lnTo>
                  <a:pt x="190977" y="218668"/>
                </a:lnTo>
                <a:lnTo>
                  <a:pt x="200131" y="221963"/>
                </a:lnTo>
                <a:lnTo>
                  <a:pt x="207374" y="226603"/>
                </a:lnTo>
                <a:lnTo>
                  <a:pt x="216309" y="229300"/>
                </a:lnTo>
                <a:lnTo>
                  <a:pt x="221359" y="230019"/>
                </a:lnTo>
                <a:lnTo>
                  <a:pt x="229509" y="233359"/>
                </a:lnTo>
                <a:lnTo>
                  <a:pt x="233016" y="235582"/>
                </a:lnTo>
                <a:lnTo>
                  <a:pt x="241993" y="238053"/>
                </a:lnTo>
                <a:lnTo>
                  <a:pt x="251380" y="239152"/>
                </a:lnTo>
                <a:lnTo>
                  <a:pt x="258727" y="239640"/>
                </a:lnTo>
                <a:lnTo>
                  <a:pt x="267708" y="242396"/>
                </a:lnTo>
                <a:lnTo>
                  <a:pt x="272769" y="244465"/>
                </a:lnTo>
                <a:lnTo>
                  <a:pt x="278048" y="245844"/>
                </a:lnTo>
                <a:lnTo>
                  <a:pt x="283473" y="246764"/>
                </a:lnTo>
                <a:lnTo>
                  <a:pt x="288995" y="247377"/>
                </a:lnTo>
                <a:lnTo>
                  <a:pt x="297670" y="248058"/>
                </a:lnTo>
                <a:lnTo>
                  <a:pt x="308610" y="2486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765"/>
          <p:cNvSpPr/>
          <p:nvPr/>
        </p:nvSpPr>
        <p:spPr>
          <a:xfrm>
            <a:off x="5249227" y="4826317"/>
            <a:ext cx="1534479" cy="128202"/>
          </a:xfrm>
          <a:custGeom>
            <a:avLst/>
            <a:gdLst/>
            <a:ahLst/>
            <a:cxnLst/>
            <a:rect l="0" t="0" r="0" b="0"/>
            <a:pathLst>
              <a:path w="1534479" h="128202">
                <a:moveTo>
                  <a:pt x="0" y="34290"/>
                </a:moveTo>
                <a:lnTo>
                  <a:pt x="15600" y="49891"/>
                </a:lnTo>
                <a:lnTo>
                  <a:pt x="21538" y="53289"/>
                </a:lnTo>
                <a:lnTo>
                  <a:pt x="25789" y="55528"/>
                </a:lnTo>
                <a:lnTo>
                  <a:pt x="29575" y="57974"/>
                </a:lnTo>
                <a:lnTo>
                  <a:pt x="33052" y="60557"/>
                </a:lnTo>
                <a:lnTo>
                  <a:pt x="36322" y="63231"/>
                </a:lnTo>
                <a:lnTo>
                  <a:pt x="40407" y="65966"/>
                </a:lnTo>
                <a:lnTo>
                  <a:pt x="45036" y="68743"/>
                </a:lnTo>
                <a:lnTo>
                  <a:pt x="50027" y="71546"/>
                </a:lnTo>
                <a:lnTo>
                  <a:pt x="54306" y="74367"/>
                </a:lnTo>
                <a:lnTo>
                  <a:pt x="58111" y="77201"/>
                </a:lnTo>
                <a:lnTo>
                  <a:pt x="61601" y="80042"/>
                </a:lnTo>
                <a:lnTo>
                  <a:pt x="65833" y="81936"/>
                </a:lnTo>
                <a:lnTo>
                  <a:pt x="80889" y="85555"/>
                </a:lnTo>
                <a:lnTo>
                  <a:pt x="86311" y="87517"/>
                </a:lnTo>
                <a:lnTo>
                  <a:pt x="97416" y="91284"/>
                </a:lnTo>
                <a:lnTo>
                  <a:pt x="125765" y="93901"/>
                </a:lnTo>
                <a:lnTo>
                  <a:pt x="160023" y="94263"/>
                </a:lnTo>
                <a:lnTo>
                  <a:pt x="164785" y="95227"/>
                </a:lnTo>
                <a:lnTo>
                  <a:pt x="172615" y="98838"/>
                </a:lnTo>
                <a:lnTo>
                  <a:pt x="181810" y="101078"/>
                </a:lnTo>
                <a:lnTo>
                  <a:pt x="192247" y="103026"/>
                </a:lnTo>
                <a:lnTo>
                  <a:pt x="197697" y="104879"/>
                </a:lnTo>
                <a:lnTo>
                  <a:pt x="208833" y="108525"/>
                </a:lnTo>
                <a:lnTo>
                  <a:pt x="224860" y="111531"/>
                </a:lnTo>
                <a:lnTo>
                  <a:pt x="228964" y="113406"/>
                </a:lnTo>
                <a:lnTo>
                  <a:pt x="232653" y="115610"/>
                </a:lnTo>
                <a:lnTo>
                  <a:pt x="241832" y="118057"/>
                </a:lnTo>
                <a:lnTo>
                  <a:pt x="252260" y="120097"/>
                </a:lnTo>
                <a:lnTo>
                  <a:pt x="257709" y="121975"/>
                </a:lnTo>
                <a:lnTo>
                  <a:pt x="268842" y="125648"/>
                </a:lnTo>
                <a:lnTo>
                  <a:pt x="297211" y="128201"/>
                </a:lnTo>
                <a:lnTo>
                  <a:pt x="308624" y="125876"/>
                </a:lnTo>
                <a:lnTo>
                  <a:pt x="320046" y="122620"/>
                </a:lnTo>
                <a:lnTo>
                  <a:pt x="337187" y="119834"/>
                </a:lnTo>
                <a:lnTo>
                  <a:pt x="342902" y="117990"/>
                </a:lnTo>
                <a:lnTo>
                  <a:pt x="354331" y="114352"/>
                </a:lnTo>
                <a:lnTo>
                  <a:pt x="371475" y="111352"/>
                </a:lnTo>
                <a:lnTo>
                  <a:pt x="377190" y="109477"/>
                </a:lnTo>
                <a:lnTo>
                  <a:pt x="388620" y="105807"/>
                </a:lnTo>
                <a:lnTo>
                  <a:pt x="428802" y="102175"/>
                </a:lnTo>
                <a:lnTo>
                  <a:pt x="441721" y="98434"/>
                </a:lnTo>
                <a:lnTo>
                  <a:pt x="464585" y="95115"/>
                </a:lnTo>
                <a:lnTo>
                  <a:pt x="510645" y="94329"/>
                </a:lnTo>
                <a:lnTo>
                  <a:pt x="522546" y="96852"/>
                </a:lnTo>
                <a:lnTo>
                  <a:pt x="528387" y="98858"/>
                </a:lnTo>
                <a:lnTo>
                  <a:pt x="534185" y="99243"/>
                </a:lnTo>
                <a:lnTo>
                  <a:pt x="557180" y="95557"/>
                </a:lnTo>
                <a:lnTo>
                  <a:pt x="591675" y="93510"/>
                </a:lnTo>
                <a:lnTo>
                  <a:pt x="604597" y="89820"/>
                </a:lnTo>
                <a:lnTo>
                  <a:pt x="628415" y="85582"/>
                </a:lnTo>
                <a:lnTo>
                  <a:pt x="634208" y="83724"/>
                </a:lnTo>
                <a:lnTo>
                  <a:pt x="639975" y="81534"/>
                </a:lnTo>
                <a:lnTo>
                  <a:pt x="654004" y="76560"/>
                </a:lnTo>
                <a:lnTo>
                  <a:pt x="661745" y="73900"/>
                </a:lnTo>
                <a:lnTo>
                  <a:pt x="668811" y="71174"/>
                </a:lnTo>
                <a:lnTo>
                  <a:pt x="675426" y="68404"/>
                </a:lnTo>
                <a:lnTo>
                  <a:pt x="681742" y="65606"/>
                </a:lnTo>
                <a:lnTo>
                  <a:pt x="693839" y="62495"/>
                </a:lnTo>
                <a:lnTo>
                  <a:pt x="738897" y="60154"/>
                </a:lnTo>
                <a:lnTo>
                  <a:pt x="841436" y="60008"/>
                </a:lnTo>
                <a:lnTo>
                  <a:pt x="855301" y="57468"/>
                </a:lnTo>
                <a:lnTo>
                  <a:pt x="868767" y="54116"/>
                </a:lnTo>
                <a:lnTo>
                  <a:pt x="891460" y="51277"/>
                </a:lnTo>
                <a:lnTo>
                  <a:pt x="898154" y="49425"/>
                </a:lnTo>
                <a:lnTo>
                  <a:pt x="910672" y="45779"/>
                </a:lnTo>
                <a:lnTo>
                  <a:pt x="946709" y="42166"/>
                </a:lnTo>
                <a:lnTo>
                  <a:pt x="961780" y="38425"/>
                </a:lnTo>
                <a:lnTo>
                  <a:pt x="981778" y="35516"/>
                </a:lnTo>
                <a:lnTo>
                  <a:pt x="993876" y="32294"/>
                </a:lnTo>
                <a:lnTo>
                  <a:pt x="1006555" y="28641"/>
                </a:lnTo>
                <a:lnTo>
                  <a:pt x="1028806" y="25631"/>
                </a:lnTo>
                <a:lnTo>
                  <a:pt x="1035438" y="23755"/>
                </a:lnTo>
                <a:lnTo>
                  <a:pt x="1048840" y="20083"/>
                </a:lnTo>
                <a:lnTo>
                  <a:pt x="1071498" y="17063"/>
                </a:lnTo>
                <a:lnTo>
                  <a:pt x="1078187" y="15185"/>
                </a:lnTo>
                <a:lnTo>
                  <a:pt x="1091652" y="11512"/>
                </a:lnTo>
                <a:lnTo>
                  <a:pt x="1134510" y="8830"/>
                </a:lnTo>
                <a:lnTo>
                  <a:pt x="1157206" y="7697"/>
                </a:lnTo>
                <a:lnTo>
                  <a:pt x="1170269" y="4055"/>
                </a:lnTo>
                <a:lnTo>
                  <a:pt x="1200068" y="801"/>
                </a:lnTo>
                <a:lnTo>
                  <a:pt x="1242931" y="71"/>
                </a:lnTo>
                <a:lnTo>
                  <a:pt x="1480151" y="0"/>
                </a:lnTo>
                <a:lnTo>
                  <a:pt x="1491600" y="2540"/>
                </a:lnTo>
                <a:lnTo>
                  <a:pt x="1503039" y="5891"/>
                </a:lnTo>
                <a:lnTo>
                  <a:pt x="1534478" y="857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766"/>
          <p:cNvSpPr/>
          <p:nvPr/>
        </p:nvSpPr>
        <p:spPr>
          <a:xfrm>
            <a:off x="5780722" y="3960495"/>
            <a:ext cx="17146" cy="480060"/>
          </a:xfrm>
          <a:custGeom>
            <a:avLst/>
            <a:gdLst/>
            <a:ahLst/>
            <a:cxnLst/>
            <a:rect l="0" t="0" r="0" b="0"/>
            <a:pathLst>
              <a:path w="17146" h="480060">
                <a:moveTo>
                  <a:pt x="17145" y="0"/>
                </a:moveTo>
                <a:lnTo>
                  <a:pt x="17145" y="155646"/>
                </a:lnTo>
                <a:lnTo>
                  <a:pt x="16193" y="162819"/>
                </a:lnTo>
                <a:lnTo>
                  <a:pt x="14605" y="169506"/>
                </a:lnTo>
                <a:lnTo>
                  <a:pt x="12594" y="175869"/>
                </a:lnTo>
                <a:lnTo>
                  <a:pt x="11253" y="183921"/>
                </a:lnTo>
                <a:lnTo>
                  <a:pt x="10360" y="193099"/>
                </a:lnTo>
                <a:lnTo>
                  <a:pt x="9367" y="211551"/>
                </a:lnTo>
                <a:lnTo>
                  <a:pt x="8926" y="226103"/>
                </a:lnTo>
                <a:lnTo>
                  <a:pt x="8603" y="274602"/>
                </a:lnTo>
                <a:lnTo>
                  <a:pt x="7640" y="283080"/>
                </a:lnTo>
                <a:lnTo>
                  <a:pt x="6046" y="291590"/>
                </a:lnTo>
                <a:lnTo>
                  <a:pt x="4031" y="300121"/>
                </a:lnTo>
                <a:lnTo>
                  <a:pt x="2687" y="308665"/>
                </a:lnTo>
                <a:lnTo>
                  <a:pt x="1792" y="317219"/>
                </a:lnTo>
                <a:lnTo>
                  <a:pt x="1194" y="325779"/>
                </a:lnTo>
                <a:lnTo>
                  <a:pt x="796" y="334344"/>
                </a:lnTo>
                <a:lnTo>
                  <a:pt x="354" y="351480"/>
                </a:lnTo>
                <a:lnTo>
                  <a:pt x="21" y="396858"/>
                </a:lnTo>
                <a:lnTo>
                  <a:pt x="0" y="4800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767"/>
          <p:cNvSpPr/>
          <p:nvPr/>
        </p:nvSpPr>
        <p:spPr>
          <a:xfrm>
            <a:off x="5643565" y="4337685"/>
            <a:ext cx="231456" cy="171053"/>
          </a:xfrm>
          <a:custGeom>
            <a:avLst/>
            <a:gdLst/>
            <a:ahLst/>
            <a:cxnLst/>
            <a:rect l="0" t="0" r="0" b="0"/>
            <a:pathLst>
              <a:path w="231456" h="171053">
                <a:moveTo>
                  <a:pt x="8569" y="34290"/>
                </a:moveTo>
                <a:lnTo>
                  <a:pt x="102" y="34290"/>
                </a:lnTo>
                <a:lnTo>
                  <a:pt x="28" y="38840"/>
                </a:lnTo>
                <a:lnTo>
                  <a:pt x="0" y="47060"/>
                </a:lnTo>
                <a:lnTo>
                  <a:pt x="951" y="49471"/>
                </a:lnTo>
                <a:lnTo>
                  <a:pt x="4549" y="54689"/>
                </a:lnTo>
                <a:lnTo>
                  <a:pt x="6841" y="57414"/>
                </a:lnTo>
                <a:lnTo>
                  <a:pt x="9322" y="60184"/>
                </a:lnTo>
                <a:lnTo>
                  <a:pt x="11929" y="62983"/>
                </a:lnTo>
                <a:lnTo>
                  <a:pt x="13667" y="65801"/>
                </a:lnTo>
                <a:lnTo>
                  <a:pt x="14825" y="68632"/>
                </a:lnTo>
                <a:lnTo>
                  <a:pt x="15598" y="71472"/>
                </a:lnTo>
                <a:lnTo>
                  <a:pt x="17065" y="74318"/>
                </a:lnTo>
                <a:lnTo>
                  <a:pt x="18996" y="77168"/>
                </a:lnTo>
                <a:lnTo>
                  <a:pt x="21235" y="80020"/>
                </a:lnTo>
                <a:lnTo>
                  <a:pt x="23681" y="82874"/>
                </a:lnTo>
                <a:lnTo>
                  <a:pt x="26264" y="85729"/>
                </a:lnTo>
                <a:lnTo>
                  <a:pt x="31673" y="91442"/>
                </a:lnTo>
                <a:lnTo>
                  <a:pt x="37253" y="97155"/>
                </a:lnTo>
                <a:lnTo>
                  <a:pt x="40074" y="100965"/>
                </a:lnTo>
                <a:lnTo>
                  <a:pt x="42908" y="105410"/>
                </a:lnTo>
                <a:lnTo>
                  <a:pt x="45749" y="110278"/>
                </a:lnTo>
                <a:lnTo>
                  <a:pt x="48596" y="114476"/>
                </a:lnTo>
                <a:lnTo>
                  <a:pt x="51447" y="118227"/>
                </a:lnTo>
                <a:lnTo>
                  <a:pt x="54299" y="121681"/>
                </a:lnTo>
                <a:lnTo>
                  <a:pt x="56201" y="124936"/>
                </a:lnTo>
                <a:lnTo>
                  <a:pt x="57469" y="128057"/>
                </a:lnTo>
                <a:lnTo>
                  <a:pt x="58314" y="131091"/>
                </a:lnTo>
                <a:lnTo>
                  <a:pt x="60782" y="134067"/>
                </a:lnTo>
                <a:lnTo>
                  <a:pt x="64333" y="137003"/>
                </a:lnTo>
                <a:lnTo>
                  <a:pt x="68605" y="139913"/>
                </a:lnTo>
                <a:lnTo>
                  <a:pt x="72406" y="142805"/>
                </a:lnTo>
                <a:lnTo>
                  <a:pt x="75892" y="145685"/>
                </a:lnTo>
                <a:lnTo>
                  <a:pt x="79169" y="148558"/>
                </a:lnTo>
                <a:lnTo>
                  <a:pt x="81353" y="151426"/>
                </a:lnTo>
                <a:lnTo>
                  <a:pt x="82810" y="154291"/>
                </a:lnTo>
                <a:lnTo>
                  <a:pt x="83780" y="157153"/>
                </a:lnTo>
                <a:lnTo>
                  <a:pt x="85380" y="159061"/>
                </a:lnTo>
                <a:lnTo>
                  <a:pt x="87399" y="160333"/>
                </a:lnTo>
                <a:lnTo>
                  <a:pt x="89697" y="161181"/>
                </a:lnTo>
                <a:lnTo>
                  <a:pt x="94792" y="164663"/>
                </a:lnTo>
                <a:lnTo>
                  <a:pt x="97484" y="166926"/>
                </a:lnTo>
                <a:lnTo>
                  <a:pt x="100230" y="168434"/>
                </a:lnTo>
                <a:lnTo>
                  <a:pt x="105823" y="170109"/>
                </a:lnTo>
                <a:lnTo>
                  <a:pt x="111484" y="170854"/>
                </a:lnTo>
                <a:lnTo>
                  <a:pt x="114326" y="171052"/>
                </a:lnTo>
                <a:lnTo>
                  <a:pt x="117174" y="170233"/>
                </a:lnTo>
                <a:lnTo>
                  <a:pt x="122878" y="166781"/>
                </a:lnTo>
                <a:lnTo>
                  <a:pt x="128589" y="164612"/>
                </a:lnTo>
                <a:lnTo>
                  <a:pt x="131444" y="164034"/>
                </a:lnTo>
                <a:lnTo>
                  <a:pt x="133349" y="162696"/>
                </a:lnTo>
                <a:lnTo>
                  <a:pt x="134618" y="160851"/>
                </a:lnTo>
                <a:lnTo>
                  <a:pt x="135464" y="158669"/>
                </a:lnTo>
                <a:lnTo>
                  <a:pt x="137934" y="156262"/>
                </a:lnTo>
                <a:lnTo>
                  <a:pt x="141484" y="153704"/>
                </a:lnTo>
                <a:lnTo>
                  <a:pt x="145757" y="151047"/>
                </a:lnTo>
                <a:lnTo>
                  <a:pt x="148606" y="148322"/>
                </a:lnTo>
                <a:lnTo>
                  <a:pt x="150504" y="145554"/>
                </a:lnTo>
                <a:lnTo>
                  <a:pt x="151770" y="142756"/>
                </a:lnTo>
                <a:lnTo>
                  <a:pt x="158103" y="129716"/>
                </a:lnTo>
                <a:lnTo>
                  <a:pt x="191457" y="62851"/>
                </a:lnTo>
                <a:lnTo>
                  <a:pt x="194312" y="58093"/>
                </a:lnTo>
                <a:lnTo>
                  <a:pt x="197168" y="53969"/>
                </a:lnTo>
                <a:lnTo>
                  <a:pt x="200024" y="50267"/>
                </a:lnTo>
                <a:lnTo>
                  <a:pt x="202881" y="45893"/>
                </a:lnTo>
                <a:lnTo>
                  <a:pt x="205738" y="41073"/>
                </a:lnTo>
                <a:lnTo>
                  <a:pt x="208596" y="35954"/>
                </a:lnTo>
                <a:lnTo>
                  <a:pt x="210500" y="31590"/>
                </a:lnTo>
                <a:lnTo>
                  <a:pt x="211770" y="27727"/>
                </a:lnTo>
                <a:lnTo>
                  <a:pt x="212616" y="24200"/>
                </a:lnTo>
                <a:lnTo>
                  <a:pt x="214133" y="21848"/>
                </a:lnTo>
                <a:lnTo>
                  <a:pt x="216097" y="20280"/>
                </a:lnTo>
                <a:lnTo>
                  <a:pt x="218359" y="19235"/>
                </a:lnTo>
                <a:lnTo>
                  <a:pt x="219867" y="17585"/>
                </a:lnTo>
                <a:lnTo>
                  <a:pt x="220872" y="15534"/>
                </a:lnTo>
                <a:lnTo>
                  <a:pt x="221542" y="13213"/>
                </a:lnTo>
                <a:lnTo>
                  <a:pt x="222941" y="11666"/>
                </a:lnTo>
                <a:lnTo>
                  <a:pt x="224826" y="10635"/>
                </a:lnTo>
                <a:lnTo>
                  <a:pt x="227036" y="9947"/>
                </a:lnTo>
                <a:lnTo>
                  <a:pt x="228509" y="8536"/>
                </a:lnTo>
                <a:lnTo>
                  <a:pt x="229491" y="6643"/>
                </a:lnTo>
                <a:lnTo>
                  <a:pt x="231455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768"/>
          <p:cNvSpPr/>
          <p:nvPr/>
        </p:nvSpPr>
        <p:spPr>
          <a:xfrm>
            <a:off x="4374832" y="4946332"/>
            <a:ext cx="891541" cy="214313"/>
          </a:xfrm>
          <a:custGeom>
            <a:avLst/>
            <a:gdLst/>
            <a:ahLst/>
            <a:cxnLst/>
            <a:rect l="0" t="0" r="0" b="0"/>
            <a:pathLst>
              <a:path w="891541" h="214313">
                <a:moveTo>
                  <a:pt x="891540" y="68580"/>
                </a:moveTo>
                <a:lnTo>
                  <a:pt x="804149" y="68580"/>
                </a:lnTo>
                <a:lnTo>
                  <a:pt x="795232" y="71120"/>
                </a:lnTo>
                <a:lnTo>
                  <a:pt x="790188" y="73131"/>
                </a:lnTo>
                <a:lnTo>
                  <a:pt x="763464" y="76358"/>
                </a:lnTo>
                <a:lnTo>
                  <a:pt x="748605" y="77870"/>
                </a:lnTo>
                <a:lnTo>
                  <a:pt x="724030" y="83891"/>
                </a:lnTo>
                <a:lnTo>
                  <a:pt x="700337" y="85363"/>
                </a:lnTo>
                <a:lnTo>
                  <a:pt x="674031" y="85653"/>
                </a:lnTo>
                <a:lnTo>
                  <a:pt x="620454" y="85722"/>
                </a:lnTo>
                <a:lnTo>
                  <a:pt x="598493" y="81173"/>
                </a:lnTo>
                <a:lnTo>
                  <a:pt x="572316" y="77947"/>
                </a:lnTo>
                <a:lnTo>
                  <a:pt x="548801" y="77310"/>
                </a:lnTo>
                <a:lnTo>
                  <a:pt x="276256" y="77153"/>
                </a:lnTo>
                <a:lnTo>
                  <a:pt x="265338" y="79693"/>
                </a:lnTo>
                <a:lnTo>
                  <a:pt x="251021" y="83938"/>
                </a:lnTo>
                <a:lnTo>
                  <a:pt x="227790" y="85490"/>
                </a:lnTo>
                <a:lnTo>
                  <a:pt x="216810" y="85620"/>
                </a:lnTo>
                <a:lnTo>
                  <a:pt x="205580" y="88219"/>
                </a:lnTo>
                <a:lnTo>
                  <a:pt x="194239" y="91596"/>
                </a:lnTo>
                <a:lnTo>
                  <a:pt x="170277" y="93942"/>
                </a:lnTo>
                <a:lnTo>
                  <a:pt x="144215" y="94266"/>
                </a:lnTo>
                <a:lnTo>
                  <a:pt x="60043" y="94297"/>
                </a:lnTo>
                <a:lnTo>
                  <a:pt x="60008" y="109898"/>
                </a:lnTo>
                <a:lnTo>
                  <a:pt x="62548" y="113296"/>
                </a:lnTo>
                <a:lnTo>
                  <a:pt x="64559" y="115536"/>
                </a:lnTo>
                <a:lnTo>
                  <a:pt x="65899" y="117981"/>
                </a:lnTo>
                <a:lnTo>
                  <a:pt x="67389" y="123239"/>
                </a:lnTo>
                <a:lnTo>
                  <a:pt x="70591" y="128750"/>
                </a:lnTo>
                <a:lnTo>
                  <a:pt x="75189" y="134375"/>
                </a:lnTo>
                <a:lnTo>
                  <a:pt x="80408" y="140050"/>
                </a:lnTo>
                <a:lnTo>
                  <a:pt x="88700" y="148600"/>
                </a:lnTo>
                <a:lnTo>
                  <a:pt x="114303" y="174308"/>
                </a:lnTo>
                <a:lnTo>
                  <a:pt x="116207" y="177165"/>
                </a:lnTo>
                <a:lnTo>
                  <a:pt x="118323" y="182880"/>
                </a:lnTo>
                <a:lnTo>
                  <a:pt x="121803" y="188595"/>
                </a:lnTo>
                <a:lnTo>
                  <a:pt x="124064" y="191452"/>
                </a:lnTo>
                <a:lnTo>
                  <a:pt x="126525" y="193358"/>
                </a:lnTo>
                <a:lnTo>
                  <a:pt x="129117" y="194628"/>
                </a:lnTo>
                <a:lnTo>
                  <a:pt x="131798" y="195475"/>
                </a:lnTo>
                <a:lnTo>
                  <a:pt x="133585" y="196991"/>
                </a:lnTo>
                <a:lnTo>
                  <a:pt x="134777" y="198955"/>
                </a:lnTo>
                <a:lnTo>
                  <a:pt x="135572" y="201217"/>
                </a:lnTo>
                <a:lnTo>
                  <a:pt x="137053" y="202725"/>
                </a:lnTo>
                <a:lnTo>
                  <a:pt x="138994" y="203730"/>
                </a:lnTo>
                <a:lnTo>
                  <a:pt x="141240" y="204400"/>
                </a:lnTo>
                <a:lnTo>
                  <a:pt x="142737" y="205799"/>
                </a:lnTo>
                <a:lnTo>
                  <a:pt x="143736" y="207684"/>
                </a:lnTo>
                <a:lnTo>
                  <a:pt x="144401" y="209894"/>
                </a:lnTo>
                <a:lnTo>
                  <a:pt x="145798" y="211367"/>
                </a:lnTo>
                <a:lnTo>
                  <a:pt x="147681" y="212349"/>
                </a:lnTo>
                <a:lnTo>
                  <a:pt x="154295" y="214309"/>
                </a:lnTo>
                <a:lnTo>
                  <a:pt x="146923" y="214312"/>
                </a:lnTo>
                <a:lnTo>
                  <a:pt x="140076" y="208421"/>
                </a:lnTo>
                <a:lnTo>
                  <a:pt x="135196" y="203730"/>
                </a:lnTo>
                <a:lnTo>
                  <a:pt x="132994" y="201542"/>
                </a:lnTo>
                <a:lnTo>
                  <a:pt x="130572" y="200084"/>
                </a:lnTo>
                <a:lnTo>
                  <a:pt x="122614" y="197079"/>
                </a:lnTo>
                <a:lnTo>
                  <a:pt x="114223" y="190580"/>
                </a:lnTo>
                <a:lnTo>
                  <a:pt x="108551" y="185350"/>
                </a:lnTo>
                <a:lnTo>
                  <a:pt x="105705" y="181669"/>
                </a:lnTo>
                <a:lnTo>
                  <a:pt x="102855" y="177310"/>
                </a:lnTo>
                <a:lnTo>
                  <a:pt x="100002" y="172499"/>
                </a:lnTo>
                <a:lnTo>
                  <a:pt x="97148" y="168339"/>
                </a:lnTo>
                <a:lnTo>
                  <a:pt x="94293" y="164614"/>
                </a:lnTo>
                <a:lnTo>
                  <a:pt x="88580" y="157934"/>
                </a:lnTo>
                <a:lnTo>
                  <a:pt x="82867" y="151790"/>
                </a:lnTo>
                <a:lnTo>
                  <a:pt x="74612" y="145885"/>
                </a:lnTo>
                <a:lnTo>
                  <a:pt x="65546" y="140085"/>
                </a:lnTo>
                <a:lnTo>
                  <a:pt x="58341" y="134333"/>
                </a:lnTo>
                <a:lnTo>
                  <a:pt x="51964" y="128601"/>
                </a:lnTo>
                <a:lnTo>
                  <a:pt x="45955" y="122879"/>
                </a:lnTo>
                <a:lnTo>
                  <a:pt x="40110" y="117160"/>
                </a:lnTo>
                <a:lnTo>
                  <a:pt x="37218" y="115254"/>
                </a:lnTo>
                <a:lnTo>
                  <a:pt x="28596" y="111620"/>
                </a:lnTo>
                <a:lnTo>
                  <a:pt x="20009" y="104934"/>
                </a:lnTo>
                <a:lnTo>
                  <a:pt x="14290" y="99659"/>
                </a:lnTo>
                <a:lnTo>
                  <a:pt x="11432" y="97872"/>
                </a:lnTo>
                <a:lnTo>
                  <a:pt x="20" y="94303"/>
                </a:lnTo>
                <a:lnTo>
                  <a:pt x="4" y="94299"/>
                </a:lnTo>
                <a:lnTo>
                  <a:pt x="0" y="86917"/>
                </a:lnTo>
                <a:lnTo>
                  <a:pt x="4551" y="81528"/>
                </a:lnTo>
                <a:lnTo>
                  <a:pt x="6844" y="80069"/>
                </a:lnTo>
                <a:lnTo>
                  <a:pt x="11932" y="78449"/>
                </a:lnTo>
                <a:lnTo>
                  <a:pt x="13670" y="77064"/>
                </a:lnTo>
                <a:lnTo>
                  <a:pt x="14828" y="75189"/>
                </a:lnTo>
                <a:lnTo>
                  <a:pt x="15600" y="72986"/>
                </a:lnTo>
                <a:lnTo>
                  <a:pt x="18999" y="67998"/>
                </a:lnTo>
                <a:lnTo>
                  <a:pt x="23684" y="62606"/>
                </a:lnTo>
                <a:lnTo>
                  <a:pt x="28941" y="57035"/>
                </a:lnTo>
                <a:lnTo>
                  <a:pt x="31676" y="55168"/>
                </a:lnTo>
                <a:lnTo>
                  <a:pt x="37256" y="53094"/>
                </a:lnTo>
                <a:lnTo>
                  <a:pt x="45752" y="51927"/>
                </a:lnTo>
                <a:lnTo>
                  <a:pt x="48599" y="50811"/>
                </a:lnTo>
                <a:lnTo>
                  <a:pt x="54302" y="47030"/>
                </a:lnTo>
                <a:lnTo>
                  <a:pt x="56204" y="44689"/>
                </a:lnTo>
                <a:lnTo>
                  <a:pt x="57472" y="42175"/>
                </a:lnTo>
                <a:lnTo>
                  <a:pt x="58317" y="39547"/>
                </a:lnTo>
                <a:lnTo>
                  <a:pt x="59833" y="37795"/>
                </a:lnTo>
                <a:lnTo>
                  <a:pt x="61796" y="36626"/>
                </a:lnTo>
                <a:lnTo>
                  <a:pt x="64058" y="35848"/>
                </a:lnTo>
                <a:lnTo>
                  <a:pt x="69110" y="32443"/>
                </a:lnTo>
                <a:lnTo>
                  <a:pt x="71791" y="30201"/>
                </a:lnTo>
                <a:lnTo>
                  <a:pt x="73578" y="27754"/>
                </a:lnTo>
                <a:lnTo>
                  <a:pt x="75564" y="22495"/>
                </a:lnTo>
                <a:lnTo>
                  <a:pt x="77046" y="20712"/>
                </a:lnTo>
                <a:lnTo>
                  <a:pt x="78986" y="19523"/>
                </a:lnTo>
                <a:lnTo>
                  <a:pt x="81233" y="18730"/>
                </a:lnTo>
                <a:lnTo>
                  <a:pt x="82730" y="17250"/>
                </a:lnTo>
                <a:lnTo>
                  <a:pt x="83728" y="15310"/>
                </a:lnTo>
                <a:lnTo>
                  <a:pt x="84394" y="13064"/>
                </a:lnTo>
                <a:lnTo>
                  <a:pt x="87673" y="8029"/>
                </a:lnTo>
                <a:lnTo>
                  <a:pt x="89881" y="5353"/>
                </a:lnTo>
                <a:lnTo>
                  <a:pt x="92306" y="3568"/>
                </a:lnTo>
                <a:lnTo>
                  <a:pt x="10287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769"/>
          <p:cNvSpPr/>
          <p:nvPr/>
        </p:nvSpPr>
        <p:spPr>
          <a:xfrm>
            <a:off x="6004004" y="3617608"/>
            <a:ext cx="119584" cy="94241"/>
          </a:xfrm>
          <a:custGeom>
            <a:avLst/>
            <a:gdLst/>
            <a:ahLst/>
            <a:cxnLst/>
            <a:rect l="0" t="0" r="0" b="0"/>
            <a:pathLst>
              <a:path w="119584" h="94241">
                <a:moveTo>
                  <a:pt x="42466" y="8559"/>
                </a:moveTo>
                <a:lnTo>
                  <a:pt x="79626" y="8559"/>
                </a:lnTo>
                <a:lnTo>
                  <a:pt x="82479" y="9512"/>
                </a:lnTo>
                <a:lnTo>
                  <a:pt x="85334" y="11099"/>
                </a:lnTo>
                <a:lnTo>
                  <a:pt x="88190" y="13110"/>
                </a:lnTo>
                <a:lnTo>
                  <a:pt x="91046" y="14450"/>
                </a:lnTo>
                <a:lnTo>
                  <a:pt x="93903" y="15344"/>
                </a:lnTo>
                <a:lnTo>
                  <a:pt x="100780" y="16779"/>
                </a:lnTo>
                <a:lnTo>
                  <a:pt x="104261" y="19515"/>
                </a:lnTo>
                <a:lnTo>
                  <a:pt x="109706" y="24482"/>
                </a:lnTo>
                <a:lnTo>
                  <a:pt x="110153" y="25842"/>
                </a:lnTo>
                <a:lnTo>
                  <a:pt x="110450" y="27701"/>
                </a:lnTo>
                <a:lnTo>
                  <a:pt x="110649" y="29893"/>
                </a:lnTo>
                <a:lnTo>
                  <a:pt x="111733" y="32306"/>
                </a:lnTo>
                <a:lnTo>
                  <a:pt x="113409" y="34868"/>
                </a:lnTo>
                <a:lnTo>
                  <a:pt x="115479" y="37528"/>
                </a:lnTo>
                <a:lnTo>
                  <a:pt x="115906" y="39302"/>
                </a:lnTo>
                <a:lnTo>
                  <a:pt x="115239" y="40484"/>
                </a:lnTo>
                <a:lnTo>
                  <a:pt x="113841" y="41272"/>
                </a:lnTo>
                <a:lnTo>
                  <a:pt x="112909" y="42751"/>
                </a:lnTo>
                <a:lnTo>
                  <a:pt x="112288" y="44689"/>
                </a:lnTo>
                <a:lnTo>
                  <a:pt x="111874" y="46933"/>
                </a:lnTo>
                <a:lnTo>
                  <a:pt x="110645" y="48429"/>
                </a:lnTo>
                <a:lnTo>
                  <a:pt x="108874" y="49427"/>
                </a:lnTo>
                <a:lnTo>
                  <a:pt x="106740" y="50092"/>
                </a:lnTo>
                <a:lnTo>
                  <a:pt x="105318" y="51487"/>
                </a:lnTo>
                <a:lnTo>
                  <a:pt x="104370" y="53371"/>
                </a:lnTo>
                <a:lnTo>
                  <a:pt x="103738" y="55578"/>
                </a:lnTo>
                <a:lnTo>
                  <a:pt x="102363" y="57051"/>
                </a:lnTo>
                <a:lnTo>
                  <a:pt x="100495" y="58032"/>
                </a:lnTo>
                <a:lnTo>
                  <a:pt x="98297" y="58686"/>
                </a:lnTo>
                <a:lnTo>
                  <a:pt x="94927" y="60074"/>
                </a:lnTo>
                <a:lnTo>
                  <a:pt x="90775" y="61953"/>
                </a:lnTo>
                <a:lnTo>
                  <a:pt x="86102" y="64157"/>
                </a:lnTo>
                <a:lnTo>
                  <a:pt x="82034" y="65627"/>
                </a:lnTo>
                <a:lnTo>
                  <a:pt x="78370" y="66607"/>
                </a:lnTo>
                <a:lnTo>
                  <a:pt x="74974" y="67260"/>
                </a:lnTo>
                <a:lnTo>
                  <a:pt x="71758" y="67696"/>
                </a:lnTo>
                <a:lnTo>
                  <a:pt x="68661" y="67986"/>
                </a:lnTo>
                <a:lnTo>
                  <a:pt x="65644" y="68179"/>
                </a:lnTo>
                <a:lnTo>
                  <a:pt x="62681" y="68309"/>
                </a:lnTo>
                <a:lnTo>
                  <a:pt x="56848" y="68452"/>
                </a:lnTo>
                <a:lnTo>
                  <a:pt x="48208" y="68532"/>
                </a:lnTo>
                <a:lnTo>
                  <a:pt x="45342" y="67591"/>
                </a:lnTo>
                <a:lnTo>
                  <a:pt x="42478" y="66011"/>
                </a:lnTo>
                <a:lnTo>
                  <a:pt x="35589" y="61183"/>
                </a:lnTo>
                <a:lnTo>
                  <a:pt x="32107" y="60522"/>
                </a:lnTo>
                <a:lnTo>
                  <a:pt x="29845" y="60346"/>
                </a:lnTo>
                <a:lnTo>
                  <a:pt x="27384" y="59276"/>
                </a:lnTo>
                <a:lnTo>
                  <a:pt x="24791" y="57611"/>
                </a:lnTo>
                <a:lnTo>
                  <a:pt x="22110" y="55548"/>
                </a:lnTo>
                <a:lnTo>
                  <a:pt x="20323" y="53220"/>
                </a:lnTo>
                <a:lnTo>
                  <a:pt x="19131" y="50716"/>
                </a:lnTo>
                <a:lnTo>
                  <a:pt x="16888" y="43310"/>
                </a:lnTo>
                <a:lnTo>
                  <a:pt x="16810" y="40514"/>
                </a:lnTo>
                <a:lnTo>
                  <a:pt x="16789" y="38435"/>
                </a:lnTo>
                <a:lnTo>
                  <a:pt x="17728" y="37049"/>
                </a:lnTo>
                <a:lnTo>
                  <a:pt x="19307" y="36125"/>
                </a:lnTo>
                <a:lnTo>
                  <a:pt x="21311" y="35508"/>
                </a:lnTo>
                <a:lnTo>
                  <a:pt x="22648" y="34145"/>
                </a:lnTo>
                <a:lnTo>
                  <a:pt x="23539" y="32284"/>
                </a:lnTo>
                <a:lnTo>
                  <a:pt x="24133" y="30091"/>
                </a:lnTo>
                <a:lnTo>
                  <a:pt x="25481" y="28629"/>
                </a:lnTo>
                <a:lnTo>
                  <a:pt x="27333" y="27654"/>
                </a:lnTo>
                <a:lnTo>
                  <a:pt x="29519" y="27004"/>
                </a:lnTo>
                <a:lnTo>
                  <a:pt x="31930" y="26571"/>
                </a:lnTo>
                <a:lnTo>
                  <a:pt x="34489" y="26282"/>
                </a:lnTo>
                <a:lnTo>
                  <a:pt x="37148" y="26089"/>
                </a:lnTo>
                <a:lnTo>
                  <a:pt x="39873" y="25961"/>
                </a:lnTo>
                <a:lnTo>
                  <a:pt x="45441" y="25818"/>
                </a:lnTo>
                <a:lnTo>
                  <a:pt x="79263" y="25707"/>
                </a:lnTo>
                <a:lnTo>
                  <a:pt x="82237" y="26659"/>
                </a:lnTo>
                <a:lnTo>
                  <a:pt x="85173" y="28245"/>
                </a:lnTo>
                <a:lnTo>
                  <a:pt x="88082" y="30256"/>
                </a:lnTo>
                <a:lnTo>
                  <a:pt x="90974" y="31596"/>
                </a:lnTo>
                <a:lnTo>
                  <a:pt x="93854" y="32490"/>
                </a:lnTo>
                <a:lnTo>
                  <a:pt x="100771" y="33924"/>
                </a:lnTo>
                <a:lnTo>
                  <a:pt x="104257" y="36660"/>
                </a:lnTo>
                <a:lnTo>
                  <a:pt x="106519" y="38723"/>
                </a:lnTo>
                <a:lnTo>
                  <a:pt x="108028" y="41051"/>
                </a:lnTo>
                <a:lnTo>
                  <a:pt x="109034" y="43555"/>
                </a:lnTo>
                <a:lnTo>
                  <a:pt x="109704" y="46177"/>
                </a:lnTo>
                <a:lnTo>
                  <a:pt x="111104" y="47926"/>
                </a:lnTo>
                <a:lnTo>
                  <a:pt x="112990" y="49091"/>
                </a:lnTo>
                <a:lnTo>
                  <a:pt x="115199" y="49868"/>
                </a:lnTo>
                <a:lnTo>
                  <a:pt x="116672" y="51338"/>
                </a:lnTo>
                <a:lnTo>
                  <a:pt x="117654" y="53271"/>
                </a:lnTo>
                <a:lnTo>
                  <a:pt x="118309" y="55512"/>
                </a:lnTo>
                <a:lnTo>
                  <a:pt x="117792" y="57006"/>
                </a:lnTo>
                <a:lnTo>
                  <a:pt x="116496" y="58002"/>
                </a:lnTo>
                <a:lnTo>
                  <a:pt x="114679" y="58666"/>
                </a:lnTo>
                <a:lnTo>
                  <a:pt x="113468" y="60061"/>
                </a:lnTo>
                <a:lnTo>
                  <a:pt x="112661" y="61944"/>
                </a:lnTo>
                <a:lnTo>
                  <a:pt x="112122" y="64152"/>
                </a:lnTo>
                <a:lnTo>
                  <a:pt x="110811" y="66576"/>
                </a:lnTo>
                <a:lnTo>
                  <a:pt x="108984" y="69144"/>
                </a:lnTo>
                <a:lnTo>
                  <a:pt x="106814" y="71809"/>
                </a:lnTo>
                <a:lnTo>
                  <a:pt x="104415" y="73586"/>
                </a:lnTo>
                <a:lnTo>
                  <a:pt x="101862" y="74770"/>
                </a:lnTo>
                <a:lnTo>
                  <a:pt x="99209" y="75560"/>
                </a:lnTo>
                <a:lnTo>
                  <a:pt x="95534" y="77039"/>
                </a:lnTo>
                <a:lnTo>
                  <a:pt x="91180" y="78977"/>
                </a:lnTo>
                <a:lnTo>
                  <a:pt x="86372" y="81222"/>
                </a:lnTo>
                <a:lnTo>
                  <a:pt x="82214" y="82719"/>
                </a:lnTo>
                <a:lnTo>
                  <a:pt x="78489" y="83716"/>
                </a:lnTo>
                <a:lnTo>
                  <a:pt x="75054" y="84381"/>
                </a:lnTo>
                <a:lnTo>
                  <a:pt x="70859" y="84825"/>
                </a:lnTo>
                <a:lnTo>
                  <a:pt x="66157" y="85120"/>
                </a:lnTo>
                <a:lnTo>
                  <a:pt x="56805" y="85449"/>
                </a:lnTo>
                <a:lnTo>
                  <a:pt x="46185" y="85634"/>
                </a:lnTo>
                <a:lnTo>
                  <a:pt x="39991" y="85677"/>
                </a:lnTo>
                <a:lnTo>
                  <a:pt x="37006" y="84736"/>
                </a:lnTo>
                <a:lnTo>
                  <a:pt x="34063" y="83156"/>
                </a:lnTo>
                <a:lnTo>
                  <a:pt x="31149" y="81150"/>
                </a:lnTo>
                <a:lnTo>
                  <a:pt x="28254" y="79813"/>
                </a:lnTo>
                <a:lnTo>
                  <a:pt x="25371" y="78922"/>
                </a:lnTo>
                <a:lnTo>
                  <a:pt x="22497" y="78328"/>
                </a:lnTo>
                <a:lnTo>
                  <a:pt x="19628" y="76979"/>
                </a:lnTo>
                <a:lnTo>
                  <a:pt x="16763" y="75127"/>
                </a:lnTo>
                <a:lnTo>
                  <a:pt x="13901" y="72940"/>
                </a:lnTo>
                <a:lnTo>
                  <a:pt x="11992" y="70530"/>
                </a:lnTo>
                <a:lnTo>
                  <a:pt x="10720" y="67971"/>
                </a:lnTo>
                <a:lnTo>
                  <a:pt x="9872" y="65312"/>
                </a:lnTo>
                <a:lnTo>
                  <a:pt x="8354" y="62587"/>
                </a:lnTo>
                <a:lnTo>
                  <a:pt x="6390" y="59817"/>
                </a:lnTo>
                <a:lnTo>
                  <a:pt x="4127" y="57019"/>
                </a:lnTo>
                <a:lnTo>
                  <a:pt x="2620" y="54201"/>
                </a:lnTo>
                <a:lnTo>
                  <a:pt x="1614" y="51369"/>
                </a:lnTo>
                <a:lnTo>
                  <a:pt x="943" y="48529"/>
                </a:lnTo>
                <a:lnTo>
                  <a:pt x="497" y="45683"/>
                </a:lnTo>
                <a:lnTo>
                  <a:pt x="199" y="42834"/>
                </a:lnTo>
                <a:lnTo>
                  <a:pt x="0" y="39981"/>
                </a:lnTo>
                <a:lnTo>
                  <a:pt x="820" y="37127"/>
                </a:lnTo>
                <a:lnTo>
                  <a:pt x="2320" y="34272"/>
                </a:lnTo>
                <a:lnTo>
                  <a:pt x="4272" y="31416"/>
                </a:lnTo>
                <a:lnTo>
                  <a:pt x="6525" y="28560"/>
                </a:lnTo>
                <a:lnTo>
                  <a:pt x="8981" y="25703"/>
                </a:lnTo>
                <a:lnTo>
                  <a:pt x="11570" y="22846"/>
                </a:lnTo>
                <a:lnTo>
                  <a:pt x="16987" y="17131"/>
                </a:lnTo>
                <a:lnTo>
                  <a:pt x="19764" y="14274"/>
                </a:lnTo>
                <a:lnTo>
                  <a:pt x="23522" y="11417"/>
                </a:lnTo>
                <a:lnTo>
                  <a:pt x="27931" y="8559"/>
                </a:lnTo>
                <a:lnTo>
                  <a:pt x="32776" y="5701"/>
                </a:lnTo>
                <a:lnTo>
                  <a:pt x="36958" y="3797"/>
                </a:lnTo>
                <a:lnTo>
                  <a:pt x="40699" y="2527"/>
                </a:lnTo>
                <a:lnTo>
                  <a:pt x="44146" y="1680"/>
                </a:lnTo>
                <a:lnTo>
                  <a:pt x="48348" y="1116"/>
                </a:lnTo>
                <a:lnTo>
                  <a:pt x="53054" y="739"/>
                </a:lnTo>
                <a:lnTo>
                  <a:pt x="62412" y="321"/>
                </a:lnTo>
                <a:lnTo>
                  <a:pt x="73035" y="86"/>
                </a:lnTo>
                <a:lnTo>
                  <a:pt x="92623" y="0"/>
                </a:lnTo>
                <a:lnTo>
                  <a:pt x="96859" y="948"/>
                </a:lnTo>
                <a:lnTo>
                  <a:pt x="100635" y="2532"/>
                </a:lnTo>
                <a:lnTo>
                  <a:pt x="104106" y="4541"/>
                </a:lnTo>
                <a:lnTo>
                  <a:pt x="106419" y="6833"/>
                </a:lnTo>
                <a:lnTo>
                  <a:pt x="107961" y="9314"/>
                </a:lnTo>
                <a:lnTo>
                  <a:pt x="108989" y="11920"/>
                </a:lnTo>
                <a:lnTo>
                  <a:pt x="110627" y="14609"/>
                </a:lnTo>
                <a:lnTo>
                  <a:pt x="112672" y="17355"/>
                </a:lnTo>
                <a:lnTo>
                  <a:pt x="114987" y="20138"/>
                </a:lnTo>
                <a:lnTo>
                  <a:pt x="116530" y="22946"/>
                </a:lnTo>
                <a:lnTo>
                  <a:pt x="117559" y="25770"/>
                </a:lnTo>
                <a:lnTo>
                  <a:pt x="118246" y="28606"/>
                </a:lnTo>
                <a:lnTo>
                  <a:pt x="118704" y="31449"/>
                </a:lnTo>
                <a:lnTo>
                  <a:pt x="119009" y="34296"/>
                </a:lnTo>
                <a:lnTo>
                  <a:pt x="119211" y="37147"/>
                </a:lnTo>
                <a:lnTo>
                  <a:pt x="119347" y="40000"/>
                </a:lnTo>
                <a:lnTo>
                  <a:pt x="119498" y="45711"/>
                </a:lnTo>
                <a:lnTo>
                  <a:pt x="119583" y="54281"/>
                </a:lnTo>
                <a:lnTo>
                  <a:pt x="118642" y="57137"/>
                </a:lnTo>
                <a:lnTo>
                  <a:pt x="117062" y="59995"/>
                </a:lnTo>
                <a:lnTo>
                  <a:pt x="115056" y="62852"/>
                </a:lnTo>
                <a:lnTo>
                  <a:pt x="112767" y="65709"/>
                </a:lnTo>
                <a:lnTo>
                  <a:pt x="110289" y="68567"/>
                </a:lnTo>
                <a:lnTo>
                  <a:pt x="107683" y="71424"/>
                </a:lnTo>
                <a:lnTo>
                  <a:pt x="102248" y="77139"/>
                </a:lnTo>
                <a:lnTo>
                  <a:pt x="99466" y="79997"/>
                </a:lnTo>
                <a:lnTo>
                  <a:pt x="95706" y="82854"/>
                </a:lnTo>
                <a:lnTo>
                  <a:pt x="91294" y="85712"/>
                </a:lnTo>
                <a:lnTo>
                  <a:pt x="86448" y="88569"/>
                </a:lnTo>
                <a:lnTo>
                  <a:pt x="82265" y="90474"/>
                </a:lnTo>
                <a:lnTo>
                  <a:pt x="78523" y="91744"/>
                </a:lnTo>
                <a:lnTo>
                  <a:pt x="75076" y="92591"/>
                </a:lnTo>
                <a:lnTo>
                  <a:pt x="71826" y="93155"/>
                </a:lnTo>
                <a:lnTo>
                  <a:pt x="68707" y="93531"/>
                </a:lnTo>
                <a:lnTo>
                  <a:pt x="65675" y="93782"/>
                </a:lnTo>
                <a:lnTo>
                  <a:pt x="62701" y="93950"/>
                </a:lnTo>
                <a:lnTo>
                  <a:pt x="56857" y="94135"/>
                </a:lnTo>
                <a:lnTo>
                  <a:pt x="43660" y="94240"/>
                </a:lnTo>
                <a:lnTo>
                  <a:pt x="39452" y="93302"/>
                </a:lnTo>
                <a:lnTo>
                  <a:pt x="35694" y="91724"/>
                </a:lnTo>
                <a:lnTo>
                  <a:pt x="27370" y="86899"/>
                </a:lnTo>
                <a:lnTo>
                  <a:pt x="25734" y="85551"/>
                </a:lnTo>
                <a:lnTo>
                  <a:pt x="23691" y="83700"/>
                </a:lnTo>
                <a:lnTo>
                  <a:pt x="21377" y="81513"/>
                </a:lnTo>
                <a:lnTo>
                  <a:pt x="19834" y="79102"/>
                </a:lnTo>
                <a:lnTo>
                  <a:pt x="18805" y="76543"/>
                </a:lnTo>
                <a:lnTo>
                  <a:pt x="18120" y="73884"/>
                </a:lnTo>
                <a:lnTo>
                  <a:pt x="17662" y="71159"/>
                </a:lnTo>
                <a:lnTo>
                  <a:pt x="17357" y="68390"/>
                </a:lnTo>
                <a:lnTo>
                  <a:pt x="17155" y="65591"/>
                </a:lnTo>
                <a:lnTo>
                  <a:pt x="17019" y="62773"/>
                </a:lnTo>
                <a:lnTo>
                  <a:pt x="16869" y="57102"/>
                </a:lnTo>
                <a:lnTo>
                  <a:pt x="17781" y="54256"/>
                </a:lnTo>
                <a:lnTo>
                  <a:pt x="19342" y="51406"/>
                </a:lnTo>
                <a:lnTo>
                  <a:pt x="21335" y="48554"/>
                </a:lnTo>
                <a:lnTo>
                  <a:pt x="23616" y="46652"/>
                </a:lnTo>
                <a:lnTo>
                  <a:pt x="26089" y="45385"/>
                </a:lnTo>
                <a:lnTo>
                  <a:pt x="28690" y="44539"/>
                </a:lnTo>
                <a:lnTo>
                  <a:pt x="31377" y="43023"/>
                </a:lnTo>
                <a:lnTo>
                  <a:pt x="34121" y="41060"/>
                </a:lnTo>
                <a:lnTo>
                  <a:pt x="42466" y="3427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770"/>
          <p:cNvSpPr/>
          <p:nvPr/>
        </p:nvSpPr>
        <p:spPr>
          <a:xfrm>
            <a:off x="6063617" y="3240414"/>
            <a:ext cx="75518" cy="214304"/>
          </a:xfrm>
          <a:custGeom>
            <a:avLst/>
            <a:gdLst/>
            <a:ahLst/>
            <a:cxnLst/>
            <a:rect l="0" t="0" r="0" b="0"/>
            <a:pathLst>
              <a:path w="75518" h="214304">
                <a:moveTo>
                  <a:pt x="8570" y="8563"/>
                </a:moveTo>
                <a:lnTo>
                  <a:pt x="28" y="22"/>
                </a:lnTo>
                <a:lnTo>
                  <a:pt x="7" y="0"/>
                </a:lnTo>
                <a:lnTo>
                  <a:pt x="0" y="4544"/>
                </a:lnTo>
                <a:lnTo>
                  <a:pt x="952" y="5884"/>
                </a:lnTo>
                <a:lnTo>
                  <a:pt x="2539" y="6777"/>
                </a:lnTo>
                <a:lnTo>
                  <a:pt x="4549" y="7372"/>
                </a:lnTo>
                <a:lnTo>
                  <a:pt x="5890" y="8722"/>
                </a:lnTo>
                <a:lnTo>
                  <a:pt x="6783" y="10574"/>
                </a:lnTo>
                <a:lnTo>
                  <a:pt x="7776" y="15172"/>
                </a:lnTo>
                <a:lnTo>
                  <a:pt x="8217" y="20390"/>
                </a:lnTo>
                <a:lnTo>
                  <a:pt x="9287" y="23115"/>
                </a:lnTo>
                <a:lnTo>
                  <a:pt x="10953" y="25885"/>
                </a:lnTo>
                <a:lnTo>
                  <a:pt x="13016" y="28683"/>
                </a:lnTo>
                <a:lnTo>
                  <a:pt x="15309" y="34333"/>
                </a:lnTo>
                <a:lnTo>
                  <a:pt x="16327" y="40019"/>
                </a:lnTo>
                <a:lnTo>
                  <a:pt x="16780" y="45721"/>
                </a:lnTo>
                <a:lnTo>
                  <a:pt x="16982" y="51430"/>
                </a:lnTo>
                <a:lnTo>
                  <a:pt x="17095" y="62539"/>
                </a:lnTo>
                <a:lnTo>
                  <a:pt x="17142" y="170161"/>
                </a:lnTo>
                <a:lnTo>
                  <a:pt x="24763" y="174398"/>
                </a:lnTo>
                <a:lnTo>
                  <a:pt x="37462" y="178175"/>
                </a:lnTo>
                <a:lnTo>
                  <a:pt x="53549" y="181645"/>
                </a:lnTo>
                <a:lnTo>
                  <a:pt x="63321" y="183958"/>
                </a:lnTo>
                <a:lnTo>
                  <a:pt x="68884" y="185501"/>
                </a:lnTo>
                <a:lnTo>
                  <a:pt x="71639" y="186529"/>
                </a:lnTo>
                <a:lnTo>
                  <a:pt x="73476" y="188167"/>
                </a:lnTo>
                <a:lnTo>
                  <a:pt x="74701" y="190212"/>
                </a:lnTo>
                <a:lnTo>
                  <a:pt x="75517" y="192527"/>
                </a:lnTo>
                <a:lnTo>
                  <a:pt x="75109" y="195023"/>
                </a:lnTo>
                <a:lnTo>
                  <a:pt x="73885" y="197640"/>
                </a:lnTo>
                <a:lnTo>
                  <a:pt x="69626" y="204132"/>
                </a:lnTo>
                <a:lnTo>
                  <a:pt x="69044" y="207560"/>
                </a:lnTo>
                <a:lnTo>
                  <a:pt x="68578" y="21430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771"/>
          <p:cNvSpPr/>
          <p:nvPr/>
        </p:nvSpPr>
        <p:spPr>
          <a:xfrm>
            <a:off x="6192311" y="3274726"/>
            <a:ext cx="205506" cy="171302"/>
          </a:xfrm>
          <a:custGeom>
            <a:avLst/>
            <a:gdLst/>
            <a:ahLst/>
            <a:cxnLst/>
            <a:rect l="0" t="0" r="0" b="0"/>
            <a:pathLst>
              <a:path w="205506" h="171302">
                <a:moveTo>
                  <a:pt x="34181" y="8541"/>
                </a:moveTo>
                <a:lnTo>
                  <a:pt x="41562" y="1160"/>
                </a:lnTo>
                <a:lnTo>
                  <a:pt x="44764" y="498"/>
                </a:lnTo>
                <a:lnTo>
                  <a:pt x="50030" y="73"/>
                </a:lnTo>
                <a:lnTo>
                  <a:pt x="46391" y="0"/>
                </a:lnTo>
                <a:lnTo>
                  <a:pt x="45179" y="942"/>
                </a:lnTo>
                <a:lnTo>
                  <a:pt x="44370" y="2522"/>
                </a:lnTo>
                <a:lnTo>
                  <a:pt x="43073" y="7352"/>
                </a:lnTo>
                <a:lnTo>
                  <a:pt x="40356" y="10552"/>
                </a:lnTo>
                <a:lnTo>
                  <a:pt x="38297" y="12740"/>
                </a:lnTo>
                <a:lnTo>
                  <a:pt x="36925" y="15150"/>
                </a:lnTo>
                <a:lnTo>
                  <a:pt x="35401" y="20368"/>
                </a:lnTo>
                <a:lnTo>
                  <a:pt x="34042" y="23094"/>
                </a:lnTo>
                <a:lnTo>
                  <a:pt x="32183" y="25863"/>
                </a:lnTo>
                <a:lnTo>
                  <a:pt x="29992" y="28661"/>
                </a:lnTo>
                <a:lnTo>
                  <a:pt x="27578" y="31480"/>
                </a:lnTo>
                <a:lnTo>
                  <a:pt x="25017" y="34311"/>
                </a:lnTo>
                <a:lnTo>
                  <a:pt x="19631" y="39997"/>
                </a:lnTo>
                <a:lnTo>
                  <a:pt x="14062" y="45699"/>
                </a:lnTo>
                <a:lnTo>
                  <a:pt x="12196" y="49505"/>
                </a:lnTo>
                <a:lnTo>
                  <a:pt x="10951" y="53948"/>
                </a:lnTo>
                <a:lnTo>
                  <a:pt x="10122" y="58815"/>
                </a:lnTo>
                <a:lnTo>
                  <a:pt x="9570" y="63012"/>
                </a:lnTo>
                <a:lnTo>
                  <a:pt x="9201" y="66763"/>
                </a:lnTo>
                <a:lnTo>
                  <a:pt x="8955" y="70215"/>
                </a:lnTo>
                <a:lnTo>
                  <a:pt x="7839" y="73470"/>
                </a:lnTo>
                <a:lnTo>
                  <a:pt x="6142" y="76592"/>
                </a:lnTo>
                <a:lnTo>
                  <a:pt x="4058" y="79626"/>
                </a:lnTo>
                <a:lnTo>
                  <a:pt x="2669" y="82601"/>
                </a:lnTo>
                <a:lnTo>
                  <a:pt x="1743" y="85537"/>
                </a:lnTo>
                <a:lnTo>
                  <a:pt x="1126" y="88447"/>
                </a:lnTo>
                <a:lnTo>
                  <a:pt x="714" y="91339"/>
                </a:lnTo>
                <a:lnTo>
                  <a:pt x="440" y="94220"/>
                </a:lnTo>
                <a:lnTo>
                  <a:pt x="257" y="97092"/>
                </a:lnTo>
                <a:lnTo>
                  <a:pt x="54" y="105365"/>
                </a:lnTo>
                <a:lnTo>
                  <a:pt x="0" y="110238"/>
                </a:lnTo>
                <a:lnTo>
                  <a:pt x="916" y="114439"/>
                </a:lnTo>
                <a:lnTo>
                  <a:pt x="2479" y="118192"/>
                </a:lnTo>
                <a:lnTo>
                  <a:pt x="4474" y="121647"/>
                </a:lnTo>
                <a:lnTo>
                  <a:pt x="5804" y="124902"/>
                </a:lnTo>
                <a:lnTo>
                  <a:pt x="6690" y="128025"/>
                </a:lnTo>
                <a:lnTo>
                  <a:pt x="7281" y="131060"/>
                </a:lnTo>
                <a:lnTo>
                  <a:pt x="7676" y="134035"/>
                </a:lnTo>
                <a:lnTo>
                  <a:pt x="7938" y="136971"/>
                </a:lnTo>
                <a:lnTo>
                  <a:pt x="8114" y="139881"/>
                </a:lnTo>
                <a:lnTo>
                  <a:pt x="16803" y="142774"/>
                </a:lnTo>
                <a:lnTo>
                  <a:pt x="31168" y="145655"/>
                </a:lnTo>
                <a:lnTo>
                  <a:pt x="49317" y="148527"/>
                </a:lnTo>
                <a:lnTo>
                  <a:pt x="62370" y="151395"/>
                </a:lnTo>
                <a:lnTo>
                  <a:pt x="72023" y="154260"/>
                </a:lnTo>
                <a:lnTo>
                  <a:pt x="79411" y="157122"/>
                </a:lnTo>
                <a:lnTo>
                  <a:pt x="86242" y="159030"/>
                </a:lnTo>
                <a:lnTo>
                  <a:pt x="92701" y="160302"/>
                </a:lnTo>
                <a:lnTo>
                  <a:pt x="98912" y="161150"/>
                </a:lnTo>
                <a:lnTo>
                  <a:pt x="104958" y="162668"/>
                </a:lnTo>
                <a:lnTo>
                  <a:pt x="110893" y="164632"/>
                </a:lnTo>
                <a:lnTo>
                  <a:pt x="116755" y="166894"/>
                </a:lnTo>
                <a:lnTo>
                  <a:pt x="121616" y="168402"/>
                </a:lnTo>
                <a:lnTo>
                  <a:pt x="125808" y="169408"/>
                </a:lnTo>
                <a:lnTo>
                  <a:pt x="129556" y="170078"/>
                </a:lnTo>
                <a:lnTo>
                  <a:pt x="133959" y="170525"/>
                </a:lnTo>
                <a:lnTo>
                  <a:pt x="138800" y="170823"/>
                </a:lnTo>
                <a:lnTo>
                  <a:pt x="149258" y="171154"/>
                </a:lnTo>
                <a:lnTo>
                  <a:pt x="160257" y="171301"/>
                </a:lnTo>
                <a:lnTo>
                  <a:pt x="164904" y="170388"/>
                </a:lnTo>
                <a:lnTo>
                  <a:pt x="168954" y="168826"/>
                </a:lnTo>
                <a:lnTo>
                  <a:pt x="172608" y="166833"/>
                </a:lnTo>
                <a:lnTo>
                  <a:pt x="176948" y="165504"/>
                </a:lnTo>
                <a:lnTo>
                  <a:pt x="181746" y="164618"/>
                </a:lnTo>
                <a:lnTo>
                  <a:pt x="186850" y="164028"/>
                </a:lnTo>
                <a:lnTo>
                  <a:pt x="191206" y="162681"/>
                </a:lnTo>
                <a:lnTo>
                  <a:pt x="195062" y="160831"/>
                </a:lnTo>
                <a:lnTo>
                  <a:pt x="198585" y="158645"/>
                </a:lnTo>
                <a:lnTo>
                  <a:pt x="195218" y="156236"/>
                </a:lnTo>
                <a:lnTo>
                  <a:pt x="187260" y="153677"/>
                </a:lnTo>
                <a:lnTo>
                  <a:pt x="176239" y="151018"/>
                </a:lnTo>
                <a:lnTo>
                  <a:pt x="170796" y="148293"/>
                </a:lnTo>
                <a:lnTo>
                  <a:pt x="169073" y="145524"/>
                </a:lnTo>
                <a:lnTo>
                  <a:pt x="169828" y="142726"/>
                </a:lnTo>
                <a:lnTo>
                  <a:pt x="171285" y="139908"/>
                </a:lnTo>
                <a:lnTo>
                  <a:pt x="173209" y="137076"/>
                </a:lnTo>
                <a:lnTo>
                  <a:pt x="175444" y="134236"/>
                </a:lnTo>
                <a:lnTo>
                  <a:pt x="178839" y="130438"/>
                </a:lnTo>
                <a:lnTo>
                  <a:pt x="187691" y="121138"/>
                </a:lnTo>
                <a:lnTo>
                  <a:pt x="190813" y="116943"/>
                </a:lnTo>
                <a:lnTo>
                  <a:pt x="192895" y="113194"/>
                </a:lnTo>
                <a:lnTo>
                  <a:pt x="194283" y="109742"/>
                </a:lnTo>
                <a:lnTo>
                  <a:pt x="196161" y="106488"/>
                </a:lnTo>
                <a:lnTo>
                  <a:pt x="198365" y="103367"/>
                </a:lnTo>
                <a:lnTo>
                  <a:pt x="200787" y="100333"/>
                </a:lnTo>
                <a:lnTo>
                  <a:pt x="202402" y="96406"/>
                </a:lnTo>
                <a:lnTo>
                  <a:pt x="203478" y="91883"/>
                </a:lnTo>
                <a:lnTo>
                  <a:pt x="205206" y="80037"/>
                </a:lnTo>
                <a:lnTo>
                  <a:pt x="205442" y="75877"/>
                </a:lnTo>
                <a:lnTo>
                  <a:pt x="205505" y="73434"/>
                </a:lnTo>
                <a:lnTo>
                  <a:pt x="204595" y="70853"/>
                </a:lnTo>
                <a:lnTo>
                  <a:pt x="203035" y="68180"/>
                </a:lnTo>
                <a:lnTo>
                  <a:pt x="201043" y="65445"/>
                </a:lnTo>
                <a:lnTo>
                  <a:pt x="199715" y="62670"/>
                </a:lnTo>
                <a:lnTo>
                  <a:pt x="198830" y="59867"/>
                </a:lnTo>
                <a:lnTo>
                  <a:pt x="198240" y="57046"/>
                </a:lnTo>
                <a:lnTo>
                  <a:pt x="195941" y="54213"/>
                </a:lnTo>
                <a:lnTo>
                  <a:pt x="192503" y="51371"/>
                </a:lnTo>
                <a:lnTo>
                  <a:pt x="188307" y="48525"/>
                </a:lnTo>
                <a:lnTo>
                  <a:pt x="184557" y="45674"/>
                </a:lnTo>
                <a:lnTo>
                  <a:pt x="181104" y="42822"/>
                </a:lnTo>
                <a:lnTo>
                  <a:pt x="177850" y="39967"/>
                </a:lnTo>
                <a:lnTo>
                  <a:pt x="173775" y="37112"/>
                </a:lnTo>
                <a:lnTo>
                  <a:pt x="169154" y="34256"/>
                </a:lnTo>
                <a:lnTo>
                  <a:pt x="164168" y="31399"/>
                </a:lnTo>
                <a:lnTo>
                  <a:pt x="158939" y="29495"/>
                </a:lnTo>
                <a:lnTo>
                  <a:pt x="153548" y="28225"/>
                </a:lnTo>
                <a:lnTo>
                  <a:pt x="148049" y="27379"/>
                </a:lnTo>
                <a:lnTo>
                  <a:pt x="143431" y="26815"/>
                </a:lnTo>
                <a:lnTo>
                  <a:pt x="139399" y="26438"/>
                </a:lnTo>
                <a:lnTo>
                  <a:pt x="135759" y="26188"/>
                </a:lnTo>
                <a:lnTo>
                  <a:pt x="131427" y="25068"/>
                </a:lnTo>
                <a:lnTo>
                  <a:pt x="126634" y="23369"/>
                </a:lnTo>
                <a:lnTo>
                  <a:pt x="121534" y="21284"/>
                </a:lnTo>
                <a:lnTo>
                  <a:pt x="117182" y="19894"/>
                </a:lnTo>
                <a:lnTo>
                  <a:pt x="113327" y="18967"/>
                </a:lnTo>
                <a:lnTo>
                  <a:pt x="109805" y="18349"/>
                </a:lnTo>
                <a:lnTo>
                  <a:pt x="106505" y="17937"/>
                </a:lnTo>
                <a:lnTo>
                  <a:pt x="100297" y="17480"/>
                </a:lnTo>
                <a:lnTo>
                  <a:pt x="94364" y="17276"/>
                </a:lnTo>
                <a:lnTo>
                  <a:pt x="82793" y="17146"/>
                </a:lnTo>
                <a:lnTo>
                  <a:pt x="68471" y="1711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772"/>
          <p:cNvSpPr/>
          <p:nvPr/>
        </p:nvSpPr>
        <p:spPr>
          <a:xfrm>
            <a:off x="6476286" y="3394710"/>
            <a:ext cx="67390" cy="111443"/>
          </a:xfrm>
          <a:custGeom>
            <a:avLst/>
            <a:gdLst/>
            <a:ahLst/>
            <a:cxnLst/>
            <a:rect l="0" t="0" r="0" b="0"/>
            <a:pathLst>
              <a:path w="67390" h="111443">
                <a:moveTo>
                  <a:pt x="7381" y="0"/>
                </a:moveTo>
                <a:lnTo>
                  <a:pt x="7381" y="7380"/>
                </a:lnTo>
                <a:lnTo>
                  <a:pt x="6429" y="8730"/>
                </a:lnTo>
                <a:lnTo>
                  <a:pt x="4841" y="10582"/>
                </a:lnTo>
                <a:lnTo>
                  <a:pt x="2830" y="12770"/>
                </a:lnTo>
                <a:lnTo>
                  <a:pt x="1489" y="15181"/>
                </a:lnTo>
                <a:lnTo>
                  <a:pt x="596" y="17740"/>
                </a:lnTo>
                <a:lnTo>
                  <a:pt x="0" y="20399"/>
                </a:lnTo>
                <a:lnTo>
                  <a:pt x="7223" y="23125"/>
                </a:lnTo>
                <a:lnTo>
                  <a:pt x="19658" y="25894"/>
                </a:lnTo>
                <a:lnTo>
                  <a:pt x="57960" y="32631"/>
                </a:lnTo>
                <a:lnTo>
                  <a:pt x="61103" y="34136"/>
                </a:lnTo>
                <a:lnTo>
                  <a:pt x="63199" y="36092"/>
                </a:lnTo>
                <a:lnTo>
                  <a:pt x="64595" y="38349"/>
                </a:lnTo>
                <a:lnTo>
                  <a:pt x="65527" y="40806"/>
                </a:lnTo>
                <a:lnTo>
                  <a:pt x="66147" y="43396"/>
                </a:lnTo>
                <a:lnTo>
                  <a:pt x="66561" y="46076"/>
                </a:lnTo>
                <a:lnTo>
                  <a:pt x="66837" y="48815"/>
                </a:lnTo>
                <a:lnTo>
                  <a:pt x="67020" y="51593"/>
                </a:lnTo>
                <a:lnTo>
                  <a:pt x="67143" y="54398"/>
                </a:lnTo>
                <a:lnTo>
                  <a:pt x="67280" y="60054"/>
                </a:lnTo>
                <a:lnTo>
                  <a:pt x="67388" y="88687"/>
                </a:lnTo>
                <a:lnTo>
                  <a:pt x="66436" y="90557"/>
                </a:lnTo>
                <a:lnTo>
                  <a:pt x="64848" y="91804"/>
                </a:lnTo>
                <a:lnTo>
                  <a:pt x="62838" y="92635"/>
                </a:lnTo>
                <a:lnTo>
                  <a:pt x="61497" y="94141"/>
                </a:lnTo>
                <a:lnTo>
                  <a:pt x="60604" y="96098"/>
                </a:lnTo>
                <a:lnTo>
                  <a:pt x="59169" y="101532"/>
                </a:lnTo>
                <a:lnTo>
                  <a:pt x="58973" y="104815"/>
                </a:lnTo>
                <a:lnTo>
                  <a:pt x="58818" y="111327"/>
                </a:lnTo>
                <a:lnTo>
                  <a:pt x="59770" y="111365"/>
                </a:lnTo>
                <a:lnTo>
                  <a:pt x="67389" y="11144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773"/>
          <p:cNvSpPr/>
          <p:nvPr/>
        </p:nvSpPr>
        <p:spPr>
          <a:xfrm>
            <a:off x="6586538" y="3266154"/>
            <a:ext cx="299155" cy="239964"/>
          </a:xfrm>
          <a:custGeom>
            <a:avLst/>
            <a:gdLst/>
            <a:ahLst/>
            <a:cxnLst/>
            <a:rect l="0" t="0" r="0" b="0"/>
            <a:pathLst>
              <a:path w="299155" h="239964">
                <a:moveTo>
                  <a:pt x="171449" y="8541"/>
                </a:moveTo>
                <a:lnTo>
                  <a:pt x="166899" y="13091"/>
                </a:lnTo>
                <a:lnTo>
                  <a:pt x="164605" y="14432"/>
                </a:lnTo>
                <a:lnTo>
                  <a:pt x="159517" y="15922"/>
                </a:lnTo>
                <a:lnTo>
                  <a:pt x="151298" y="16760"/>
                </a:lnTo>
                <a:lnTo>
                  <a:pt x="143126" y="19496"/>
                </a:lnTo>
                <a:lnTo>
                  <a:pt x="134096" y="22935"/>
                </a:lnTo>
                <a:lnTo>
                  <a:pt x="126908" y="24463"/>
                </a:lnTo>
                <a:lnTo>
                  <a:pt x="120537" y="25142"/>
                </a:lnTo>
                <a:lnTo>
                  <a:pt x="113580" y="25444"/>
                </a:lnTo>
                <a:lnTo>
                  <a:pt x="92662" y="25654"/>
                </a:lnTo>
                <a:lnTo>
                  <a:pt x="89397" y="24712"/>
                </a:lnTo>
                <a:lnTo>
                  <a:pt x="80251" y="19788"/>
                </a:lnTo>
                <a:lnTo>
                  <a:pt x="74401" y="18302"/>
                </a:lnTo>
                <a:lnTo>
                  <a:pt x="66087" y="17642"/>
                </a:lnTo>
                <a:lnTo>
                  <a:pt x="61202" y="17465"/>
                </a:lnTo>
                <a:lnTo>
                  <a:pt x="57947" y="16396"/>
                </a:lnTo>
                <a:lnTo>
                  <a:pt x="55775" y="14730"/>
                </a:lnTo>
                <a:lnTo>
                  <a:pt x="54328" y="12667"/>
                </a:lnTo>
                <a:lnTo>
                  <a:pt x="52411" y="11292"/>
                </a:lnTo>
                <a:lnTo>
                  <a:pt x="47741" y="9763"/>
                </a:lnTo>
                <a:lnTo>
                  <a:pt x="39757" y="8903"/>
                </a:lnTo>
                <a:lnTo>
                  <a:pt x="37935" y="7829"/>
                </a:lnTo>
                <a:lnTo>
                  <a:pt x="36719" y="6162"/>
                </a:lnTo>
                <a:lnTo>
                  <a:pt x="35909" y="4097"/>
                </a:lnTo>
                <a:lnTo>
                  <a:pt x="34417" y="2721"/>
                </a:lnTo>
                <a:lnTo>
                  <a:pt x="32469" y="1803"/>
                </a:lnTo>
                <a:lnTo>
                  <a:pt x="25834" y="0"/>
                </a:lnTo>
                <a:lnTo>
                  <a:pt x="25739" y="6818"/>
                </a:lnTo>
                <a:lnTo>
                  <a:pt x="25727" y="11903"/>
                </a:lnTo>
                <a:lnTo>
                  <a:pt x="24771" y="13639"/>
                </a:lnTo>
                <a:lnTo>
                  <a:pt x="23181" y="14797"/>
                </a:lnTo>
                <a:lnTo>
                  <a:pt x="21169" y="15569"/>
                </a:lnTo>
                <a:lnTo>
                  <a:pt x="19827" y="17989"/>
                </a:lnTo>
                <a:lnTo>
                  <a:pt x="18933" y="21507"/>
                </a:lnTo>
                <a:lnTo>
                  <a:pt x="18337" y="25757"/>
                </a:lnTo>
                <a:lnTo>
                  <a:pt x="15135" y="33020"/>
                </a:lnTo>
                <a:lnTo>
                  <a:pt x="12947" y="36290"/>
                </a:lnTo>
                <a:lnTo>
                  <a:pt x="10516" y="42464"/>
                </a:lnTo>
                <a:lnTo>
                  <a:pt x="8483" y="49335"/>
                </a:lnTo>
                <a:lnTo>
                  <a:pt x="6608" y="53834"/>
                </a:lnTo>
                <a:lnTo>
                  <a:pt x="4405" y="58739"/>
                </a:lnTo>
                <a:lnTo>
                  <a:pt x="2936" y="62961"/>
                </a:lnTo>
                <a:lnTo>
                  <a:pt x="1304" y="70193"/>
                </a:lnTo>
                <a:lnTo>
                  <a:pt x="580" y="76582"/>
                </a:lnTo>
                <a:lnTo>
                  <a:pt x="257" y="82596"/>
                </a:lnTo>
                <a:lnTo>
                  <a:pt x="114" y="88444"/>
                </a:lnTo>
                <a:lnTo>
                  <a:pt x="0" y="110908"/>
                </a:lnTo>
                <a:lnTo>
                  <a:pt x="8219" y="111397"/>
                </a:lnTo>
                <a:lnTo>
                  <a:pt x="13018" y="111407"/>
                </a:lnTo>
                <a:lnTo>
                  <a:pt x="20390" y="108869"/>
                </a:lnTo>
                <a:lnTo>
                  <a:pt x="29065" y="105518"/>
                </a:lnTo>
                <a:lnTo>
                  <a:pt x="36094" y="104029"/>
                </a:lnTo>
                <a:lnTo>
                  <a:pt x="44934" y="100828"/>
                </a:lnTo>
                <a:lnTo>
                  <a:pt x="49958" y="98640"/>
                </a:lnTo>
                <a:lnTo>
                  <a:pt x="55213" y="97182"/>
                </a:lnTo>
                <a:lnTo>
                  <a:pt x="60621" y="96210"/>
                </a:lnTo>
                <a:lnTo>
                  <a:pt x="66131" y="95562"/>
                </a:lnTo>
                <a:lnTo>
                  <a:pt x="71709" y="95129"/>
                </a:lnTo>
                <a:lnTo>
                  <a:pt x="77334" y="94842"/>
                </a:lnTo>
                <a:lnTo>
                  <a:pt x="82988" y="94650"/>
                </a:lnTo>
                <a:lnTo>
                  <a:pt x="88663" y="93569"/>
                </a:lnTo>
                <a:lnTo>
                  <a:pt x="94351" y="91896"/>
                </a:lnTo>
                <a:lnTo>
                  <a:pt x="100048" y="89829"/>
                </a:lnTo>
                <a:lnTo>
                  <a:pt x="105751" y="88450"/>
                </a:lnTo>
                <a:lnTo>
                  <a:pt x="111458" y="87531"/>
                </a:lnTo>
                <a:lnTo>
                  <a:pt x="117167" y="86918"/>
                </a:lnTo>
                <a:lnTo>
                  <a:pt x="123831" y="87463"/>
                </a:lnTo>
                <a:lnTo>
                  <a:pt x="131131" y="88778"/>
                </a:lnTo>
                <a:lnTo>
                  <a:pt x="138856" y="90607"/>
                </a:lnTo>
                <a:lnTo>
                  <a:pt x="145910" y="92779"/>
                </a:lnTo>
                <a:lnTo>
                  <a:pt x="152518" y="95179"/>
                </a:lnTo>
                <a:lnTo>
                  <a:pt x="158828" y="97732"/>
                </a:lnTo>
                <a:lnTo>
                  <a:pt x="164940" y="99434"/>
                </a:lnTo>
                <a:lnTo>
                  <a:pt x="170920" y="100569"/>
                </a:lnTo>
                <a:lnTo>
                  <a:pt x="176811" y="101326"/>
                </a:lnTo>
                <a:lnTo>
                  <a:pt x="182644" y="103735"/>
                </a:lnTo>
                <a:lnTo>
                  <a:pt x="188437" y="107246"/>
                </a:lnTo>
                <a:lnTo>
                  <a:pt x="194204" y="111491"/>
                </a:lnTo>
                <a:lnTo>
                  <a:pt x="203152" y="118749"/>
                </a:lnTo>
                <a:lnTo>
                  <a:pt x="210305" y="125150"/>
                </a:lnTo>
                <a:lnTo>
                  <a:pt x="216658" y="131169"/>
                </a:lnTo>
                <a:lnTo>
                  <a:pt x="225590" y="139914"/>
                </a:lnTo>
                <a:lnTo>
                  <a:pt x="235165" y="143747"/>
                </a:lnTo>
                <a:lnTo>
                  <a:pt x="249169" y="148208"/>
                </a:lnTo>
                <a:lnTo>
                  <a:pt x="266125" y="153088"/>
                </a:lnTo>
                <a:lnTo>
                  <a:pt x="277429" y="157293"/>
                </a:lnTo>
                <a:lnTo>
                  <a:pt x="284965" y="161049"/>
                </a:lnTo>
                <a:lnTo>
                  <a:pt x="289989" y="164505"/>
                </a:lnTo>
                <a:lnTo>
                  <a:pt x="293338" y="167762"/>
                </a:lnTo>
                <a:lnTo>
                  <a:pt x="295571" y="170886"/>
                </a:lnTo>
                <a:lnTo>
                  <a:pt x="297059" y="173921"/>
                </a:lnTo>
                <a:lnTo>
                  <a:pt x="298052" y="177849"/>
                </a:lnTo>
                <a:lnTo>
                  <a:pt x="298713" y="182373"/>
                </a:lnTo>
                <a:lnTo>
                  <a:pt x="299154" y="187294"/>
                </a:lnTo>
                <a:lnTo>
                  <a:pt x="298496" y="191527"/>
                </a:lnTo>
                <a:lnTo>
                  <a:pt x="295224" y="198770"/>
                </a:lnTo>
                <a:lnTo>
                  <a:pt x="288055" y="205165"/>
                </a:lnTo>
                <a:lnTo>
                  <a:pt x="283476" y="208203"/>
                </a:lnTo>
                <a:lnTo>
                  <a:pt x="278519" y="211182"/>
                </a:lnTo>
                <a:lnTo>
                  <a:pt x="273309" y="214120"/>
                </a:lnTo>
                <a:lnTo>
                  <a:pt x="262440" y="219924"/>
                </a:lnTo>
                <a:lnTo>
                  <a:pt x="251260" y="225679"/>
                </a:lnTo>
                <a:lnTo>
                  <a:pt x="245611" y="227595"/>
                </a:lnTo>
                <a:lnTo>
                  <a:pt x="239941" y="228871"/>
                </a:lnTo>
                <a:lnTo>
                  <a:pt x="234255" y="229723"/>
                </a:lnTo>
                <a:lnTo>
                  <a:pt x="228560" y="231243"/>
                </a:lnTo>
                <a:lnTo>
                  <a:pt x="222857" y="233209"/>
                </a:lnTo>
                <a:lnTo>
                  <a:pt x="217152" y="235472"/>
                </a:lnTo>
                <a:lnTo>
                  <a:pt x="210490" y="236981"/>
                </a:lnTo>
                <a:lnTo>
                  <a:pt x="203191" y="237987"/>
                </a:lnTo>
                <a:lnTo>
                  <a:pt x="195468" y="238657"/>
                </a:lnTo>
                <a:lnTo>
                  <a:pt x="188414" y="239104"/>
                </a:lnTo>
                <a:lnTo>
                  <a:pt x="175497" y="239601"/>
                </a:lnTo>
                <a:lnTo>
                  <a:pt x="157514" y="239880"/>
                </a:lnTo>
                <a:lnTo>
                  <a:pt x="140121" y="239963"/>
                </a:lnTo>
                <a:lnTo>
                  <a:pt x="135323" y="239022"/>
                </a:lnTo>
                <a:lnTo>
                  <a:pt x="124021" y="234100"/>
                </a:lnTo>
                <a:lnTo>
                  <a:pt x="117667" y="232614"/>
                </a:lnTo>
                <a:lnTo>
                  <a:pt x="109129" y="231954"/>
                </a:lnTo>
                <a:lnTo>
                  <a:pt x="97226" y="231530"/>
                </a:lnTo>
                <a:lnTo>
                  <a:pt x="85724" y="23142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774"/>
          <p:cNvSpPr/>
          <p:nvPr/>
        </p:nvSpPr>
        <p:spPr>
          <a:xfrm>
            <a:off x="5816708" y="3146107"/>
            <a:ext cx="195472" cy="462916"/>
          </a:xfrm>
          <a:custGeom>
            <a:avLst/>
            <a:gdLst/>
            <a:ahLst/>
            <a:cxnLst/>
            <a:rect l="0" t="0" r="0" b="0"/>
            <a:pathLst>
              <a:path w="195472" h="462916">
                <a:moveTo>
                  <a:pt x="126892" y="0"/>
                </a:moveTo>
                <a:lnTo>
                  <a:pt x="114121" y="12770"/>
                </a:lnTo>
                <a:lnTo>
                  <a:pt x="112663" y="15181"/>
                </a:lnTo>
                <a:lnTo>
                  <a:pt x="109658" y="23125"/>
                </a:lnTo>
                <a:lnTo>
                  <a:pt x="104111" y="31511"/>
                </a:lnTo>
                <a:lnTo>
                  <a:pt x="99214" y="45418"/>
                </a:lnTo>
                <a:lnTo>
                  <a:pt x="94588" y="54476"/>
                </a:lnTo>
                <a:lnTo>
                  <a:pt x="89357" y="61676"/>
                </a:lnTo>
                <a:lnTo>
                  <a:pt x="83857" y="70592"/>
                </a:lnTo>
                <a:lnTo>
                  <a:pt x="78237" y="80904"/>
                </a:lnTo>
                <a:lnTo>
                  <a:pt x="72565" y="91837"/>
                </a:lnTo>
                <a:lnTo>
                  <a:pt x="66869" y="105587"/>
                </a:lnTo>
                <a:lnTo>
                  <a:pt x="64017" y="113254"/>
                </a:lnTo>
                <a:lnTo>
                  <a:pt x="60210" y="120270"/>
                </a:lnTo>
                <a:lnTo>
                  <a:pt x="55767" y="126852"/>
                </a:lnTo>
                <a:lnTo>
                  <a:pt x="50900" y="133146"/>
                </a:lnTo>
                <a:lnTo>
                  <a:pt x="46703" y="139246"/>
                </a:lnTo>
                <a:lnTo>
                  <a:pt x="42953" y="145218"/>
                </a:lnTo>
                <a:lnTo>
                  <a:pt x="39500" y="151105"/>
                </a:lnTo>
                <a:lnTo>
                  <a:pt x="36245" y="157887"/>
                </a:lnTo>
                <a:lnTo>
                  <a:pt x="33124" y="165265"/>
                </a:lnTo>
                <a:lnTo>
                  <a:pt x="30089" y="173042"/>
                </a:lnTo>
                <a:lnTo>
                  <a:pt x="24178" y="186762"/>
                </a:lnTo>
                <a:lnTo>
                  <a:pt x="18376" y="200163"/>
                </a:lnTo>
                <a:lnTo>
                  <a:pt x="15496" y="207737"/>
                </a:lnTo>
                <a:lnTo>
                  <a:pt x="12623" y="215644"/>
                </a:lnTo>
                <a:lnTo>
                  <a:pt x="6891" y="229509"/>
                </a:lnTo>
                <a:lnTo>
                  <a:pt x="2120" y="242022"/>
                </a:lnTo>
                <a:lnTo>
                  <a:pt x="0" y="253933"/>
                </a:lnTo>
                <a:lnTo>
                  <a:pt x="5150" y="259776"/>
                </a:lnTo>
                <a:lnTo>
                  <a:pt x="14298" y="265577"/>
                </a:lnTo>
                <a:lnTo>
                  <a:pt x="26112" y="271349"/>
                </a:lnTo>
                <a:lnTo>
                  <a:pt x="33987" y="278054"/>
                </a:lnTo>
                <a:lnTo>
                  <a:pt x="39238" y="285382"/>
                </a:lnTo>
                <a:lnTo>
                  <a:pt x="46024" y="300191"/>
                </a:lnTo>
                <a:lnTo>
                  <a:pt x="52215" y="313123"/>
                </a:lnTo>
                <a:lnTo>
                  <a:pt x="56505" y="326563"/>
                </a:lnTo>
                <a:lnTo>
                  <a:pt x="60049" y="335957"/>
                </a:lnTo>
                <a:lnTo>
                  <a:pt x="64799" y="345529"/>
                </a:lnTo>
                <a:lnTo>
                  <a:pt x="70085" y="352958"/>
                </a:lnTo>
                <a:lnTo>
                  <a:pt x="75609" y="359436"/>
                </a:lnTo>
                <a:lnTo>
                  <a:pt x="81239" y="366442"/>
                </a:lnTo>
                <a:lnTo>
                  <a:pt x="86917" y="375905"/>
                </a:lnTo>
                <a:lnTo>
                  <a:pt x="92615" y="383922"/>
                </a:lnTo>
                <a:lnTo>
                  <a:pt x="95468" y="387393"/>
                </a:lnTo>
                <a:lnTo>
                  <a:pt x="99275" y="390660"/>
                </a:lnTo>
                <a:lnTo>
                  <a:pt x="103718" y="393790"/>
                </a:lnTo>
                <a:lnTo>
                  <a:pt x="108585" y="396829"/>
                </a:lnTo>
                <a:lnTo>
                  <a:pt x="112782" y="399808"/>
                </a:lnTo>
                <a:lnTo>
                  <a:pt x="116533" y="402746"/>
                </a:lnTo>
                <a:lnTo>
                  <a:pt x="119986" y="405657"/>
                </a:lnTo>
                <a:lnTo>
                  <a:pt x="124193" y="408551"/>
                </a:lnTo>
                <a:lnTo>
                  <a:pt x="128902" y="411432"/>
                </a:lnTo>
                <a:lnTo>
                  <a:pt x="133947" y="414306"/>
                </a:lnTo>
                <a:lnTo>
                  <a:pt x="138263" y="418126"/>
                </a:lnTo>
                <a:lnTo>
                  <a:pt x="142093" y="422579"/>
                </a:lnTo>
                <a:lnTo>
                  <a:pt x="145598" y="427452"/>
                </a:lnTo>
                <a:lnTo>
                  <a:pt x="148887" y="430700"/>
                </a:lnTo>
                <a:lnTo>
                  <a:pt x="152033" y="432866"/>
                </a:lnTo>
                <a:lnTo>
                  <a:pt x="158068" y="436225"/>
                </a:lnTo>
                <a:lnTo>
                  <a:pt x="163925" y="440893"/>
                </a:lnTo>
                <a:lnTo>
                  <a:pt x="169704" y="446142"/>
                </a:lnTo>
                <a:lnTo>
                  <a:pt x="172578" y="448876"/>
                </a:lnTo>
                <a:lnTo>
                  <a:pt x="175447" y="450698"/>
                </a:lnTo>
                <a:lnTo>
                  <a:pt x="181174" y="452723"/>
                </a:lnTo>
                <a:lnTo>
                  <a:pt x="186895" y="456163"/>
                </a:lnTo>
                <a:lnTo>
                  <a:pt x="195471" y="4629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775"/>
          <p:cNvSpPr/>
          <p:nvPr/>
        </p:nvSpPr>
        <p:spPr>
          <a:xfrm>
            <a:off x="6903719" y="3163252"/>
            <a:ext cx="253314" cy="437199"/>
          </a:xfrm>
          <a:custGeom>
            <a:avLst/>
            <a:gdLst/>
            <a:ahLst/>
            <a:cxnLst/>
            <a:rect l="0" t="0" r="0" b="0"/>
            <a:pathLst>
              <a:path w="253314" h="437199">
                <a:moveTo>
                  <a:pt x="0" y="0"/>
                </a:moveTo>
                <a:lnTo>
                  <a:pt x="7382" y="0"/>
                </a:lnTo>
                <a:lnTo>
                  <a:pt x="12772" y="4551"/>
                </a:lnTo>
                <a:lnTo>
                  <a:pt x="16134" y="5891"/>
                </a:lnTo>
                <a:lnTo>
                  <a:pt x="20282" y="6785"/>
                </a:lnTo>
                <a:lnTo>
                  <a:pt x="24951" y="7381"/>
                </a:lnTo>
                <a:lnTo>
                  <a:pt x="29969" y="8731"/>
                </a:lnTo>
                <a:lnTo>
                  <a:pt x="35220" y="10583"/>
                </a:lnTo>
                <a:lnTo>
                  <a:pt x="40625" y="12770"/>
                </a:lnTo>
                <a:lnTo>
                  <a:pt x="46134" y="15181"/>
                </a:lnTo>
                <a:lnTo>
                  <a:pt x="57335" y="20400"/>
                </a:lnTo>
                <a:lnTo>
                  <a:pt x="62988" y="24077"/>
                </a:lnTo>
                <a:lnTo>
                  <a:pt x="68662" y="28434"/>
                </a:lnTo>
                <a:lnTo>
                  <a:pt x="74350" y="33244"/>
                </a:lnTo>
                <a:lnTo>
                  <a:pt x="80047" y="37403"/>
                </a:lnTo>
                <a:lnTo>
                  <a:pt x="85750" y="41127"/>
                </a:lnTo>
                <a:lnTo>
                  <a:pt x="91457" y="44563"/>
                </a:lnTo>
                <a:lnTo>
                  <a:pt x="105418" y="53461"/>
                </a:lnTo>
                <a:lnTo>
                  <a:pt x="113141" y="58501"/>
                </a:lnTo>
                <a:lnTo>
                  <a:pt x="120195" y="63766"/>
                </a:lnTo>
                <a:lnTo>
                  <a:pt x="126803" y="69180"/>
                </a:lnTo>
                <a:lnTo>
                  <a:pt x="133113" y="74695"/>
                </a:lnTo>
                <a:lnTo>
                  <a:pt x="139224" y="80277"/>
                </a:lnTo>
                <a:lnTo>
                  <a:pt x="151095" y="91559"/>
                </a:lnTo>
                <a:lnTo>
                  <a:pt x="156928" y="98187"/>
                </a:lnTo>
                <a:lnTo>
                  <a:pt x="162721" y="105463"/>
                </a:lnTo>
                <a:lnTo>
                  <a:pt x="168488" y="113171"/>
                </a:lnTo>
                <a:lnTo>
                  <a:pt x="173286" y="120215"/>
                </a:lnTo>
                <a:lnTo>
                  <a:pt x="181156" y="133121"/>
                </a:lnTo>
                <a:lnTo>
                  <a:pt x="184588" y="140183"/>
                </a:lnTo>
                <a:lnTo>
                  <a:pt x="187829" y="147748"/>
                </a:lnTo>
                <a:lnTo>
                  <a:pt x="190942" y="155648"/>
                </a:lnTo>
                <a:lnTo>
                  <a:pt x="196941" y="172047"/>
                </a:lnTo>
                <a:lnTo>
                  <a:pt x="199874" y="180421"/>
                </a:lnTo>
                <a:lnTo>
                  <a:pt x="201830" y="188861"/>
                </a:lnTo>
                <a:lnTo>
                  <a:pt x="203134" y="197345"/>
                </a:lnTo>
                <a:lnTo>
                  <a:pt x="204002" y="205858"/>
                </a:lnTo>
                <a:lnTo>
                  <a:pt x="204582" y="214391"/>
                </a:lnTo>
                <a:lnTo>
                  <a:pt x="204968" y="222938"/>
                </a:lnTo>
                <a:lnTo>
                  <a:pt x="205226" y="231493"/>
                </a:lnTo>
                <a:lnTo>
                  <a:pt x="212065" y="240053"/>
                </a:lnTo>
                <a:lnTo>
                  <a:pt x="223292" y="248618"/>
                </a:lnTo>
                <a:lnTo>
                  <a:pt x="237444" y="257186"/>
                </a:lnTo>
                <a:lnTo>
                  <a:pt x="245926" y="265754"/>
                </a:lnTo>
                <a:lnTo>
                  <a:pt x="250628" y="274325"/>
                </a:lnTo>
                <a:lnTo>
                  <a:pt x="252811" y="282896"/>
                </a:lnTo>
                <a:lnTo>
                  <a:pt x="253313" y="291467"/>
                </a:lnTo>
                <a:lnTo>
                  <a:pt x="252696" y="300039"/>
                </a:lnTo>
                <a:lnTo>
                  <a:pt x="251331" y="308611"/>
                </a:lnTo>
                <a:lnTo>
                  <a:pt x="248518" y="316231"/>
                </a:lnTo>
                <a:lnTo>
                  <a:pt x="244736" y="323216"/>
                </a:lnTo>
                <a:lnTo>
                  <a:pt x="224979" y="352664"/>
                </a:lnTo>
                <a:lnTo>
                  <a:pt x="219519" y="359887"/>
                </a:lnTo>
                <a:lnTo>
                  <a:pt x="213973" y="366607"/>
                </a:lnTo>
                <a:lnTo>
                  <a:pt x="208372" y="372992"/>
                </a:lnTo>
                <a:lnTo>
                  <a:pt x="202732" y="379154"/>
                </a:lnTo>
                <a:lnTo>
                  <a:pt x="186646" y="395975"/>
                </a:lnTo>
                <a:lnTo>
                  <a:pt x="178840" y="403954"/>
                </a:lnTo>
                <a:lnTo>
                  <a:pt x="174472" y="407415"/>
                </a:lnTo>
                <a:lnTo>
                  <a:pt x="169654" y="410675"/>
                </a:lnTo>
                <a:lnTo>
                  <a:pt x="164538" y="413801"/>
                </a:lnTo>
                <a:lnTo>
                  <a:pt x="159222" y="416838"/>
                </a:lnTo>
                <a:lnTo>
                  <a:pt x="148236" y="422751"/>
                </a:lnTo>
                <a:lnTo>
                  <a:pt x="143591" y="425661"/>
                </a:lnTo>
                <a:lnTo>
                  <a:pt x="135891" y="431435"/>
                </a:lnTo>
                <a:lnTo>
                  <a:pt x="129294" y="434637"/>
                </a:lnTo>
                <a:lnTo>
                  <a:pt x="123186" y="436059"/>
                </a:lnTo>
                <a:lnTo>
                  <a:pt x="115347" y="436860"/>
                </a:lnTo>
                <a:lnTo>
                  <a:pt x="109674" y="437131"/>
                </a:lnTo>
                <a:lnTo>
                  <a:pt x="102871" y="437198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776"/>
          <p:cNvSpPr/>
          <p:nvPr/>
        </p:nvSpPr>
        <p:spPr>
          <a:xfrm>
            <a:off x="3097529" y="5044522"/>
            <a:ext cx="85716" cy="73227"/>
          </a:xfrm>
          <a:custGeom>
            <a:avLst/>
            <a:gdLst/>
            <a:ahLst/>
            <a:cxnLst/>
            <a:rect l="0" t="0" r="0" b="0"/>
            <a:pathLst>
              <a:path w="85716" h="73227">
                <a:moveTo>
                  <a:pt x="42863" y="38970"/>
                </a:moveTo>
                <a:lnTo>
                  <a:pt x="42863" y="31589"/>
                </a:lnTo>
                <a:lnTo>
                  <a:pt x="43815" y="30239"/>
                </a:lnTo>
                <a:lnTo>
                  <a:pt x="45403" y="28387"/>
                </a:lnTo>
                <a:lnTo>
                  <a:pt x="50244" y="23122"/>
                </a:lnTo>
                <a:lnTo>
                  <a:pt x="50641" y="21736"/>
                </a:lnTo>
                <a:lnTo>
                  <a:pt x="50906" y="19861"/>
                </a:lnTo>
                <a:lnTo>
                  <a:pt x="51331" y="14558"/>
                </a:lnTo>
                <a:lnTo>
                  <a:pt x="52318" y="14123"/>
                </a:lnTo>
                <a:lnTo>
                  <a:pt x="53929" y="13833"/>
                </a:lnTo>
                <a:lnTo>
                  <a:pt x="55956" y="13639"/>
                </a:lnTo>
                <a:lnTo>
                  <a:pt x="57306" y="12558"/>
                </a:lnTo>
                <a:lnTo>
                  <a:pt x="58207" y="10884"/>
                </a:lnTo>
                <a:lnTo>
                  <a:pt x="59652" y="5906"/>
                </a:lnTo>
                <a:lnTo>
                  <a:pt x="60723" y="5498"/>
                </a:lnTo>
                <a:lnTo>
                  <a:pt x="62390" y="5225"/>
                </a:lnTo>
                <a:lnTo>
                  <a:pt x="64453" y="5043"/>
                </a:lnTo>
                <a:lnTo>
                  <a:pt x="66782" y="4922"/>
                </a:lnTo>
                <a:lnTo>
                  <a:pt x="75599" y="4712"/>
                </a:lnTo>
                <a:lnTo>
                  <a:pt x="81244" y="4689"/>
                </a:lnTo>
                <a:lnTo>
                  <a:pt x="82738" y="5639"/>
                </a:lnTo>
                <a:lnTo>
                  <a:pt x="83733" y="7225"/>
                </a:lnTo>
                <a:lnTo>
                  <a:pt x="85609" y="12900"/>
                </a:lnTo>
                <a:lnTo>
                  <a:pt x="85648" y="13970"/>
                </a:lnTo>
                <a:lnTo>
                  <a:pt x="85715" y="20602"/>
                </a:lnTo>
                <a:lnTo>
                  <a:pt x="84766" y="21963"/>
                </a:lnTo>
                <a:lnTo>
                  <a:pt x="83181" y="23822"/>
                </a:lnTo>
                <a:lnTo>
                  <a:pt x="81172" y="26013"/>
                </a:lnTo>
                <a:lnTo>
                  <a:pt x="79832" y="28428"/>
                </a:lnTo>
                <a:lnTo>
                  <a:pt x="78939" y="30989"/>
                </a:lnTo>
                <a:lnTo>
                  <a:pt x="78344" y="33649"/>
                </a:lnTo>
                <a:lnTo>
                  <a:pt x="76994" y="36376"/>
                </a:lnTo>
                <a:lnTo>
                  <a:pt x="75142" y="39145"/>
                </a:lnTo>
                <a:lnTo>
                  <a:pt x="72955" y="41945"/>
                </a:lnTo>
                <a:lnTo>
                  <a:pt x="70544" y="44763"/>
                </a:lnTo>
                <a:lnTo>
                  <a:pt x="67985" y="47594"/>
                </a:lnTo>
                <a:lnTo>
                  <a:pt x="65326" y="50435"/>
                </a:lnTo>
                <a:lnTo>
                  <a:pt x="62601" y="52328"/>
                </a:lnTo>
                <a:lnTo>
                  <a:pt x="59831" y="53590"/>
                </a:lnTo>
                <a:lnTo>
                  <a:pt x="57033" y="54432"/>
                </a:lnTo>
                <a:lnTo>
                  <a:pt x="53262" y="54993"/>
                </a:lnTo>
                <a:lnTo>
                  <a:pt x="48843" y="55367"/>
                </a:lnTo>
                <a:lnTo>
                  <a:pt x="39806" y="55783"/>
                </a:lnTo>
                <a:lnTo>
                  <a:pt x="32614" y="55968"/>
                </a:lnTo>
                <a:lnTo>
                  <a:pt x="15404" y="56109"/>
                </a:lnTo>
                <a:lnTo>
                  <a:pt x="472" y="56115"/>
                </a:lnTo>
                <a:lnTo>
                  <a:pt x="315" y="55163"/>
                </a:lnTo>
                <a:lnTo>
                  <a:pt x="210" y="53575"/>
                </a:lnTo>
                <a:lnTo>
                  <a:pt x="13" y="47896"/>
                </a:lnTo>
                <a:lnTo>
                  <a:pt x="961" y="46826"/>
                </a:lnTo>
                <a:lnTo>
                  <a:pt x="7382" y="40193"/>
                </a:lnTo>
                <a:lnTo>
                  <a:pt x="8732" y="39785"/>
                </a:lnTo>
                <a:lnTo>
                  <a:pt x="10584" y="39514"/>
                </a:lnTo>
                <a:lnTo>
                  <a:pt x="12771" y="39332"/>
                </a:lnTo>
                <a:lnTo>
                  <a:pt x="15182" y="39212"/>
                </a:lnTo>
                <a:lnTo>
                  <a:pt x="20400" y="39077"/>
                </a:lnTo>
                <a:lnTo>
                  <a:pt x="72652" y="38970"/>
                </a:lnTo>
                <a:lnTo>
                  <a:pt x="74152" y="39923"/>
                </a:lnTo>
                <a:lnTo>
                  <a:pt x="75152" y="41510"/>
                </a:lnTo>
                <a:lnTo>
                  <a:pt x="76758" y="46351"/>
                </a:lnTo>
                <a:lnTo>
                  <a:pt x="76890" y="47701"/>
                </a:lnTo>
                <a:lnTo>
                  <a:pt x="76977" y="49553"/>
                </a:lnTo>
                <a:lnTo>
                  <a:pt x="77118" y="54819"/>
                </a:lnTo>
                <a:lnTo>
                  <a:pt x="76177" y="56203"/>
                </a:lnTo>
                <a:lnTo>
                  <a:pt x="74598" y="58079"/>
                </a:lnTo>
                <a:lnTo>
                  <a:pt x="69769" y="63382"/>
                </a:lnTo>
                <a:lnTo>
                  <a:pt x="64382" y="68852"/>
                </a:lnTo>
                <a:lnTo>
                  <a:pt x="61971" y="70321"/>
                </a:lnTo>
                <a:lnTo>
                  <a:pt x="59412" y="71301"/>
                </a:lnTo>
                <a:lnTo>
                  <a:pt x="56753" y="71954"/>
                </a:lnTo>
                <a:lnTo>
                  <a:pt x="53076" y="72390"/>
                </a:lnTo>
                <a:lnTo>
                  <a:pt x="48719" y="72680"/>
                </a:lnTo>
                <a:lnTo>
                  <a:pt x="37140" y="73145"/>
                </a:lnTo>
                <a:lnTo>
                  <a:pt x="30584" y="73226"/>
                </a:lnTo>
                <a:lnTo>
                  <a:pt x="28009" y="72285"/>
                </a:lnTo>
                <a:lnTo>
                  <a:pt x="25341" y="70705"/>
                </a:lnTo>
                <a:lnTo>
                  <a:pt x="18764" y="65876"/>
                </a:lnTo>
                <a:lnTo>
                  <a:pt x="18225" y="64528"/>
                </a:lnTo>
                <a:lnTo>
                  <a:pt x="17865" y="62676"/>
                </a:lnTo>
                <a:lnTo>
                  <a:pt x="17625" y="60489"/>
                </a:lnTo>
                <a:lnTo>
                  <a:pt x="16513" y="58079"/>
                </a:lnTo>
                <a:lnTo>
                  <a:pt x="14819" y="55519"/>
                </a:lnTo>
                <a:lnTo>
                  <a:pt x="12737" y="52861"/>
                </a:lnTo>
                <a:lnTo>
                  <a:pt x="11349" y="50135"/>
                </a:lnTo>
                <a:lnTo>
                  <a:pt x="10424" y="47366"/>
                </a:lnTo>
                <a:lnTo>
                  <a:pt x="9807" y="44568"/>
                </a:lnTo>
                <a:lnTo>
                  <a:pt x="10348" y="41750"/>
                </a:lnTo>
                <a:lnTo>
                  <a:pt x="11661" y="38918"/>
                </a:lnTo>
                <a:lnTo>
                  <a:pt x="13489" y="36078"/>
                </a:lnTo>
                <a:lnTo>
                  <a:pt x="14708" y="33232"/>
                </a:lnTo>
                <a:lnTo>
                  <a:pt x="15521" y="30382"/>
                </a:lnTo>
                <a:lnTo>
                  <a:pt x="16824" y="23515"/>
                </a:lnTo>
                <a:lnTo>
                  <a:pt x="17884" y="22000"/>
                </a:lnTo>
                <a:lnTo>
                  <a:pt x="19543" y="20037"/>
                </a:lnTo>
                <a:lnTo>
                  <a:pt x="21601" y="17775"/>
                </a:lnTo>
                <a:lnTo>
                  <a:pt x="23926" y="16267"/>
                </a:lnTo>
                <a:lnTo>
                  <a:pt x="26428" y="15263"/>
                </a:lnTo>
                <a:lnTo>
                  <a:pt x="29049" y="14593"/>
                </a:lnTo>
                <a:lnTo>
                  <a:pt x="31749" y="13194"/>
                </a:lnTo>
                <a:lnTo>
                  <a:pt x="34501" y="11308"/>
                </a:lnTo>
                <a:lnTo>
                  <a:pt x="37288" y="9099"/>
                </a:lnTo>
                <a:lnTo>
                  <a:pt x="40099" y="7626"/>
                </a:lnTo>
                <a:lnTo>
                  <a:pt x="42926" y="6644"/>
                </a:lnTo>
                <a:lnTo>
                  <a:pt x="45762" y="5990"/>
                </a:lnTo>
                <a:lnTo>
                  <a:pt x="48606" y="4601"/>
                </a:lnTo>
                <a:lnTo>
                  <a:pt x="51454" y="2722"/>
                </a:lnTo>
                <a:lnTo>
                  <a:pt x="54305" y="517"/>
                </a:lnTo>
                <a:lnTo>
                  <a:pt x="57159" y="0"/>
                </a:lnTo>
                <a:lnTo>
                  <a:pt x="60013" y="607"/>
                </a:lnTo>
                <a:lnTo>
                  <a:pt x="62869" y="1965"/>
                </a:lnTo>
                <a:lnTo>
                  <a:pt x="65725" y="2870"/>
                </a:lnTo>
                <a:lnTo>
                  <a:pt x="68582" y="3474"/>
                </a:lnTo>
                <a:lnTo>
                  <a:pt x="71439" y="3876"/>
                </a:lnTo>
                <a:lnTo>
                  <a:pt x="73344" y="5096"/>
                </a:lnTo>
                <a:lnTo>
                  <a:pt x="74614" y="6863"/>
                </a:lnTo>
                <a:lnTo>
                  <a:pt x="75460" y="8993"/>
                </a:lnTo>
                <a:lnTo>
                  <a:pt x="76024" y="11365"/>
                </a:lnTo>
                <a:lnTo>
                  <a:pt x="76401" y="13899"/>
                </a:lnTo>
                <a:lnTo>
                  <a:pt x="76651" y="16541"/>
                </a:lnTo>
                <a:lnTo>
                  <a:pt x="76819" y="19255"/>
                </a:lnTo>
                <a:lnTo>
                  <a:pt x="77004" y="24811"/>
                </a:lnTo>
                <a:lnTo>
                  <a:pt x="77109" y="33293"/>
                </a:lnTo>
                <a:lnTo>
                  <a:pt x="76171" y="36138"/>
                </a:lnTo>
                <a:lnTo>
                  <a:pt x="74593" y="38987"/>
                </a:lnTo>
                <a:lnTo>
                  <a:pt x="72589" y="41839"/>
                </a:lnTo>
                <a:lnTo>
                  <a:pt x="71253" y="44692"/>
                </a:lnTo>
                <a:lnTo>
                  <a:pt x="70362" y="47548"/>
                </a:lnTo>
                <a:lnTo>
                  <a:pt x="69768" y="50404"/>
                </a:lnTo>
                <a:lnTo>
                  <a:pt x="68420" y="53260"/>
                </a:lnTo>
                <a:lnTo>
                  <a:pt x="66568" y="56117"/>
                </a:lnTo>
                <a:lnTo>
                  <a:pt x="64382" y="58973"/>
                </a:lnTo>
                <a:lnTo>
                  <a:pt x="61971" y="61831"/>
                </a:lnTo>
                <a:lnTo>
                  <a:pt x="59412" y="64688"/>
                </a:lnTo>
                <a:lnTo>
                  <a:pt x="56753" y="67545"/>
                </a:lnTo>
                <a:lnTo>
                  <a:pt x="53075" y="69451"/>
                </a:lnTo>
                <a:lnTo>
                  <a:pt x="48719" y="70720"/>
                </a:lnTo>
                <a:lnTo>
                  <a:pt x="43909" y="71567"/>
                </a:lnTo>
                <a:lnTo>
                  <a:pt x="39751" y="72131"/>
                </a:lnTo>
                <a:lnTo>
                  <a:pt x="36026" y="72508"/>
                </a:lnTo>
                <a:lnTo>
                  <a:pt x="27754" y="73112"/>
                </a:lnTo>
                <a:lnTo>
                  <a:pt x="21543" y="73194"/>
                </a:lnTo>
                <a:lnTo>
                  <a:pt x="17220" y="73216"/>
                </a:lnTo>
                <a:lnTo>
                  <a:pt x="14337" y="72278"/>
                </a:lnTo>
                <a:lnTo>
                  <a:pt x="12416" y="70701"/>
                </a:lnTo>
                <a:lnTo>
                  <a:pt x="11135" y="68696"/>
                </a:lnTo>
                <a:lnTo>
                  <a:pt x="9329" y="67360"/>
                </a:lnTo>
                <a:lnTo>
                  <a:pt x="7172" y="66469"/>
                </a:lnTo>
                <a:lnTo>
                  <a:pt x="1417" y="65040"/>
                </a:lnTo>
                <a:lnTo>
                  <a:pt x="945" y="63970"/>
                </a:lnTo>
                <a:lnTo>
                  <a:pt x="630" y="62304"/>
                </a:lnTo>
                <a:lnTo>
                  <a:pt x="0" y="561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77"/>
          <p:cNvSpPr/>
          <p:nvPr/>
        </p:nvSpPr>
        <p:spPr>
          <a:xfrm>
            <a:off x="2514966" y="5152103"/>
            <a:ext cx="145367" cy="308580"/>
          </a:xfrm>
          <a:custGeom>
            <a:avLst/>
            <a:gdLst/>
            <a:ahLst/>
            <a:cxnLst/>
            <a:rect l="0" t="0" r="0" b="0"/>
            <a:pathLst>
              <a:path w="145367" h="308580">
                <a:moveTo>
                  <a:pt x="111076" y="8542"/>
                </a:moveTo>
                <a:lnTo>
                  <a:pt x="111076" y="0"/>
                </a:lnTo>
                <a:lnTo>
                  <a:pt x="95153" y="15891"/>
                </a:lnTo>
                <a:lnTo>
                  <a:pt x="91934" y="16571"/>
                </a:lnTo>
                <a:lnTo>
                  <a:pt x="89742" y="16752"/>
                </a:lnTo>
                <a:lnTo>
                  <a:pt x="88281" y="17825"/>
                </a:lnTo>
                <a:lnTo>
                  <a:pt x="87307" y="19493"/>
                </a:lnTo>
                <a:lnTo>
                  <a:pt x="86657" y="21558"/>
                </a:lnTo>
                <a:lnTo>
                  <a:pt x="83396" y="26391"/>
                </a:lnTo>
                <a:lnTo>
                  <a:pt x="81192" y="29014"/>
                </a:lnTo>
                <a:lnTo>
                  <a:pt x="78771" y="32668"/>
                </a:lnTo>
                <a:lnTo>
                  <a:pt x="76204" y="37008"/>
                </a:lnTo>
                <a:lnTo>
                  <a:pt x="73541" y="41807"/>
                </a:lnTo>
                <a:lnTo>
                  <a:pt x="70812" y="45958"/>
                </a:lnTo>
                <a:lnTo>
                  <a:pt x="68041" y="49679"/>
                </a:lnTo>
                <a:lnTo>
                  <a:pt x="65241" y="53111"/>
                </a:lnTo>
                <a:lnTo>
                  <a:pt x="62422" y="57305"/>
                </a:lnTo>
                <a:lnTo>
                  <a:pt x="59590" y="62006"/>
                </a:lnTo>
                <a:lnTo>
                  <a:pt x="56750" y="67044"/>
                </a:lnTo>
                <a:lnTo>
                  <a:pt x="53903" y="71356"/>
                </a:lnTo>
                <a:lnTo>
                  <a:pt x="51054" y="75182"/>
                </a:lnTo>
                <a:lnTo>
                  <a:pt x="48201" y="78687"/>
                </a:lnTo>
                <a:lnTo>
                  <a:pt x="45347" y="82927"/>
                </a:lnTo>
                <a:lnTo>
                  <a:pt x="42492" y="87660"/>
                </a:lnTo>
                <a:lnTo>
                  <a:pt x="39636" y="92719"/>
                </a:lnTo>
                <a:lnTo>
                  <a:pt x="33922" y="103421"/>
                </a:lnTo>
                <a:lnTo>
                  <a:pt x="22493" y="125814"/>
                </a:lnTo>
                <a:lnTo>
                  <a:pt x="19636" y="130538"/>
                </a:lnTo>
                <a:lnTo>
                  <a:pt x="16778" y="134640"/>
                </a:lnTo>
                <a:lnTo>
                  <a:pt x="13921" y="138327"/>
                </a:lnTo>
                <a:lnTo>
                  <a:pt x="12016" y="142690"/>
                </a:lnTo>
                <a:lnTo>
                  <a:pt x="10746" y="147504"/>
                </a:lnTo>
                <a:lnTo>
                  <a:pt x="9899" y="152618"/>
                </a:lnTo>
                <a:lnTo>
                  <a:pt x="9335" y="157933"/>
                </a:lnTo>
                <a:lnTo>
                  <a:pt x="8959" y="163381"/>
                </a:lnTo>
                <a:lnTo>
                  <a:pt x="8708" y="168918"/>
                </a:lnTo>
                <a:lnTo>
                  <a:pt x="7588" y="173562"/>
                </a:lnTo>
                <a:lnTo>
                  <a:pt x="3804" y="181261"/>
                </a:lnTo>
                <a:lnTo>
                  <a:pt x="1487" y="190399"/>
                </a:lnTo>
                <a:lnTo>
                  <a:pt x="0" y="202685"/>
                </a:lnTo>
                <a:lnTo>
                  <a:pt x="2336" y="209445"/>
                </a:lnTo>
                <a:lnTo>
                  <a:pt x="5597" y="217847"/>
                </a:lnTo>
                <a:lnTo>
                  <a:pt x="7046" y="224757"/>
                </a:lnTo>
                <a:lnTo>
                  <a:pt x="10231" y="231002"/>
                </a:lnTo>
                <a:lnTo>
                  <a:pt x="12413" y="234001"/>
                </a:lnTo>
                <a:lnTo>
                  <a:pt x="14838" y="239874"/>
                </a:lnTo>
                <a:lnTo>
                  <a:pt x="15485" y="242773"/>
                </a:lnTo>
                <a:lnTo>
                  <a:pt x="18744" y="248534"/>
                </a:lnTo>
                <a:lnTo>
                  <a:pt x="20946" y="251404"/>
                </a:lnTo>
                <a:lnTo>
                  <a:pt x="23367" y="253318"/>
                </a:lnTo>
                <a:lnTo>
                  <a:pt x="25933" y="254593"/>
                </a:lnTo>
                <a:lnTo>
                  <a:pt x="28597" y="255444"/>
                </a:lnTo>
                <a:lnTo>
                  <a:pt x="31325" y="256963"/>
                </a:lnTo>
                <a:lnTo>
                  <a:pt x="34096" y="258928"/>
                </a:lnTo>
                <a:lnTo>
                  <a:pt x="36896" y="261191"/>
                </a:lnTo>
                <a:lnTo>
                  <a:pt x="39715" y="263652"/>
                </a:lnTo>
                <a:lnTo>
                  <a:pt x="42547" y="266245"/>
                </a:lnTo>
                <a:lnTo>
                  <a:pt x="45387" y="268926"/>
                </a:lnTo>
                <a:lnTo>
                  <a:pt x="48234" y="270714"/>
                </a:lnTo>
                <a:lnTo>
                  <a:pt x="51084" y="271906"/>
                </a:lnTo>
                <a:lnTo>
                  <a:pt x="53936" y="272701"/>
                </a:lnTo>
                <a:lnTo>
                  <a:pt x="56790" y="274182"/>
                </a:lnTo>
                <a:lnTo>
                  <a:pt x="59645" y="276123"/>
                </a:lnTo>
                <a:lnTo>
                  <a:pt x="62501" y="278369"/>
                </a:lnTo>
                <a:lnTo>
                  <a:pt x="65358" y="279866"/>
                </a:lnTo>
                <a:lnTo>
                  <a:pt x="68215" y="280865"/>
                </a:lnTo>
                <a:lnTo>
                  <a:pt x="71072" y="281530"/>
                </a:lnTo>
                <a:lnTo>
                  <a:pt x="73929" y="281974"/>
                </a:lnTo>
                <a:lnTo>
                  <a:pt x="76787" y="282270"/>
                </a:lnTo>
                <a:lnTo>
                  <a:pt x="79644" y="282467"/>
                </a:lnTo>
                <a:lnTo>
                  <a:pt x="82501" y="283551"/>
                </a:lnTo>
                <a:lnTo>
                  <a:pt x="85359" y="285227"/>
                </a:lnTo>
                <a:lnTo>
                  <a:pt x="88216" y="287296"/>
                </a:lnTo>
                <a:lnTo>
                  <a:pt x="91074" y="288675"/>
                </a:lnTo>
                <a:lnTo>
                  <a:pt x="93931" y="289595"/>
                </a:lnTo>
                <a:lnTo>
                  <a:pt x="96789" y="290208"/>
                </a:lnTo>
                <a:lnTo>
                  <a:pt x="99646" y="291569"/>
                </a:lnTo>
                <a:lnTo>
                  <a:pt x="102503" y="293429"/>
                </a:lnTo>
                <a:lnTo>
                  <a:pt x="105361" y="295622"/>
                </a:lnTo>
                <a:lnTo>
                  <a:pt x="108218" y="297083"/>
                </a:lnTo>
                <a:lnTo>
                  <a:pt x="111076" y="298058"/>
                </a:lnTo>
                <a:lnTo>
                  <a:pt x="113934" y="298708"/>
                </a:lnTo>
                <a:lnTo>
                  <a:pt x="116791" y="299141"/>
                </a:lnTo>
                <a:lnTo>
                  <a:pt x="119648" y="299430"/>
                </a:lnTo>
                <a:lnTo>
                  <a:pt x="122506" y="299622"/>
                </a:lnTo>
                <a:lnTo>
                  <a:pt x="125363" y="299750"/>
                </a:lnTo>
                <a:lnTo>
                  <a:pt x="136292" y="299997"/>
                </a:lnTo>
                <a:lnTo>
                  <a:pt x="141196" y="300004"/>
                </a:lnTo>
                <a:lnTo>
                  <a:pt x="142586" y="300957"/>
                </a:lnTo>
                <a:lnTo>
                  <a:pt x="143513" y="302545"/>
                </a:lnTo>
                <a:lnTo>
                  <a:pt x="145366" y="30857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78"/>
          <p:cNvSpPr/>
          <p:nvPr/>
        </p:nvSpPr>
        <p:spPr>
          <a:xfrm>
            <a:off x="2660332" y="5306377"/>
            <a:ext cx="197169" cy="8574"/>
          </a:xfrm>
          <a:custGeom>
            <a:avLst/>
            <a:gdLst/>
            <a:ahLst/>
            <a:cxnLst/>
            <a:rect l="0" t="0" r="0" b="0"/>
            <a:pathLst>
              <a:path w="197169" h="8574">
                <a:moveTo>
                  <a:pt x="0" y="8573"/>
                </a:moveTo>
                <a:lnTo>
                  <a:pt x="0" y="353"/>
                </a:lnTo>
                <a:lnTo>
                  <a:pt x="4551" y="105"/>
                </a:lnTo>
                <a:lnTo>
                  <a:pt x="24068" y="3"/>
                </a:lnTo>
                <a:lnTo>
                  <a:pt x="93103" y="0"/>
                </a:lnTo>
                <a:lnTo>
                  <a:pt x="97311" y="953"/>
                </a:lnTo>
                <a:lnTo>
                  <a:pt x="101069" y="2540"/>
                </a:lnTo>
                <a:lnTo>
                  <a:pt x="104527" y="4551"/>
                </a:lnTo>
                <a:lnTo>
                  <a:pt x="107785" y="5892"/>
                </a:lnTo>
                <a:lnTo>
                  <a:pt x="110909" y="6785"/>
                </a:lnTo>
                <a:lnTo>
                  <a:pt x="113944" y="7381"/>
                </a:lnTo>
                <a:lnTo>
                  <a:pt x="117873" y="7778"/>
                </a:lnTo>
                <a:lnTo>
                  <a:pt x="122397" y="8043"/>
                </a:lnTo>
                <a:lnTo>
                  <a:pt x="131551" y="8337"/>
                </a:lnTo>
                <a:lnTo>
                  <a:pt x="145189" y="8526"/>
                </a:lnTo>
                <a:lnTo>
                  <a:pt x="182517" y="8572"/>
                </a:lnTo>
                <a:lnTo>
                  <a:pt x="185496" y="7619"/>
                </a:lnTo>
                <a:lnTo>
                  <a:pt x="188434" y="6032"/>
                </a:lnTo>
                <a:lnTo>
                  <a:pt x="19716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79"/>
          <p:cNvSpPr/>
          <p:nvPr/>
        </p:nvSpPr>
        <p:spPr>
          <a:xfrm>
            <a:off x="2886920" y="5212079"/>
            <a:ext cx="13443" cy="240032"/>
          </a:xfrm>
          <a:custGeom>
            <a:avLst/>
            <a:gdLst/>
            <a:ahLst/>
            <a:cxnLst/>
            <a:rect l="0" t="0" r="0" b="0"/>
            <a:pathLst>
              <a:path w="13443" h="240032">
                <a:moveTo>
                  <a:pt x="13442" y="0"/>
                </a:moveTo>
                <a:lnTo>
                  <a:pt x="13442" y="130316"/>
                </a:lnTo>
                <a:lnTo>
                  <a:pt x="12489" y="137361"/>
                </a:lnTo>
                <a:lnTo>
                  <a:pt x="10902" y="143961"/>
                </a:lnTo>
                <a:lnTo>
                  <a:pt x="8891" y="150267"/>
                </a:lnTo>
                <a:lnTo>
                  <a:pt x="7550" y="156375"/>
                </a:lnTo>
                <a:lnTo>
                  <a:pt x="6657" y="162353"/>
                </a:lnTo>
                <a:lnTo>
                  <a:pt x="6061" y="168243"/>
                </a:lnTo>
                <a:lnTo>
                  <a:pt x="5664" y="173122"/>
                </a:lnTo>
                <a:lnTo>
                  <a:pt x="5399" y="177328"/>
                </a:lnTo>
                <a:lnTo>
                  <a:pt x="5222" y="181084"/>
                </a:lnTo>
                <a:lnTo>
                  <a:pt x="4152" y="185492"/>
                </a:lnTo>
                <a:lnTo>
                  <a:pt x="2486" y="190337"/>
                </a:lnTo>
                <a:lnTo>
                  <a:pt x="423" y="195471"/>
                </a:lnTo>
                <a:lnTo>
                  <a:pt x="0" y="199847"/>
                </a:lnTo>
                <a:lnTo>
                  <a:pt x="671" y="203717"/>
                </a:lnTo>
                <a:lnTo>
                  <a:pt x="2070" y="207249"/>
                </a:lnTo>
                <a:lnTo>
                  <a:pt x="3003" y="210556"/>
                </a:lnTo>
                <a:lnTo>
                  <a:pt x="3626" y="213713"/>
                </a:lnTo>
                <a:lnTo>
                  <a:pt x="4040" y="216771"/>
                </a:lnTo>
                <a:lnTo>
                  <a:pt x="5269" y="219762"/>
                </a:lnTo>
                <a:lnTo>
                  <a:pt x="7041" y="222708"/>
                </a:lnTo>
                <a:lnTo>
                  <a:pt x="12178" y="229730"/>
                </a:lnTo>
                <a:lnTo>
                  <a:pt x="12599" y="231258"/>
                </a:lnTo>
                <a:lnTo>
                  <a:pt x="12880" y="233230"/>
                </a:lnTo>
                <a:lnTo>
                  <a:pt x="13442" y="24003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80"/>
          <p:cNvSpPr/>
          <p:nvPr/>
        </p:nvSpPr>
        <p:spPr>
          <a:xfrm>
            <a:off x="3003235" y="5212079"/>
            <a:ext cx="120003" cy="180014"/>
          </a:xfrm>
          <a:custGeom>
            <a:avLst/>
            <a:gdLst/>
            <a:ahLst/>
            <a:cxnLst/>
            <a:rect l="0" t="0" r="0" b="0"/>
            <a:pathLst>
              <a:path w="120003" h="180014">
                <a:moveTo>
                  <a:pt x="17142" y="8573"/>
                </a:moveTo>
                <a:lnTo>
                  <a:pt x="17142" y="13124"/>
                </a:lnTo>
                <a:lnTo>
                  <a:pt x="16190" y="15417"/>
                </a:lnTo>
                <a:lnTo>
                  <a:pt x="12591" y="20505"/>
                </a:lnTo>
                <a:lnTo>
                  <a:pt x="9761" y="24173"/>
                </a:lnTo>
                <a:lnTo>
                  <a:pt x="8411" y="26593"/>
                </a:lnTo>
                <a:lnTo>
                  <a:pt x="4372" y="34362"/>
                </a:lnTo>
                <a:lnTo>
                  <a:pt x="2913" y="38148"/>
                </a:lnTo>
                <a:lnTo>
                  <a:pt x="1941" y="41625"/>
                </a:lnTo>
                <a:lnTo>
                  <a:pt x="1293" y="44895"/>
                </a:lnTo>
                <a:lnTo>
                  <a:pt x="861" y="48028"/>
                </a:lnTo>
                <a:lnTo>
                  <a:pt x="573" y="51069"/>
                </a:lnTo>
                <a:lnTo>
                  <a:pt x="381" y="54049"/>
                </a:lnTo>
                <a:lnTo>
                  <a:pt x="168" y="62440"/>
                </a:lnTo>
                <a:lnTo>
                  <a:pt x="0" y="104430"/>
                </a:lnTo>
                <a:lnTo>
                  <a:pt x="951" y="107720"/>
                </a:lnTo>
                <a:lnTo>
                  <a:pt x="2539" y="110866"/>
                </a:lnTo>
                <a:lnTo>
                  <a:pt x="4549" y="113916"/>
                </a:lnTo>
                <a:lnTo>
                  <a:pt x="5889" y="117854"/>
                </a:lnTo>
                <a:lnTo>
                  <a:pt x="6782" y="122385"/>
                </a:lnTo>
                <a:lnTo>
                  <a:pt x="7378" y="127310"/>
                </a:lnTo>
                <a:lnTo>
                  <a:pt x="8728" y="131546"/>
                </a:lnTo>
                <a:lnTo>
                  <a:pt x="10580" y="135322"/>
                </a:lnTo>
                <a:lnTo>
                  <a:pt x="12767" y="138792"/>
                </a:lnTo>
                <a:lnTo>
                  <a:pt x="14225" y="142058"/>
                </a:lnTo>
                <a:lnTo>
                  <a:pt x="15198" y="145188"/>
                </a:lnTo>
                <a:lnTo>
                  <a:pt x="15846" y="148227"/>
                </a:lnTo>
                <a:lnTo>
                  <a:pt x="17230" y="150254"/>
                </a:lnTo>
                <a:lnTo>
                  <a:pt x="19106" y="151604"/>
                </a:lnTo>
                <a:lnTo>
                  <a:pt x="21309" y="152505"/>
                </a:lnTo>
                <a:lnTo>
                  <a:pt x="22777" y="154058"/>
                </a:lnTo>
                <a:lnTo>
                  <a:pt x="23756" y="156045"/>
                </a:lnTo>
                <a:lnTo>
                  <a:pt x="24409" y="158323"/>
                </a:lnTo>
                <a:lnTo>
                  <a:pt x="27674" y="163394"/>
                </a:lnTo>
                <a:lnTo>
                  <a:pt x="29879" y="166080"/>
                </a:lnTo>
                <a:lnTo>
                  <a:pt x="32301" y="167870"/>
                </a:lnTo>
                <a:lnTo>
                  <a:pt x="34868" y="169064"/>
                </a:lnTo>
                <a:lnTo>
                  <a:pt x="37532" y="169859"/>
                </a:lnTo>
                <a:lnTo>
                  <a:pt x="39307" y="171342"/>
                </a:lnTo>
                <a:lnTo>
                  <a:pt x="40492" y="173283"/>
                </a:lnTo>
                <a:lnTo>
                  <a:pt x="41281" y="175530"/>
                </a:lnTo>
                <a:lnTo>
                  <a:pt x="42760" y="177028"/>
                </a:lnTo>
                <a:lnTo>
                  <a:pt x="44698" y="178026"/>
                </a:lnTo>
                <a:lnTo>
                  <a:pt x="46943" y="178691"/>
                </a:lnTo>
                <a:lnTo>
                  <a:pt x="49392" y="179136"/>
                </a:lnTo>
                <a:lnTo>
                  <a:pt x="51977" y="179431"/>
                </a:lnTo>
                <a:lnTo>
                  <a:pt x="54653" y="179629"/>
                </a:lnTo>
                <a:lnTo>
                  <a:pt x="57389" y="179760"/>
                </a:lnTo>
                <a:lnTo>
                  <a:pt x="66916" y="179989"/>
                </a:lnTo>
                <a:lnTo>
                  <a:pt x="72636" y="180013"/>
                </a:lnTo>
                <a:lnTo>
                  <a:pt x="75093" y="179064"/>
                </a:lnTo>
                <a:lnTo>
                  <a:pt x="77683" y="177479"/>
                </a:lnTo>
                <a:lnTo>
                  <a:pt x="80363" y="175470"/>
                </a:lnTo>
                <a:lnTo>
                  <a:pt x="83102" y="174129"/>
                </a:lnTo>
                <a:lnTo>
                  <a:pt x="85880" y="173237"/>
                </a:lnTo>
                <a:lnTo>
                  <a:pt x="88685" y="172641"/>
                </a:lnTo>
                <a:lnTo>
                  <a:pt x="91507" y="171292"/>
                </a:lnTo>
                <a:lnTo>
                  <a:pt x="94341" y="169440"/>
                </a:lnTo>
                <a:lnTo>
                  <a:pt x="97183" y="167253"/>
                </a:lnTo>
                <a:lnTo>
                  <a:pt x="100030" y="164842"/>
                </a:lnTo>
                <a:lnTo>
                  <a:pt x="102881" y="162283"/>
                </a:lnTo>
                <a:lnTo>
                  <a:pt x="105734" y="159624"/>
                </a:lnTo>
                <a:lnTo>
                  <a:pt x="107636" y="156898"/>
                </a:lnTo>
                <a:lnTo>
                  <a:pt x="109749" y="151331"/>
                </a:lnTo>
                <a:lnTo>
                  <a:pt x="110312" y="148512"/>
                </a:lnTo>
                <a:lnTo>
                  <a:pt x="110688" y="145681"/>
                </a:lnTo>
                <a:lnTo>
                  <a:pt x="110939" y="142841"/>
                </a:lnTo>
                <a:lnTo>
                  <a:pt x="112058" y="139043"/>
                </a:lnTo>
                <a:lnTo>
                  <a:pt x="113757" y="134605"/>
                </a:lnTo>
                <a:lnTo>
                  <a:pt x="115842" y="129743"/>
                </a:lnTo>
                <a:lnTo>
                  <a:pt x="117232" y="125548"/>
                </a:lnTo>
                <a:lnTo>
                  <a:pt x="118159" y="121799"/>
                </a:lnTo>
                <a:lnTo>
                  <a:pt x="118776" y="118347"/>
                </a:lnTo>
                <a:lnTo>
                  <a:pt x="119188" y="114141"/>
                </a:lnTo>
                <a:lnTo>
                  <a:pt x="119463" y="109431"/>
                </a:lnTo>
                <a:lnTo>
                  <a:pt x="119768" y="100072"/>
                </a:lnTo>
                <a:lnTo>
                  <a:pt x="119940" y="88495"/>
                </a:lnTo>
                <a:lnTo>
                  <a:pt x="120002" y="67029"/>
                </a:lnTo>
                <a:lnTo>
                  <a:pt x="119053" y="63736"/>
                </a:lnTo>
                <a:lnTo>
                  <a:pt x="117468" y="60588"/>
                </a:lnTo>
                <a:lnTo>
                  <a:pt x="115458" y="57538"/>
                </a:lnTo>
                <a:lnTo>
                  <a:pt x="114119" y="54551"/>
                </a:lnTo>
                <a:lnTo>
                  <a:pt x="113226" y="51608"/>
                </a:lnTo>
                <a:lnTo>
                  <a:pt x="112630" y="48693"/>
                </a:lnTo>
                <a:lnTo>
                  <a:pt x="111281" y="45797"/>
                </a:lnTo>
                <a:lnTo>
                  <a:pt x="109429" y="42914"/>
                </a:lnTo>
                <a:lnTo>
                  <a:pt x="107242" y="40040"/>
                </a:lnTo>
                <a:lnTo>
                  <a:pt x="104831" y="37171"/>
                </a:lnTo>
                <a:lnTo>
                  <a:pt x="102271" y="34306"/>
                </a:lnTo>
                <a:lnTo>
                  <a:pt x="96887" y="28582"/>
                </a:lnTo>
                <a:lnTo>
                  <a:pt x="91319" y="22864"/>
                </a:lnTo>
                <a:lnTo>
                  <a:pt x="87549" y="20005"/>
                </a:lnTo>
                <a:lnTo>
                  <a:pt x="83130" y="17147"/>
                </a:lnTo>
                <a:lnTo>
                  <a:pt x="78279" y="14289"/>
                </a:lnTo>
                <a:lnTo>
                  <a:pt x="75045" y="11432"/>
                </a:lnTo>
                <a:lnTo>
                  <a:pt x="72889" y="8574"/>
                </a:lnTo>
                <a:lnTo>
                  <a:pt x="71452" y="5716"/>
                </a:lnTo>
                <a:lnTo>
                  <a:pt x="68588" y="3811"/>
                </a:lnTo>
                <a:lnTo>
                  <a:pt x="64775" y="2541"/>
                </a:lnTo>
                <a:lnTo>
                  <a:pt x="60327" y="1694"/>
                </a:lnTo>
                <a:lnTo>
                  <a:pt x="56409" y="1130"/>
                </a:lnTo>
                <a:lnTo>
                  <a:pt x="52845" y="753"/>
                </a:lnTo>
                <a:lnTo>
                  <a:pt x="44832" y="149"/>
                </a:lnTo>
                <a:lnTo>
                  <a:pt x="41196" y="67"/>
                </a:lnTo>
                <a:lnTo>
                  <a:pt x="34287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81"/>
          <p:cNvSpPr/>
          <p:nvPr/>
        </p:nvSpPr>
        <p:spPr>
          <a:xfrm>
            <a:off x="3148964" y="5306377"/>
            <a:ext cx="85726" cy="197159"/>
          </a:xfrm>
          <a:custGeom>
            <a:avLst/>
            <a:gdLst/>
            <a:ahLst/>
            <a:cxnLst/>
            <a:rect l="0" t="0" r="0" b="0"/>
            <a:pathLst>
              <a:path w="85726" h="197159">
                <a:moveTo>
                  <a:pt x="85725" y="0"/>
                </a:moveTo>
                <a:lnTo>
                  <a:pt x="78345" y="7381"/>
                </a:lnTo>
                <a:lnTo>
                  <a:pt x="77683" y="10583"/>
                </a:lnTo>
                <a:lnTo>
                  <a:pt x="77388" y="15181"/>
                </a:lnTo>
                <a:lnTo>
                  <a:pt x="77258" y="20400"/>
                </a:lnTo>
                <a:lnTo>
                  <a:pt x="77156" y="53112"/>
                </a:lnTo>
                <a:lnTo>
                  <a:pt x="76202" y="57315"/>
                </a:lnTo>
                <a:lnTo>
                  <a:pt x="74614" y="62022"/>
                </a:lnTo>
                <a:lnTo>
                  <a:pt x="72603" y="67066"/>
                </a:lnTo>
                <a:lnTo>
                  <a:pt x="71262" y="71381"/>
                </a:lnTo>
                <a:lnTo>
                  <a:pt x="70368" y="75210"/>
                </a:lnTo>
                <a:lnTo>
                  <a:pt x="69772" y="78715"/>
                </a:lnTo>
                <a:lnTo>
                  <a:pt x="68422" y="82957"/>
                </a:lnTo>
                <a:lnTo>
                  <a:pt x="66570" y="87690"/>
                </a:lnTo>
                <a:lnTo>
                  <a:pt x="64383" y="92750"/>
                </a:lnTo>
                <a:lnTo>
                  <a:pt x="62925" y="97076"/>
                </a:lnTo>
                <a:lnTo>
                  <a:pt x="61952" y="100912"/>
                </a:lnTo>
                <a:lnTo>
                  <a:pt x="61304" y="104422"/>
                </a:lnTo>
                <a:lnTo>
                  <a:pt x="59920" y="107715"/>
                </a:lnTo>
                <a:lnTo>
                  <a:pt x="58044" y="110862"/>
                </a:lnTo>
                <a:lnTo>
                  <a:pt x="55841" y="113913"/>
                </a:lnTo>
                <a:lnTo>
                  <a:pt x="54373" y="117853"/>
                </a:lnTo>
                <a:lnTo>
                  <a:pt x="53394" y="122383"/>
                </a:lnTo>
                <a:lnTo>
                  <a:pt x="52741" y="127309"/>
                </a:lnTo>
                <a:lnTo>
                  <a:pt x="51353" y="131545"/>
                </a:lnTo>
                <a:lnTo>
                  <a:pt x="49476" y="135322"/>
                </a:lnTo>
                <a:lnTo>
                  <a:pt x="47271" y="138792"/>
                </a:lnTo>
                <a:lnTo>
                  <a:pt x="44849" y="143011"/>
                </a:lnTo>
                <a:lnTo>
                  <a:pt x="39618" y="152778"/>
                </a:lnTo>
                <a:lnTo>
                  <a:pt x="36890" y="157097"/>
                </a:lnTo>
                <a:lnTo>
                  <a:pt x="34118" y="160929"/>
                </a:lnTo>
                <a:lnTo>
                  <a:pt x="31318" y="164436"/>
                </a:lnTo>
                <a:lnTo>
                  <a:pt x="29451" y="167726"/>
                </a:lnTo>
                <a:lnTo>
                  <a:pt x="28207" y="170873"/>
                </a:lnTo>
                <a:lnTo>
                  <a:pt x="27377" y="173923"/>
                </a:lnTo>
                <a:lnTo>
                  <a:pt x="25872" y="176908"/>
                </a:lnTo>
                <a:lnTo>
                  <a:pt x="23915" y="179852"/>
                </a:lnTo>
                <a:lnTo>
                  <a:pt x="21659" y="182766"/>
                </a:lnTo>
                <a:lnTo>
                  <a:pt x="19202" y="184709"/>
                </a:lnTo>
                <a:lnTo>
                  <a:pt x="16611" y="186005"/>
                </a:lnTo>
                <a:lnTo>
                  <a:pt x="13932" y="186868"/>
                </a:lnTo>
                <a:lnTo>
                  <a:pt x="12146" y="188396"/>
                </a:lnTo>
                <a:lnTo>
                  <a:pt x="10955" y="190368"/>
                </a:lnTo>
                <a:lnTo>
                  <a:pt x="9043" y="195825"/>
                </a:lnTo>
                <a:lnTo>
                  <a:pt x="7934" y="196272"/>
                </a:lnTo>
                <a:lnTo>
                  <a:pt x="6242" y="196571"/>
                </a:lnTo>
                <a:lnTo>
                  <a:pt x="109" y="197158"/>
                </a:lnTo>
                <a:lnTo>
                  <a:pt x="49" y="194623"/>
                </a:lnTo>
                <a:lnTo>
                  <a:pt x="0" y="18859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82"/>
          <p:cNvSpPr/>
          <p:nvPr/>
        </p:nvSpPr>
        <p:spPr>
          <a:xfrm>
            <a:off x="3251844" y="5297804"/>
            <a:ext cx="162869" cy="8574"/>
          </a:xfrm>
          <a:custGeom>
            <a:avLst/>
            <a:gdLst/>
            <a:ahLst/>
            <a:cxnLst/>
            <a:rect l="0" t="0" r="0" b="0"/>
            <a:pathLst>
              <a:path w="162869" h="8574">
                <a:moveTo>
                  <a:pt x="8563" y="8573"/>
                </a:moveTo>
                <a:lnTo>
                  <a:pt x="0" y="8573"/>
                </a:lnTo>
                <a:lnTo>
                  <a:pt x="36902" y="8573"/>
                </a:lnTo>
                <a:lnTo>
                  <a:pt x="39839" y="7621"/>
                </a:lnTo>
                <a:lnTo>
                  <a:pt x="42748" y="6033"/>
                </a:lnTo>
                <a:lnTo>
                  <a:pt x="45641" y="4023"/>
                </a:lnTo>
                <a:lnTo>
                  <a:pt x="49474" y="2682"/>
                </a:lnTo>
                <a:lnTo>
                  <a:pt x="53935" y="1788"/>
                </a:lnTo>
                <a:lnTo>
                  <a:pt x="58813" y="1192"/>
                </a:lnTo>
                <a:lnTo>
                  <a:pt x="63018" y="795"/>
                </a:lnTo>
                <a:lnTo>
                  <a:pt x="66774" y="530"/>
                </a:lnTo>
                <a:lnTo>
                  <a:pt x="70230" y="354"/>
                </a:lnTo>
                <a:lnTo>
                  <a:pt x="79151" y="157"/>
                </a:lnTo>
                <a:lnTo>
                  <a:pt x="162868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83"/>
          <p:cNvSpPr/>
          <p:nvPr/>
        </p:nvSpPr>
        <p:spPr>
          <a:xfrm>
            <a:off x="3440429" y="5152072"/>
            <a:ext cx="154297" cy="299643"/>
          </a:xfrm>
          <a:custGeom>
            <a:avLst/>
            <a:gdLst/>
            <a:ahLst/>
            <a:cxnLst/>
            <a:rect l="0" t="0" r="0" b="0"/>
            <a:pathLst>
              <a:path w="154297" h="299643">
                <a:moveTo>
                  <a:pt x="145733" y="0"/>
                </a:moveTo>
                <a:lnTo>
                  <a:pt x="154296" y="0"/>
                </a:lnTo>
                <a:lnTo>
                  <a:pt x="149752" y="0"/>
                </a:lnTo>
                <a:lnTo>
                  <a:pt x="148412" y="953"/>
                </a:lnTo>
                <a:lnTo>
                  <a:pt x="147519" y="2540"/>
                </a:lnTo>
                <a:lnTo>
                  <a:pt x="146924" y="4551"/>
                </a:lnTo>
                <a:lnTo>
                  <a:pt x="145574" y="5892"/>
                </a:lnTo>
                <a:lnTo>
                  <a:pt x="143722" y="6785"/>
                </a:lnTo>
                <a:lnTo>
                  <a:pt x="141535" y="7381"/>
                </a:lnTo>
                <a:lnTo>
                  <a:pt x="139124" y="8731"/>
                </a:lnTo>
                <a:lnTo>
                  <a:pt x="136565" y="10583"/>
                </a:lnTo>
                <a:lnTo>
                  <a:pt x="133906" y="12770"/>
                </a:lnTo>
                <a:lnTo>
                  <a:pt x="131180" y="14229"/>
                </a:lnTo>
                <a:lnTo>
                  <a:pt x="128412" y="15201"/>
                </a:lnTo>
                <a:lnTo>
                  <a:pt x="125613" y="15849"/>
                </a:lnTo>
                <a:lnTo>
                  <a:pt x="121842" y="16281"/>
                </a:lnTo>
                <a:lnTo>
                  <a:pt x="117423" y="16569"/>
                </a:lnTo>
                <a:lnTo>
                  <a:pt x="108386" y="16889"/>
                </a:lnTo>
                <a:lnTo>
                  <a:pt x="101195" y="17031"/>
                </a:lnTo>
                <a:lnTo>
                  <a:pt x="96991" y="18022"/>
                </a:lnTo>
                <a:lnTo>
                  <a:pt x="92283" y="19635"/>
                </a:lnTo>
                <a:lnTo>
                  <a:pt x="87240" y="21662"/>
                </a:lnTo>
                <a:lnTo>
                  <a:pt x="82925" y="23014"/>
                </a:lnTo>
                <a:lnTo>
                  <a:pt x="79096" y="23915"/>
                </a:lnTo>
                <a:lnTo>
                  <a:pt x="75591" y="24516"/>
                </a:lnTo>
                <a:lnTo>
                  <a:pt x="72301" y="24917"/>
                </a:lnTo>
                <a:lnTo>
                  <a:pt x="69157" y="25184"/>
                </a:lnTo>
                <a:lnTo>
                  <a:pt x="66106" y="25362"/>
                </a:lnTo>
                <a:lnTo>
                  <a:pt x="57639" y="25560"/>
                </a:lnTo>
                <a:lnTo>
                  <a:pt x="118" y="25718"/>
                </a:lnTo>
                <a:lnTo>
                  <a:pt x="7" y="34448"/>
                </a:lnTo>
                <a:lnTo>
                  <a:pt x="0" y="144029"/>
                </a:lnTo>
                <a:lnTo>
                  <a:pt x="2541" y="147516"/>
                </a:lnTo>
                <a:lnTo>
                  <a:pt x="8542" y="154271"/>
                </a:lnTo>
                <a:lnTo>
                  <a:pt x="15951" y="154302"/>
                </a:lnTo>
                <a:lnTo>
                  <a:pt x="19155" y="151764"/>
                </a:lnTo>
                <a:lnTo>
                  <a:pt x="21343" y="149753"/>
                </a:lnTo>
                <a:lnTo>
                  <a:pt x="22801" y="147461"/>
                </a:lnTo>
                <a:lnTo>
                  <a:pt x="24422" y="142373"/>
                </a:lnTo>
                <a:lnTo>
                  <a:pt x="26758" y="140635"/>
                </a:lnTo>
                <a:lnTo>
                  <a:pt x="30222" y="139477"/>
                </a:lnTo>
                <a:lnTo>
                  <a:pt x="34436" y="138705"/>
                </a:lnTo>
                <a:lnTo>
                  <a:pt x="38197" y="137238"/>
                </a:lnTo>
                <a:lnTo>
                  <a:pt x="41658" y="135307"/>
                </a:lnTo>
                <a:lnTo>
                  <a:pt x="44917" y="133067"/>
                </a:lnTo>
                <a:lnTo>
                  <a:pt x="48042" y="131574"/>
                </a:lnTo>
                <a:lnTo>
                  <a:pt x="51078" y="130578"/>
                </a:lnTo>
                <a:lnTo>
                  <a:pt x="54055" y="129915"/>
                </a:lnTo>
                <a:lnTo>
                  <a:pt x="56992" y="129472"/>
                </a:lnTo>
                <a:lnTo>
                  <a:pt x="59902" y="129178"/>
                </a:lnTo>
                <a:lnTo>
                  <a:pt x="62795" y="128981"/>
                </a:lnTo>
                <a:lnTo>
                  <a:pt x="65676" y="127897"/>
                </a:lnTo>
                <a:lnTo>
                  <a:pt x="68549" y="126223"/>
                </a:lnTo>
                <a:lnTo>
                  <a:pt x="71417" y="124153"/>
                </a:lnTo>
                <a:lnTo>
                  <a:pt x="75234" y="122774"/>
                </a:lnTo>
                <a:lnTo>
                  <a:pt x="79684" y="121854"/>
                </a:lnTo>
                <a:lnTo>
                  <a:pt x="84555" y="121242"/>
                </a:lnTo>
                <a:lnTo>
                  <a:pt x="88755" y="120833"/>
                </a:lnTo>
                <a:lnTo>
                  <a:pt x="92508" y="120560"/>
                </a:lnTo>
                <a:lnTo>
                  <a:pt x="95962" y="120379"/>
                </a:lnTo>
                <a:lnTo>
                  <a:pt x="99217" y="121210"/>
                </a:lnTo>
                <a:lnTo>
                  <a:pt x="102340" y="122716"/>
                </a:lnTo>
                <a:lnTo>
                  <a:pt x="105375" y="124674"/>
                </a:lnTo>
                <a:lnTo>
                  <a:pt x="108350" y="125978"/>
                </a:lnTo>
                <a:lnTo>
                  <a:pt x="111286" y="126848"/>
                </a:lnTo>
                <a:lnTo>
                  <a:pt x="114196" y="127428"/>
                </a:lnTo>
                <a:lnTo>
                  <a:pt x="117088" y="128767"/>
                </a:lnTo>
                <a:lnTo>
                  <a:pt x="119969" y="130612"/>
                </a:lnTo>
                <a:lnTo>
                  <a:pt x="122842" y="132795"/>
                </a:lnTo>
                <a:lnTo>
                  <a:pt x="125710" y="135202"/>
                </a:lnTo>
                <a:lnTo>
                  <a:pt x="128574" y="137760"/>
                </a:lnTo>
                <a:lnTo>
                  <a:pt x="134297" y="143141"/>
                </a:lnTo>
                <a:lnTo>
                  <a:pt x="140015" y="148709"/>
                </a:lnTo>
                <a:lnTo>
                  <a:pt x="141921" y="152479"/>
                </a:lnTo>
                <a:lnTo>
                  <a:pt x="144039" y="161748"/>
                </a:lnTo>
                <a:lnTo>
                  <a:pt x="144603" y="166888"/>
                </a:lnTo>
                <a:lnTo>
                  <a:pt x="144980" y="172218"/>
                </a:lnTo>
                <a:lnTo>
                  <a:pt x="145398" y="182269"/>
                </a:lnTo>
                <a:lnTo>
                  <a:pt x="145584" y="189911"/>
                </a:lnTo>
                <a:lnTo>
                  <a:pt x="143127" y="199023"/>
                </a:lnTo>
                <a:lnTo>
                  <a:pt x="141138" y="204119"/>
                </a:lnTo>
                <a:lnTo>
                  <a:pt x="139812" y="209422"/>
                </a:lnTo>
                <a:lnTo>
                  <a:pt x="138928" y="214862"/>
                </a:lnTo>
                <a:lnTo>
                  <a:pt x="138339" y="220394"/>
                </a:lnTo>
                <a:lnTo>
                  <a:pt x="136994" y="225987"/>
                </a:lnTo>
                <a:lnTo>
                  <a:pt x="135144" y="231620"/>
                </a:lnTo>
                <a:lnTo>
                  <a:pt x="132959" y="237281"/>
                </a:lnTo>
                <a:lnTo>
                  <a:pt x="129597" y="242007"/>
                </a:lnTo>
                <a:lnTo>
                  <a:pt x="125451" y="246111"/>
                </a:lnTo>
                <a:lnTo>
                  <a:pt x="120781" y="249799"/>
                </a:lnTo>
                <a:lnTo>
                  <a:pt x="116716" y="254162"/>
                </a:lnTo>
                <a:lnTo>
                  <a:pt x="113054" y="258977"/>
                </a:lnTo>
                <a:lnTo>
                  <a:pt x="109659" y="264091"/>
                </a:lnTo>
                <a:lnTo>
                  <a:pt x="105491" y="267501"/>
                </a:lnTo>
                <a:lnTo>
                  <a:pt x="100808" y="269774"/>
                </a:lnTo>
                <a:lnTo>
                  <a:pt x="95780" y="271289"/>
                </a:lnTo>
                <a:lnTo>
                  <a:pt x="91476" y="273252"/>
                </a:lnTo>
                <a:lnTo>
                  <a:pt x="87655" y="275513"/>
                </a:lnTo>
                <a:lnTo>
                  <a:pt x="84154" y="277973"/>
                </a:lnTo>
                <a:lnTo>
                  <a:pt x="80868" y="280565"/>
                </a:lnTo>
                <a:lnTo>
                  <a:pt x="77724" y="283246"/>
                </a:lnTo>
                <a:lnTo>
                  <a:pt x="74676" y="285986"/>
                </a:lnTo>
                <a:lnTo>
                  <a:pt x="71692" y="287813"/>
                </a:lnTo>
                <a:lnTo>
                  <a:pt x="68750" y="289030"/>
                </a:lnTo>
                <a:lnTo>
                  <a:pt x="65836" y="289841"/>
                </a:lnTo>
                <a:lnTo>
                  <a:pt x="62941" y="291335"/>
                </a:lnTo>
                <a:lnTo>
                  <a:pt x="60058" y="293284"/>
                </a:lnTo>
                <a:lnTo>
                  <a:pt x="57184" y="295535"/>
                </a:lnTo>
                <a:lnTo>
                  <a:pt x="54315" y="297036"/>
                </a:lnTo>
                <a:lnTo>
                  <a:pt x="51451" y="298036"/>
                </a:lnTo>
                <a:lnTo>
                  <a:pt x="48588" y="298703"/>
                </a:lnTo>
                <a:lnTo>
                  <a:pt x="45727" y="299148"/>
                </a:lnTo>
                <a:lnTo>
                  <a:pt x="42868" y="299445"/>
                </a:lnTo>
                <a:lnTo>
                  <a:pt x="40009" y="299642"/>
                </a:lnTo>
                <a:lnTo>
                  <a:pt x="38103" y="298822"/>
                </a:lnTo>
                <a:lnTo>
                  <a:pt x="36832" y="297322"/>
                </a:lnTo>
                <a:lnTo>
                  <a:pt x="34291" y="29146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84"/>
          <p:cNvSpPr/>
          <p:nvPr/>
        </p:nvSpPr>
        <p:spPr>
          <a:xfrm>
            <a:off x="3606941" y="5092065"/>
            <a:ext cx="150169" cy="385763"/>
          </a:xfrm>
          <a:custGeom>
            <a:avLst/>
            <a:gdLst/>
            <a:ahLst/>
            <a:cxnLst/>
            <a:rect l="0" t="0" r="0" b="0"/>
            <a:pathLst>
              <a:path w="150169" h="385763">
                <a:moveTo>
                  <a:pt x="4938" y="0"/>
                </a:moveTo>
                <a:lnTo>
                  <a:pt x="0" y="0"/>
                </a:lnTo>
                <a:lnTo>
                  <a:pt x="4100" y="0"/>
                </a:lnTo>
                <a:lnTo>
                  <a:pt x="4380" y="952"/>
                </a:lnTo>
                <a:lnTo>
                  <a:pt x="4690" y="4551"/>
                </a:lnTo>
                <a:lnTo>
                  <a:pt x="5725" y="5891"/>
                </a:lnTo>
                <a:lnTo>
                  <a:pt x="7368" y="6785"/>
                </a:lnTo>
                <a:lnTo>
                  <a:pt x="9416" y="7381"/>
                </a:lnTo>
                <a:lnTo>
                  <a:pt x="11734" y="8730"/>
                </a:lnTo>
                <a:lnTo>
                  <a:pt x="14231" y="10583"/>
                </a:lnTo>
                <a:lnTo>
                  <a:pt x="16849" y="12770"/>
                </a:lnTo>
                <a:lnTo>
                  <a:pt x="19546" y="14228"/>
                </a:lnTo>
                <a:lnTo>
                  <a:pt x="22297" y="15200"/>
                </a:lnTo>
                <a:lnTo>
                  <a:pt x="25083" y="15849"/>
                </a:lnTo>
                <a:lnTo>
                  <a:pt x="27893" y="17233"/>
                </a:lnTo>
                <a:lnTo>
                  <a:pt x="30719" y="19109"/>
                </a:lnTo>
                <a:lnTo>
                  <a:pt x="33556" y="21312"/>
                </a:lnTo>
                <a:lnTo>
                  <a:pt x="36399" y="23732"/>
                </a:lnTo>
                <a:lnTo>
                  <a:pt x="39247" y="26299"/>
                </a:lnTo>
                <a:lnTo>
                  <a:pt x="42098" y="28963"/>
                </a:lnTo>
                <a:lnTo>
                  <a:pt x="45904" y="30738"/>
                </a:lnTo>
                <a:lnTo>
                  <a:pt x="50347" y="31922"/>
                </a:lnTo>
                <a:lnTo>
                  <a:pt x="55213" y="32711"/>
                </a:lnTo>
                <a:lnTo>
                  <a:pt x="60363" y="34190"/>
                </a:lnTo>
                <a:lnTo>
                  <a:pt x="65701" y="36128"/>
                </a:lnTo>
                <a:lnTo>
                  <a:pt x="71164" y="38373"/>
                </a:lnTo>
                <a:lnTo>
                  <a:pt x="75759" y="40822"/>
                </a:lnTo>
                <a:lnTo>
                  <a:pt x="79775" y="43407"/>
                </a:lnTo>
                <a:lnTo>
                  <a:pt x="83404" y="46083"/>
                </a:lnTo>
                <a:lnTo>
                  <a:pt x="87729" y="48819"/>
                </a:lnTo>
                <a:lnTo>
                  <a:pt x="92517" y="51596"/>
                </a:lnTo>
                <a:lnTo>
                  <a:pt x="97615" y="54400"/>
                </a:lnTo>
                <a:lnTo>
                  <a:pt x="101965" y="58174"/>
                </a:lnTo>
                <a:lnTo>
                  <a:pt x="105818" y="62595"/>
                </a:lnTo>
                <a:lnTo>
                  <a:pt x="109339" y="67447"/>
                </a:lnTo>
                <a:lnTo>
                  <a:pt x="112639" y="71635"/>
                </a:lnTo>
                <a:lnTo>
                  <a:pt x="115791" y="75379"/>
                </a:lnTo>
                <a:lnTo>
                  <a:pt x="118845" y="78827"/>
                </a:lnTo>
                <a:lnTo>
                  <a:pt x="121834" y="83031"/>
                </a:lnTo>
                <a:lnTo>
                  <a:pt x="124779" y="87739"/>
                </a:lnTo>
                <a:lnTo>
                  <a:pt x="127694" y="92783"/>
                </a:lnTo>
                <a:lnTo>
                  <a:pt x="133474" y="103467"/>
                </a:lnTo>
                <a:lnTo>
                  <a:pt x="136349" y="108983"/>
                </a:lnTo>
                <a:lnTo>
                  <a:pt x="139218" y="115517"/>
                </a:lnTo>
                <a:lnTo>
                  <a:pt x="142083" y="122732"/>
                </a:lnTo>
                <a:lnTo>
                  <a:pt x="144946" y="130399"/>
                </a:lnTo>
                <a:lnTo>
                  <a:pt x="146854" y="137415"/>
                </a:lnTo>
                <a:lnTo>
                  <a:pt x="148127" y="143997"/>
                </a:lnTo>
                <a:lnTo>
                  <a:pt x="148975" y="150290"/>
                </a:lnTo>
                <a:lnTo>
                  <a:pt x="149540" y="157344"/>
                </a:lnTo>
                <a:lnTo>
                  <a:pt x="149917" y="164903"/>
                </a:lnTo>
                <a:lnTo>
                  <a:pt x="150168" y="172800"/>
                </a:lnTo>
                <a:lnTo>
                  <a:pt x="149383" y="180923"/>
                </a:lnTo>
                <a:lnTo>
                  <a:pt x="147908" y="189195"/>
                </a:lnTo>
                <a:lnTo>
                  <a:pt x="145971" y="197567"/>
                </a:lnTo>
                <a:lnTo>
                  <a:pt x="143728" y="206006"/>
                </a:lnTo>
                <a:lnTo>
                  <a:pt x="138695" y="223003"/>
                </a:lnTo>
                <a:lnTo>
                  <a:pt x="136972" y="231536"/>
                </a:lnTo>
                <a:lnTo>
                  <a:pt x="135823" y="240082"/>
                </a:lnTo>
                <a:lnTo>
                  <a:pt x="135058" y="248638"/>
                </a:lnTo>
                <a:lnTo>
                  <a:pt x="132642" y="256246"/>
                </a:lnTo>
                <a:lnTo>
                  <a:pt x="129127" y="263223"/>
                </a:lnTo>
                <a:lnTo>
                  <a:pt x="124878" y="269780"/>
                </a:lnTo>
                <a:lnTo>
                  <a:pt x="121093" y="277008"/>
                </a:lnTo>
                <a:lnTo>
                  <a:pt x="117617" y="284684"/>
                </a:lnTo>
                <a:lnTo>
                  <a:pt x="114348" y="292659"/>
                </a:lnTo>
                <a:lnTo>
                  <a:pt x="111216" y="299881"/>
                </a:lnTo>
                <a:lnTo>
                  <a:pt x="105195" y="312985"/>
                </a:lnTo>
                <a:lnTo>
                  <a:pt x="101304" y="319147"/>
                </a:lnTo>
                <a:lnTo>
                  <a:pt x="96805" y="325159"/>
                </a:lnTo>
                <a:lnTo>
                  <a:pt x="91900" y="331072"/>
                </a:lnTo>
                <a:lnTo>
                  <a:pt x="87678" y="335968"/>
                </a:lnTo>
                <a:lnTo>
                  <a:pt x="83911" y="340184"/>
                </a:lnTo>
                <a:lnTo>
                  <a:pt x="80447" y="343946"/>
                </a:lnTo>
                <a:lnTo>
                  <a:pt x="71518" y="353207"/>
                </a:lnTo>
                <a:lnTo>
                  <a:pt x="54814" y="370124"/>
                </a:lnTo>
                <a:lnTo>
                  <a:pt x="51524" y="372479"/>
                </a:lnTo>
                <a:lnTo>
                  <a:pt x="48378" y="374049"/>
                </a:lnTo>
                <a:lnTo>
                  <a:pt x="45328" y="375096"/>
                </a:lnTo>
                <a:lnTo>
                  <a:pt x="42343" y="376746"/>
                </a:lnTo>
                <a:lnTo>
                  <a:pt x="39399" y="378799"/>
                </a:lnTo>
                <a:lnTo>
                  <a:pt x="36485" y="381120"/>
                </a:lnTo>
                <a:lnTo>
                  <a:pt x="33590" y="382668"/>
                </a:lnTo>
                <a:lnTo>
                  <a:pt x="30707" y="383699"/>
                </a:lnTo>
                <a:lnTo>
                  <a:pt x="22084" y="38576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89">
  <a:themeElements>
    <a:clrScheme name="289 13">
      <a:dk1>
        <a:srgbClr val="000000"/>
      </a:dk1>
      <a:lt1>
        <a:srgbClr val="ECFBFE"/>
      </a:lt1>
      <a:dk2>
        <a:srgbClr val="000000"/>
      </a:dk2>
      <a:lt2>
        <a:srgbClr val="808080"/>
      </a:lt2>
      <a:accent1>
        <a:srgbClr val="FFCC00"/>
      </a:accent1>
      <a:accent2>
        <a:srgbClr val="FF9900"/>
      </a:accent2>
      <a:accent3>
        <a:srgbClr val="F4FDFE"/>
      </a:accent3>
      <a:accent4>
        <a:srgbClr val="000000"/>
      </a:accent4>
      <a:accent5>
        <a:srgbClr val="FFE2AA"/>
      </a:accent5>
      <a:accent6>
        <a:srgbClr val="E78A00"/>
      </a:accent6>
      <a:hlink>
        <a:srgbClr val="993300"/>
      </a:hlink>
      <a:folHlink>
        <a:srgbClr val="800000"/>
      </a:folHlink>
    </a:clrScheme>
    <a:fontScheme name="289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89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9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9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9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9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89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89 13">
        <a:dk1>
          <a:srgbClr val="000000"/>
        </a:dk1>
        <a:lt1>
          <a:srgbClr val="ECFBFE"/>
        </a:lt1>
        <a:dk2>
          <a:srgbClr val="000000"/>
        </a:dk2>
        <a:lt2>
          <a:srgbClr val="808080"/>
        </a:lt2>
        <a:accent1>
          <a:srgbClr val="FFCC00"/>
        </a:accent1>
        <a:accent2>
          <a:srgbClr val="FF9900"/>
        </a:accent2>
        <a:accent3>
          <a:srgbClr val="F4FDFE"/>
        </a:accent3>
        <a:accent4>
          <a:srgbClr val="000000"/>
        </a:accent4>
        <a:accent5>
          <a:srgbClr val="FFE2AA"/>
        </a:accent5>
        <a:accent6>
          <a:srgbClr val="E78A00"/>
        </a:accent6>
        <a:hlink>
          <a:srgbClr val="9933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Presentation11</Template>
  <TotalTime>416</TotalTime>
  <Words>384</Words>
  <Application>Microsoft Office PowerPoint</Application>
  <PresentationFormat>On-screen Show (4:3)</PresentationFormat>
  <Paragraphs>72</Paragraphs>
  <Slides>16</Slides>
  <Notes>16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289</vt:lpstr>
      <vt:lpstr>4.1: Nonlinear functions and their graphs</vt:lpstr>
      <vt:lpstr>Objectives</vt:lpstr>
      <vt:lpstr>Learn terminology about polynomial functions.</vt:lpstr>
      <vt:lpstr>Try these</vt:lpstr>
      <vt:lpstr>Identify intervals when a function is increasing or decreasing. </vt:lpstr>
      <vt:lpstr>Find the extrema of a function. </vt:lpstr>
      <vt:lpstr>Find the extrema of a function. </vt:lpstr>
      <vt:lpstr>Identify symmetry in the graph of a function.</vt:lpstr>
      <vt:lpstr>Identify symmetry in the graph of a function.</vt:lpstr>
      <vt:lpstr>Determine if a function is odd, even, or neither.</vt:lpstr>
      <vt:lpstr>Is it even?</vt:lpstr>
      <vt:lpstr>Is it even?</vt:lpstr>
      <vt:lpstr>Determine if a function is odd, even, or neither.</vt:lpstr>
      <vt:lpstr>Is it odd?</vt:lpstr>
      <vt:lpstr>Is it odd?</vt:lpstr>
      <vt:lpstr>Your assignment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4.1: Nonlinear functions and their graphs</dc:title>
  <dc:creator>nuhs</dc:creator>
  <cp:lastModifiedBy>Ameena</cp:lastModifiedBy>
  <cp:revision>14</cp:revision>
  <dcterms:created xsi:type="dcterms:W3CDTF">2008-02-11T16:16:05Z</dcterms:created>
  <dcterms:modified xsi:type="dcterms:W3CDTF">2009-11-04T19:53:29Z</dcterms:modified>
</cp:coreProperties>
</file>